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ink/ink1.xml" ContentType="application/inkml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8" r:id="rId2"/>
    <p:sldId id="349" r:id="rId3"/>
    <p:sldId id="350" r:id="rId4"/>
    <p:sldId id="351" r:id="rId5"/>
    <p:sldId id="352" r:id="rId6"/>
    <p:sldId id="358" r:id="rId7"/>
    <p:sldId id="353" r:id="rId8"/>
    <p:sldId id="354" r:id="rId9"/>
    <p:sldId id="355" r:id="rId10"/>
    <p:sldId id="356" r:id="rId11"/>
    <p:sldId id="3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5-06T20:33:19.0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A0593DE-EE86-4510-A333-59DF5BAF83E0}" emma:medium="tactile" emma:mode="ink">
          <msink:context xmlns:msink="http://schemas.microsoft.com/ink/2010/main" type="writingRegion" rotatedBoundingBox="3104,16830 3130,16830 3130,16881 3104,16881"/>
        </emma:interpretation>
      </emma:emma>
    </inkml:annotationXML>
    <inkml:traceGroup>
      <inkml:annotationXML>
        <emma:emma xmlns:emma="http://www.w3.org/2003/04/emma" version="1.0">
          <emma:interpretation id="{84B6F663-CFC6-4A64-A70B-6A499D59D5A0}" emma:medium="tactile" emma:mode="ink">
            <msink:context xmlns:msink="http://schemas.microsoft.com/ink/2010/main" type="paragraph" rotatedBoundingBox="3104,16830 3130,16830 3130,16881 3104,16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9E7628-D377-454F-90B4-581F3C5565A4}" emma:medium="tactile" emma:mode="ink">
              <msink:context xmlns:msink="http://schemas.microsoft.com/ink/2010/main" type="line" rotatedBoundingBox="3104,16830 3130,16830 3130,16881 3104,16881"/>
            </emma:interpretation>
          </emma:emma>
        </inkml:annotationXML>
        <inkml:traceGroup>
          <inkml:annotationXML>
            <emma:emma xmlns:emma="http://www.w3.org/2003/04/emma" version="1.0">
              <emma:interpretation id="{48B98745-432A-4B92-8654-BBD3A62E8E50}" emma:medium="tactile" emma:mode="ink">
                <msink:context xmlns:msink="http://schemas.microsoft.com/ink/2010/main" type="inkWord" rotatedBoundingBox="3104,16830 3130,16830 3130,16881 3104,16881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26 51 0,'0'-25'78,"-26"-1"-62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5-06T21:13:17.0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26599 10001 0</inkml:trace>
  <inkml:trace contextRef="#ctx0" brushRef="#br0" timeOffset="218.7562">26599 10001 0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slideLayout" Target="../slideLayouts/slideLayout1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656.xml"/><Relationship Id="rId21" Type="http://schemas.openxmlformats.org/officeDocument/2006/relationships/tags" Target="../tags/tag1560.xml"/><Relationship Id="rId42" Type="http://schemas.openxmlformats.org/officeDocument/2006/relationships/tags" Target="../tags/tag1581.xml"/><Relationship Id="rId63" Type="http://schemas.openxmlformats.org/officeDocument/2006/relationships/tags" Target="../tags/tag1602.xml"/><Relationship Id="rId84" Type="http://schemas.openxmlformats.org/officeDocument/2006/relationships/tags" Target="../tags/tag1623.xml"/><Relationship Id="rId138" Type="http://schemas.openxmlformats.org/officeDocument/2006/relationships/tags" Target="../tags/tag1677.xml"/><Relationship Id="rId16" Type="http://schemas.openxmlformats.org/officeDocument/2006/relationships/tags" Target="../tags/tag1555.xml"/><Relationship Id="rId107" Type="http://schemas.openxmlformats.org/officeDocument/2006/relationships/tags" Target="../tags/tag1646.xml"/><Relationship Id="rId11" Type="http://schemas.openxmlformats.org/officeDocument/2006/relationships/tags" Target="../tags/tag1550.xml"/><Relationship Id="rId32" Type="http://schemas.openxmlformats.org/officeDocument/2006/relationships/tags" Target="../tags/tag1571.xml"/><Relationship Id="rId37" Type="http://schemas.openxmlformats.org/officeDocument/2006/relationships/tags" Target="../tags/tag1576.xml"/><Relationship Id="rId53" Type="http://schemas.openxmlformats.org/officeDocument/2006/relationships/tags" Target="../tags/tag1592.xml"/><Relationship Id="rId58" Type="http://schemas.openxmlformats.org/officeDocument/2006/relationships/tags" Target="../tags/tag1597.xml"/><Relationship Id="rId74" Type="http://schemas.openxmlformats.org/officeDocument/2006/relationships/tags" Target="../tags/tag1613.xml"/><Relationship Id="rId79" Type="http://schemas.openxmlformats.org/officeDocument/2006/relationships/tags" Target="../tags/tag1618.xml"/><Relationship Id="rId102" Type="http://schemas.openxmlformats.org/officeDocument/2006/relationships/tags" Target="../tags/tag1641.xml"/><Relationship Id="rId123" Type="http://schemas.openxmlformats.org/officeDocument/2006/relationships/tags" Target="../tags/tag1662.xml"/><Relationship Id="rId128" Type="http://schemas.openxmlformats.org/officeDocument/2006/relationships/tags" Target="../tags/tag1667.xml"/><Relationship Id="rId5" Type="http://schemas.openxmlformats.org/officeDocument/2006/relationships/tags" Target="../tags/tag1544.xml"/><Relationship Id="rId90" Type="http://schemas.openxmlformats.org/officeDocument/2006/relationships/tags" Target="../tags/tag1629.xml"/><Relationship Id="rId95" Type="http://schemas.openxmlformats.org/officeDocument/2006/relationships/tags" Target="../tags/tag1634.xml"/><Relationship Id="rId22" Type="http://schemas.openxmlformats.org/officeDocument/2006/relationships/tags" Target="../tags/tag1561.xml"/><Relationship Id="rId27" Type="http://schemas.openxmlformats.org/officeDocument/2006/relationships/tags" Target="../tags/tag1566.xml"/><Relationship Id="rId43" Type="http://schemas.openxmlformats.org/officeDocument/2006/relationships/tags" Target="../tags/tag1582.xml"/><Relationship Id="rId48" Type="http://schemas.openxmlformats.org/officeDocument/2006/relationships/tags" Target="../tags/tag1587.xml"/><Relationship Id="rId64" Type="http://schemas.openxmlformats.org/officeDocument/2006/relationships/tags" Target="../tags/tag1603.xml"/><Relationship Id="rId69" Type="http://schemas.openxmlformats.org/officeDocument/2006/relationships/tags" Target="../tags/tag1608.xml"/><Relationship Id="rId113" Type="http://schemas.openxmlformats.org/officeDocument/2006/relationships/tags" Target="../tags/tag1652.xml"/><Relationship Id="rId118" Type="http://schemas.openxmlformats.org/officeDocument/2006/relationships/tags" Target="../tags/tag1657.xml"/><Relationship Id="rId134" Type="http://schemas.openxmlformats.org/officeDocument/2006/relationships/tags" Target="../tags/tag1673.xml"/><Relationship Id="rId139" Type="http://schemas.openxmlformats.org/officeDocument/2006/relationships/slideLayout" Target="../slideLayouts/slideLayout2.xml"/><Relationship Id="rId80" Type="http://schemas.openxmlformats.org/officeDocument/2006/relationships/tags" Target="../tags/tag1619.xml"/><Relationship Id="rId85" Type="http://schemas.openxmlformats.org/officeDocument/2006/relationships/tags" Target="../tags/tag1624.xml"/><Relationship Id="rId12" Type="http://schemas.openxmlformats.org/officeDocument/2006/relationships/tags" Target="../tags/tag1551.xml"/><Relationship Id="rId17" Type="http://schemas.openxmlformats.org/officeDocument/2006/relationships/tags" Target="../tags/tag1556.xml"/><Relationship Id="rId33" Type="http://schemas.openxmlformats.org/officeDocument/2006/relationships/tags" Target="../tags/tag1572.xml"/><Relationship Id="rId38" Type="http://schemas.openxmlformats.org/officeDocument/2006/relationships/tags" Target="../tags/tag1577.xml"/><Relationship Id="rId59" Type="http://schemas.openxmlformats.org/officeDocument/2006/relationships/tags" Target="../tags/tag1598.xml"/><Relationship Id="rId103" Type="http://schemas.openxmlformats.org/officeDocument/2006/relationships/tags" Target="../tags/tag1642.xml"/><Relationship Id="rId108" Type="http://schemas.openxmlformats.org/officeDocument/2006/relationships/tags" Target="../tags/tag1647.xml"/><Relationship Id="rId124" Type="http://schemas.openxmlformats.org/officeDocument/2006/relationships/tags" Target="../tags/tag1663.xml"/><Relationship Id="rId129" Type="http://schemas.openxmlformats.org/officeDocument/2006/relationships/tags" Target="../tags/tag1668.xml"/><Relationship Id="rId54" Type="http://schemas.openxmlformats.org/officeDocument/2006/relationships/tags" Target="../tags/tag1593.xml"/><Relationship Id="rId70" Type="http://schemas.openxmlformats.org/officeDocument/2006/relationships/tags" Target="../tags/tag1609.xml"/><Relationship Id="rId75" Type="http://schemas.openxmlformats.org/officeDocument/2006/relationships/tags" Target="../tags/tag1614.xml"/><Relationship Id="rId91" Type="http://schemas.openxmlformats.org/officeDocument/2006/relationships/tags" Target="../tags/tag1630.xml"/><Relationship Id="rId96" Type="http://schemas.openxmlformats.org/officeDocument/2006/relationships/tags" Target="../tags/tag1635.xml"/><Relationship Id="rId140" Type="http://schemas.openxmlformats.org/officeDocument/2006/relationships/image" Target="../media/image9.png"/><Relationship Id="rId1" Type="http://schemas.openxmlformats.org/officeDocument/2006/relationships/tags" Target="../tags/tag1540.xml"/><Relationship Id="rId6" Type="http://schemas.openxmlformats.org/officeDocument/2006/relationships/tags" Target="../tags/tag1545.xml"/><Relationship Id="rId23" Type="http://schemas.openxmlformats.org/officeDocument/2006/relationships/tags" Target="../tags/tag1562.xml"/><Relationship Id="rId28" Type="http://schemas.openxmlformats.org/officeDocument/2006/relationships/tags" Target="../tags/tag1567.xml"/><Relationship Id="rId49" Type="http://schemas.openxmlformats.org/officeDocument/2006/relationships/tags" Target="../tags/tag1588.xml"/><Relationship Id="rId114" Type="http://schemas.openxmlformats.org/officeDocument/2006/relationships/tags" Target="../tags/tag1653.xml"/><Relationship Id="rId119" Type="http://schemas.openxmlformats.org/officeDocument/2006/relationships/tags" Target="../tags/tag1658.xml"/><Relationship Id="rId44" Type="http://schemas.openxmlformats.org/officeDocument/2006/relationships/tags" Target="../tags/tag1583.xml"/><Relationship Id="rId60" Type="http://schemas.openxmlformats.org/officeDocument/2006/relationships/tags" Target="../tags/tag1599.xml"/><Relationship Id="rId65" Type="http://schemas.openxmlformats.org/officeDocument/2006/relationships/tags" Target="../tags/tag1604.xml"/><Relationship Id="rId81" Type="http://schemas.openxmlformats.org/officeDocument/2006/relationships/tags" Target="../tags/tag1620.xml"/><Relationship Id="rId86" Type="http://schemas.openxmlformats.org/officeDocument/2006/relationships/tags" Target="../tags/tag1625.xml"/><Relationship Id="rId130" Type="http://schemas.openxmlformats.org/officeDocument/2006/relationships/tags" Target="../tags/tag1669.xml"/><Relationship Id="rId135" Type="http://schemas.openxmlformats.org/officeDocument/2006/relationships/tags" Target="../tags/tag1674.xml"/><Relationship Id="rId13" Type="http://schemas.openxmlformats.org/officeDocument/2006/relationships/tags" Target="../tags/tag1552.xml"/><Relationship Id="rId18" Type="http://schemas.openxmlformats.org/officeDocument/2006/relationships/tags" Target="../tags/tag1557.xml"/><Relationship Id="rId39" Type="http://schemas.openxmlformats.org/officeDocument/2006/relationships/tags" Target="../tags/tag1578.xml"/><Relationship Id="rId109" Type="http://schemas.openxmlformats.org/officeDocument/2006/relationships/tags" Target="../tags/tag1648.xml"/><Relationship Id="rId34" Type="http://schemas.openxmlformats.org/officeDocument/2006/relationships/tags" Target="../tags/tag1573.xml"/><Relationship Id="rId50" Type="http://schemas.openxmlformats.org/officeDocument/2006/relationships/tags" Target="../tags/tag1589.xml"/><Relationship Id="rId55" Type="http://schemas.openxmlformats.org/officeDocument/2006/relationships/tags" Target="../tags/tag1594.xml"/><Relationship Id="rId76" Type="http://schemas.openxmlformats.org/officeDocument/2006/relationships/tags" Target="../tags/tag1615.xml"/><Relationship Id="rId97" Type="http://schemas.openxmlformats.org/officeDocument/2006/relationships/tags" Target="../tags/tag1636.xml"/><Relationship Id="rId104" Type="http://schemas.openxmlformats.org/officeDocument/2006/relationships/tags" Target="../tags/tag1643.xml"/><Relationship Id="rId120" Type="http://schemas.openxmlformats.org/officeDocument/2006/relationships/tags" Target="../tags/tag1659.xml"/><Relationship Id="rId125" Type="http://schemas.openxmlformats.org/officeDocument/2006/relationships/tags" Target="../tags/tag1664.xml"/><Relationship Id="rId7" Type="http://schemas.openxmlformats.org/officeDocument/2006/relationships/tags" Target="../tags/tag1546.xml"/><Relationship Id="rId71" Type="http://schemas.openxmlformats.org/officeDocument/2006/relationships/tags" Target="../tags/tag1610.xml"/><Relationship Id="rId92" Type="http://schemas.openxmlformats.org/officeDocument/2006/relationships/tags" Target="../tags/tag1631.xml"/><Relationship Id="rId2" Type="http://schemas.openxmlformats.org/officeDocument/2006/relationships/tags" Target="../tags/tag1541.xml"/><Relationship Id="rId29" Type="http://schemas.openxmlformats.org/officeDocument/2006/relationships/tags" Target="../tags/tag1568.xml"/><Relationship Id="rId24" Type="http://schemas.openxmlformats.org/officeDocument/2006/relationships/tags" Target="../tags/tag1563.xml"/><Relationship Id="rId40" Type="http://schemas.openxmlformats.org/officeDocument/2006/relationships/tags" Target="../tags/tag1579.xml"/><Relationship Id="rId45" Type="http://schemas.openxmlformats.org/officeDocument/2006/relationships/tags" Target="../tags/tag1584.xml"/><Relationship Id="rId66" Type="http://schemas.openxmlformats.org/officeDocument/2006/relationships/tags" Target="../tags/tag1605.xml"/><Relationship Id="rId87" Type="http://schemas.openxmlformats.org/officeDocument/2006/relationships/tags" Target="../tags/tag1626.xml"/><Relationship Id="rId110" Type="http://schemas.openxmlformats.org/officeDocument/2006/relationships/tags" Target="../tags/tag1649.xml"/><Relationship Id="rId115" Type="http://schemas.openxmlformats.org/officeDocument/2006/relationships/tags" Target="../tags/tag1654.xml"/><Relationship Id="rId131" Type="http://schemas.openxmlformats.org/officeDocument/2006/relationships/tags" Target="../tags/tag1670.xml"/><Relationship Id="rId136" Type="http://schemas.openxmlformats.org/officeDocument/2006/relationships/tags" Target="../tags/tag1675.xml"/><Relationship Id="rId61" Type="http://schemas.openxmlformats.org/officeDocument/2006/relationships/tags" Target="../tags/tag1600.xml"/><Relationship Id="rId82" Type="http://schemas.openxmlformats.org/officeDocument/2006/relationships/tags" Target="../tags/tag1621.xml"/><Relationship Id="rId19" Type="http://schemas.openxmlformats.org/officeDocument/2006/relationships/tags" Target="../tags/tag1558.xml"/><Relationship Id="rId14" Type="http://schemas.openxmlformats.org/officeDocument/2006/relationships/tags" Target="../tags/tag1553.xml"/><Relationship Id="rId30" Type="http://schemas.openxmlformats.org/officeDocument/2006/relationships/tags" Target="../tags/tag1569.xml"/><Relationship Id="rId35" Type="http://schemas.openxmlformats.org/officeDocument/2006/relationships/tags" Target="../tags/tag1574.xml"/><Relationship Id="rId56" Type="http://schemas.openxmlformats.org/officeDocument/2006/relationships/tags" Target="../tags/tag1595.xml"/><Relationship Id="rId77" Type="http://schemas.openxmlformats.org/officeDocument/2006/relationships/tags" Target="../tags/tag1616.xml"/><Relationship Id="rId100" Type="http://schemas.openxmlformats.org/officeDocument/2006/relationships/tags" Target="../tags/tag1639.xml"/><Relationship Id="rId105" Type="http://schemas.openxmlformats.org/officeDocument/2006/relationships/tags" Target="../tags/tag1644.xml"/><Relationship Id="rId126" Type="http://schemas.openxmlformats.org/officeDocument/2006/relationships/tags" Target="../tags/tag1665.xml"/><Relationship Id="rId8" Type="http://schemas.openxmlformats.org/officeDocument/2006/relationships/tags" Target="../tags/tag1547.xml"/><Relationship Id="rId51" Type="http://schemas.openxmlformats.org/officeDocument/2006/relationships/tags" Target="../tags/tag1590.xml"/><Relationship Id="rId72" Type="http://schemas.openxmlformats.org/officeDocument/2006/relationships/tags" Target="../tags/tag1611.xml"/><Relationship Id="rId93" Type="http://schemas.openxmlformats.org/officeDocument/2006/relationships/tags" Target="../tags/tag1632.xml"/><Relationship Id="rId98" Type="http://schemas.openxmlformats.org/officeDocument/2006/relationships/tags" Target="../tags/tag1637.xml"/><Relationship Id="rId121" Type="http://schemas.openxmlformats.org/officeDocument/2006/relationships/tags" Target="../tags/tag1660.xml"/><Relationship Id="rId3" Type="http://schemas.openxmlformats.org/officeDocument/2006/relationships/tags" Target="../tags/tag1542.xml"/><Relationship Id="rId25" Type="http://schemas.openxmlformats.org/officeDocument/2006/relationships/tags" Target="../tags/tag1564.xml"/><Relationship Id="rId46" Type="http://schemas.openxmlformats.org/officeDocument/2006/relationships/tags" Target="../tags/tag1585.xml"/><Relationship Id="rId67" Type="http://schemas.openxmlformats.org/officeDocument/2006/relationships/tags" Target="../tags/tag1606.xml"/><Relationship Id="rId116" Type="http://schemas.openxmlformats.org/officeDocument/2006/relationships/tags" Target="../tags/tag1655.xml"/><Relationship Id="rId137" Type="http://schemas.openxmlformats.org/officeDocument/2006/relationships/tags" Target="../tags/tag1676.xml"/><Relationship Id="rId20" Type="http://schemas.openxmlformats.org/officeDocument/2006/relationships/tags" Target="../tags/tag1559.xml"/><Relationship Id="rId41" Type="http://schemas.openxmlformats.org/officeDocument/2006/relationships/tags" Target="../tags/tag1580.xml"/><Relationship Id="rId62" Type="http://schemas.openxmlformats.org/officeDocument/2006/relationships/tags" Target="../tags/tag1601.xml"/><Relationship Id="rId83" Type="http://schemas.openxmlformats.org/officeDocument/2006/relationships/tags" Target="../tags/tag1622.xml"/><Relationship Id="rId88" Type="http://schemas.openxmlformats.org/officeDocument/2006/relationships/tags" Target="../tags/tag1627.xml"/><Relationship Id="rId111" Type="http://schemas.openxmlformats.org/officeDocument/2006/relationships/tags" Target="../tags/tag1650.xml"/><Relationship Id="rId132" Type="http://schemas.openxmlformats.org/officeDocument/2006/relationships/tags" Target="../tags/tag1671.xml"/><Relationship Id="rId15" Type="http://schemas.openxmlformats.org/officeDocument/2006/relationships/tags" Target="../tags/tag1554.xml"/><Relationship Id="rId36" Type="http://schemas.openxmlformats.org/officeDocument/2006/relationships/tags" Target="../tags/tag1575.xml"/><Relationship Id="rId57" Type="http://schemas.openxmlformats.org/officeDocument/2006/relationships/tags" Target="../tags/tag1596.xml"/><Relationship Id="rId106" Type="http://schemas.openxmlformats.org/officeDocument/2006/relationships/tags" Target="../tags/tag1645.xml"/><Relationship Id="rId127" Type="http://schemas.openxmlformats.org/officeDocument/2006/relationships/tags" Target="../tags/tag1666.xml"/><Relationship Id="rId10" Type="http://schemas.openxmlformats.org/officeDocument/2006/relationships/tags" Target="../tags/tag1549.xml"/><Relationship Id="rId31" Type="http://schemas.openxmlformats.org/officeDocument/2006/relationships/tags" Target="../tags/tag1570.xml"/><Relationship Id="rId52" Type="http://schemas.openxmlformats.org/officeDocument/2006/relationships/tags" Target="../tags/tag1591.xml"/><Relationship Id="rId73" Type="http://schemas.openxmlformats.org/officeDocument/2006/relationships/tags" Target="../tags/tag1612.xml"/><Relationship Id="rId78" Type="http://schemas.openxmlformats.org/officeDocument/2006/relationships/tags" Target="../tags/tag1617.xml"/><Relationship Id="rId94" Type="http://schemas.openxmlformats.org/officeDocument/2006/relationships/tags" Target="../tags/tag1633.xml"/><Relationship Id="rId99" Type="http://schemas.openxmlformats.org/officeDocument/2006/relationships/tags" Target="../tags/tag1638.xml"/><Relationship Id="rId101" Type="http://schemas.openxmlformats.org/officeDocument/2006/relationships/tags" Target="../tags/tag1640.xml"/><Relationship Id="rId122" Type="http://schemas.openxmlformats.org/officeDocument/2006/relationships/tags" Target="../tags/tag1661.xml"/><Relationship Id="rId4" Type="http://schemas.openxmlformats.org/officeDocument/2006/relationships/tags" Target="../tags/tag1543.xml"/><Relationship Id="rId9" Type="http://schemas.openxmlformats.org/officeDocument/2006/relationships/tags" Target="../tags/tag1548.xml"/><Relationship Id="rId26" Type="http://schemas.openxmlformats.org/officeDocument/2006/relationships/tags" Target="../tags/tag1565.xml"/><Relationship Id="rId47" Type="http://schemas.openxmlformats.org/officeDocument/2006/relationships/tags" Target="../tags/tag1586.xml"/><Relationship Id="rId68" Type="http://schemas.openxmlformats.org/officeDocument/2006/relationships/tags" Target="../tags/tag1607.xml"/><Relationship Id="rId89" Type="http://schemas.openxmlformats.org/officeDocument/2006/relationships/tags" Target="../tags/tag1628.xml"/><Relationship Id="rId112" Type="http://schemas.openxmlformats.org/officeDocument/2006/relationships/tags" Target="../tags/tag1651.xml"/><Relationship Id="rId133" Type="http://schemas.openxmlformats.org/officeDocument/2006/relationships/tags" Target="../tags/tag167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794.xml"/><Relationship Id="rId21" Type="http://schemas.openxmlformats.org/officeDocument/2006/relationships/tags" Target="../tags/tag1698.xml"/><Relationship Id="rId42" Type="http://schemas.openxmlformats.org/officeDocument/2006/relationships/tags" Target="../tags/tag1719.xml"/><Relationship Id="rId63" Type="http://schemas.openxmlformats.org/officeDocument/2006/relationships/tags" Target="../tags/tag1740.xml"/><Relationship Id="rId84" Type="http://schemas.openxmlformats.org/officeDocument/2006/relationships/tags" Target="../tags/tag1761.xml"/><Relationship Id="rId138" Type="http://schemas.openxmlformats.org/officeDocument/2006/relationships/tags" Target="../tags/tag1815.xml"/><Relationship Id="rId159" Type="http://schemas.openxmlformats.org/officeDocument/2006/relationships/tags" Target="../tags/tag1836.xml"/><Relationship Id="rId170" Type="http://schemas.openxmlformats.org/officeDocument/2006/relationships/tags" Target="../tags/tag1847.xml"/><Relationship Id="rId191" Type="http://schemas.openxmlformats.org/officeDocument/2006/relationships/tags" Target="../tags/tag1868.xml"/><Relationship Id="rId205" Type="http://schemas.openxmlformats.org/officeDocument/2006/relationships/tags" Target="../tags/tag1882.xml"/><Relationship Id="rId107" Type="http://schemas.openxmlformats.org/officeDocument/2006/relationships/tags" Target="../tags/tag1784.xml"/><Relationship Id="rId11" Type="http://schemas.openxmlformats.org/officeDocument/2006/relationships/tags" Target="../tags/tag1688.xml"/><Relationship Id="rId32" Type="http://schemas.openxmlformats.org/officeDocument/2006/relationships/tags" Target="../tags/tag1709.xml"/><Relationship Id="rId53" Type="http://schemas.openxmlformats.org/officeDocument/2006/relationships/tags" Target="../tags/tag1730.xml"/><Relationship Id="rId74" Type="http://schemas.openxmlformats.org/officeDocument/2006/relationships/tags" Target="../tags/tag1751.xml"/><Relationship Id="rId128" Type="http://schemas.openxmlformats.org/officeDocument/2006/relationships/tags" Target="../tags/tag1805.xml"/><Relationship Id="rId149" Type="http://schemas.openxmlformats.org/officeDocument/2006/relationships/tags" Target="../tags/tag1826.xml"/><Relationship Id="rId5" Type="http://schemas.openxmlformats.org/officeDocument/2006/relationships/tags" Target="../tags/tag1682.xml"/><Relationship Id="rId95" Type="http://schemas.openxmlformats.org/officeDocument/2006/relationships/tags" Target="../tags/tag1772.xml"/><Relationship Id="rId160" Type="http://schemas.openxmlformats.org/officeDocument/2006/relationships/tags" Target="../tags/tag1837.xml"/><Relationship Id="rId181" Type="http://schemas.openxmlformats.org/officeDocument/2006/relationships/tags" Target="../tags/tag1858.xml"/><Relationship Id="rId216" Type="http://schemas.openxmlformats.org/officeDocument/2006/relationships/tags" Target="../tags/tag1893.xml"/><Relationship Id="rId22" Type="http://schemas.openxmlformats.org/officeDocument/2006/relationships/tags" Target="../tags/tag1699.xml"/><Relationship Id="rId43" Type="http://schemas.openxmlformats.org/officeDocument/2006/relationships/tags" Target="../tags/tag1720.xml"/><Relationship Id="rId64" Type="http://schemas.openxmlformats.org/officeDocument/2006/relationships/tags" Target="../tags/tag1741.xml"/><Relationship Id="rId118" Type="http://schemas.openxmlformats.org/officeDocument/2006/relationships/tags" Target="../tags/tag1795.xml"/><Relationship Id="rId139" Type="http://schemas.openxmlformats.org/officeDocument/2006/relationships/tags" Target="../tags/tag1816.xml"/><Relationship Id="rId85" Type="http://schemas.openxmlformats.org/officeDocument/2006/relationships/tags" Target="../tags/tag1762.xml"/><Relationship Id="rId150" Type="http://schemas.openxmlformats.org/officeDocument/2006/relationships/tags" Target="../tags/tag1827.xml"/><Relationship Id="rId171" Type="http://schemas.openxmlformats.org/officeDocument/2006/relationships/tags" Target="../tags/tag1848.xml"/><Relationship Id="rId192" Type="http://schemas.openxmlformats.org/officeDocument/2006/relationships/tags" Target="../tags/tag1869.xml"/><Relationship Id="rId206" Type="http://schemas.openxmlformats.org/officeDocument/2006/relationships/tags" Target="../tags/tag1883.xml"/><Relationship Id="rId12" Type="http://schemas.openxmlformats.org/officeDocument/2006/relationships/tags" Target="../tags/tag1689.xml"/><Relationship Id="rId33" Type="http://schemas.openxmlformats.org/officeDocument/2006/relationships/tags" Target="../tags/tag1710.xml"/><Relationship Id="rId108" Type="http://schemas.openxmlformats.org/officeDocument/2006/relationships/tags" Target="../tags/tag1785.xml"/><Relationship Id="rId129" Type="http://schemas.openxmlformats.org/officeDocument/2006/relationships/tags" Target="../tags/tag1806.xml"/><Relationship Id="rId54" Type="http://schemas.openxmlformats.org/officeDocument/2006/relationships/tags" Target="../tags/tag1731.xml"/><Relationship Id="rId75" Type="http://schemas.openxmlformats.org/officeDocument/2006/relationships/tags" Target="../tags/tag1752.xml"/><Relationship Id="rId96" Type="http://schemas.openxmlformats.org/officeDocument/2006/relationships/tags" Target="../tags/tag1773.xml"/><Relationship Id="rId140" Type="http://schemas.openxmlformats.org/officeDocument/2006/relationships/tags" Target="../tags/tag1817.xml"/><Relationship Id="rId161" Type="http://schemas.openxmlformats.org/officeDocument/2006/relationships/tags" Target="../tags/tag1838.xml"/><Relationship Id="rId182" Type="http://schemas.openxmlformats.org/officeDocument/2006/relationships/tags" Target="../tags/tag1859.xml"/><Relationship Id="rId217" Type="http://schemas.openxmlformats.org/officeDocument/2006/relationships/slideLayout" Target="../slideLayouts/slideLayout2.xml"/><Relationship Id="rId6" Type="http://schemas.openxmlformats.org/officeDocument/2006/relationships/tags" Target="../tags/tag1683.xml"/><Relationship Id="rId23" Type="http://schemas.openxmlformats.org/officeDocument/2006/relationships/tags" Target="../tags/tag1700.xml"/><Relationship Id="rId119" Type="http://schemas.openxmlformats.org/officeDocument/2006/relationships/tags" Target="../tags/tag1796.xml"/><Relationship Id="rId44" Type="http://schemas.openxmlformats.org/officeDocument/2006/relationships/tags" Target="../tags/tag1721.xml"/><Relationship Id="rId65" Type="http://schemas.openxmlformats.org/officeDocument/2006/relationships/tags" Target="../tags/tag1742.xml"/><Relationship Id="rId86" Type="http://schemas.openxmlformats.org/officeDocument/2006/relationships/tags" Target="../tags/tag1763.xml"/><Relationship Id="rId130" Type="http://schemas.openxmlformats.org/officeDocument/2006/relationships/tags" Target="../tags/tag1807.xml"/><Relationship Id="rId151" Type="http://schemas.openxmlformats.org/officeDocument/2006/relationships/tags" Target="../tags/tag1828.xml"/><Relationship Id="rId172" Type="http://schemas.openxmlformats.org/officeDocument/2006/relationships/tags" Target="../tags/tag1849.xml"/><Relationship Id="rId193" Type="http://schemas.openxmlformats.org/officeDocument/2006/relationships/tags" Target="../tags/tag1870.xml"/><Relationship Id="rId207" Type="http://schemas.openxmlformats.org/officeDocument/2006/relationships/tags" Target="../tags/tag1884.xml"/><Relationship Id="rId13" Type="http://schemas.openxmlformats.org/officeDocument/2006/relationships/tags" Target="../tags/tag1690.xml"/><Relationship Id="rId109" Type="http://schemas.openxmlformats.org/officeDocument/2006/relationships/tags" Target="../tags/tag1786.xml"/><Relationship Id="rId34" Type="http://schemas.openxmlformats.org/officeDocument/2006/relationships/tags" Target="../tags/tag1711.xml"/><Relationship Id="rId55" Type="http://schemas.openxmlformats.org/officeDocument/2006/relationships/tags" Target="../tags/tag1732.xml"/><Relationship Id="rId76" Type="http://schemas.openxmlformats.org/officeDocument/2006/relationships/tags" Target="../tags/tag1753.xml"/><Relationship Id="rId97" Type="http://schemas.openxmlformats.org/officeDocument/2006/relationships/tags" Target="../tags/tag1774.xml"/><Relationship Id="rId120" Type="http://schemas.openxmlformats.org/officeDocument/2006/relationships/tags" Target="../tags/tag1797.xml"/><Relationship Id="rId141" Type="http://schemas.openxmlformats.org/officeDocument/2006/relationships/tags" Target="../tags/tag1818.xml"/><Relationship Id="rId7" Type="http://schemas.openxmlformats.org/officeDocument/2006/relationships/tags" Target="../tags/tag1684.xml"/><Relationship Id="rId162" Type="http://schemas.openxmlformats.org/officeDocument/2006/relationships/tags" Target="../tags/tag1839.xml"/><Relationship Id="rId183" Type="http://schemas.openxmlformats.org/officeDocument/2006/relationships/tags" Target="../tags/tag1860.xml"/><Relationship Id="rId218" Type="http://schemas.openxmlformats.org/officeDocument/2006/relationships/image" Target="../media/image10.png"/><Relationship Id="rId24" Type="http://schemas.openxmlformats.org/officeDocument/2006/relationships/tags" Target="../tags/tag1701.xml"/><Relationship Id="rId45" Type="http://schemas.openxmlformats.org/officeDocument/2006/relationships/tags" Target="../tags/tag1722.xml"/><Relationship Id="rId66" Type="http://schemas.openxmlformats.org/officeDocument/2006/relationships/tags" Target="../tags/tag1743.xml"/><Relationship Id="rId87" Type="http://schemas.openxmlformats.org/officeDocument/2006/relationships/tags" Target="../tags/tag1764.xml"/><Relationship Id="rId110" Type="http://schemas.openxmlformats.org/officeDocument/2006/relationships/tags" Target="../tags/tag1787.xml"/><Relationship Id="rId131" Type="http://schemas.openxmlformats.org/officeDocument/2006/relationships/tags" Target="../tags/tag1808.xml"/><Relationship Id="rId152" Type="http://schemas.openxmlformats.org/officeDocument/2006/relationships/tags" Target="../tags/tag1829.xml"/><Relationship Id="rId173" Type="http://schemas.openxmlformats.org/officeDocument/2006/relationships/tags" Target="../tags/tag1850.xml"/><Relationship Id="rId194" Type="http://schemas.openxmlformats.org/officeDocument/2006/relationships/tags" Target="../tags/tag1871.xml"/><Relationship Id="rId208" Type="http://schemas.openxmlformats.org/officeDocument/2006/relationships/tags" Target="../tags/tag1885.xml"/><Relationship Id="rId14" Type="http://schemas.openxmlformats.org/officeDocument/2006/relationships/tags" Target="../tags/tag1691.xml"/><Relationship Id="rId30" Type="http://schemas.openxmlformats.org/officeDocument/2006/relationships/tags" Target="../tags/tag1707.xml"/><Relationship Id="rId35" Type="http://schemas.openxmlformats.org/officeDocument/2006/relationships/tags" Target="../tags/tag1712.xml"/><Relationship Id="rId56" Type="http://schemas.openxmlformats.org/officeDocument/2006/relationships/tags" Target="../tags/tag1733.xml"/><Relationship Id="rId77" Type="http://schemas.openxmlformats.org/officeDocument/2006/relationships/tags" Target="../tags/tag1754.xml"/><Relationship Id="rId100" Type="http://schemas.openxmlformats.org/officeDocument/2006/relationships/tags" Target="../tags/tag1777.xml"/><Relationship Id="rId105" Type="http://schemas.openxmlformats.org/officeDocument/2006/relationships/tags" Target="../tags/tag1782.xml"/><Relationship Id="rId126" Type="http://schemas.openxmlformats.org/officeDocument/2006/relationships/tags" Target="../tags/tag1803.xml"/><Relationship Id="rId147" Type="http://schemas.openxmlformats.org/officeDocument/2006/relationships/tags" Target="../tags/tag1824.xml"/><Relationship Id="rId168" Type="http://schemas.openxmlformats.org/officeDocument/2006/relationships/tags" Target="../tags/tag1845.xml"/><Relationship Id="rId8" Type="http://schemas.openxmlformats.org/officeDocument/2006/relationships/tags" Target="../tags/tag1685.xml"/><Relationship Id="rId51" Type="http://schemas.openxmlformats.org/officeDocument/2006/relationships/tags" Target="../tags/tag1728.xml"/><Relationship Id="rId72" Type="http://schemas.openxmlformats.org/officeDocument/2006/relationships/tags" Target="../tags/tag1749.xml"/><Relationship Id="rId93" Type="http://schemas.openxmlformats.org/officeDocument/2006/relationships/tags" Target="../tags/tag1770.xml"/><Relationship Id="rId98" Type="http://schemas.openxmlformats.org/officeDocument/2006/relationships/tags" Target="../tags/tag1775.xml"/><Relationship Id="rId121" Type="http://schemas.openxmlformats.org/officeDocument/2006/relationships/tags" Target="../tags/tag1798.xml"/><Relationship Id="rId142" Type="http://schemas.openxmlformats.org/officeDocument/2006/relationships/tags" Target="../tags/tag1819.xml"/><Relationship Id="rId163" Type="http://schemas.openxmlformats.org/officeDocument/2006/relationships/tags" Target="../tags/tag1840.xml"/><Relationship Id="rId184" Type="http://schemas.openxmlformats.org/officeDocument/2006/relationships/tags" Target="../tags/tag1861.xml"/><Relationship Id="rId189" Type="http://schemas.openxmlformats.org/officeDocument/2006/relationships/tags" Target="../tags/tag1866.xml"/><Relationship Id="rId219" Type="http://schemas.openxmlformats.org/officeDocument/2006/relationships/customXml" Target="../ink/ink2.xml"/><Relationship Id="rId3" Type="http://schemas.openxmlformats.org/officeDocument/2006/relationships/tags" Target="../tags/tag1680.xml"/><Relationship Id="rId214" Type="http://schemas.openxmlformats.org/officeDocument/2006/relationships/tags" Target="../tags/tag1891.xml"/><Relationship Id="rId25" Type="http://schemas.openxmlformats.org/officeDocument/2006/relationships/tags" Target="../tags/tag1702.xml"/><Relationship Id="rId46" Type="http://schemas.openxmlformats.org/officeDocument/2006/relationships/tags" Target="../tags/tag1723.xml"/><Relationship Id="rId67" Type="http://schemas.openxmlformats.org/officeDocument/2006/relationships/tags" Target="../tags/tag1744.xml"/><Relationship Id="rId116" Type="http://schemas.openxmlformats.org/officeDocument/2006/relationships/tags" Target="../tags/tag1793.xml"/><Relationship Id="rId137" Type="http://schemas.openxmlformats.org/officeDocument/2006/relationships/tags" Target="../tags/tag1814.xml"/><Relationship Id="rId158" Type="http://schemas.openxmlformats.org/officeDocument/2006/relationships/tags" Target="../tags/tag1835.xml"/><Relationship Id="rId20" Type="http://schemas.openxmlformats.org/officeDocument/2006/relationships/tags" Target="../tags/tag1697.xml"/><Relationship Id="rId41" Type="http://schemas.openxmlformats.org/officeDocument/2006/relationships/tags" Target="../tags/tag1718.xml"/><Relationship Id="rId62" Type="http://schemas.openxmlformats.org/officeDocument/2006/relationships/tags" Target="../tags/tag1739.xml"/><Relationship Id="rId83" Type="http://schemas.openxmlformats.org/officeDocument/2006/relationships/tags" Target="../tags/tag1760.xml"/><Relationship Id="rId88" Type="http://schemas.openxmlformats.org/officeDocument/2006/relationships/tags" Target="../tags/tag1765.xml"/><Relationship Id="rId111" Type="http://schemas.openxmlformats.org/officeDocument/2006/relationships/tags" Target="../tags/tag1788.xml"/><Relationship Id="rId132" Type="http://schemas.openxmlformats.org/officeDocument/2006/relationships/tags" Target="../tags/tag1809.xml"/><Relationship Id="rId153" Type="http://schemas.openxmlformats.org/officeDocument/2006/relationships/tags" Target="../tags/tag1830.xml"/><Relationship Id="rId174" Type="http://schemas.openxmlformats.org/officeDocument/2006/relationships/tags" Target="../tags/tag1851.xml"/><Relationship Id="rId179" Type="http://schemas.openxmlformats.org/officeDocument/2006/relationships/tags" Target="../tags/tag1856.xml"/><Relationship Id="rId195" Type="http://schemas.openxmlformats.org/officeDocument/2006/relationships/tags" Target="../tags/tag1872.xml"/><Relationship Id="rId209" Type="http://schemas.openxmlformats.org/officeDocument/2006/relationships/tags" Target="../tags/tag1886.xml"/><Relationship Id="rId190" Type="http://schemas.openxmlformats.org/officeDocument/2006/relationships/tags" Target="../tags/tag1867.xml"/><Relationship Id="rId204" Type="http://schemas.openxmlformats.org/officeDocument/2006/relationships/tags" Target="../tags/tag1881.xml"/><Relationship Id="rId220" Type="http://schemas.openxmlformats.org/officeDocument/2006/relationships/image" Target="../media/image11.emf"/><Relationship Id="rId15" Type="http://schemas.openxmlformats.org/officeDocument/2006/relationships/tags" Target="../tags/tag1692.xml"/><Relationship Id="rId36" Type="http://schemas.openxmlformats.org/officeDocument/2006/relationships/tags" Target="../tags/tag1713.xml"/><Relationship Id="rId57" Type="http://schemas.openxmlformats.org/officeDocument/2006/relationships/tags" Target="../tags/tag1734.xml"/><Relationship Id="rId106" Type="http://schemas.openxmlformats.org/officeDocument/2006/relationships/tags" Target="../tags/tag1783.xml"/><Relationship Id="rId127" Type="http://schemas.openxmlformats.org/officeDocument/2006/relationships/tags" Target="../tags/tag1804.xml"/><Relationship Id="rId10" Type="http://schemas.openxmlformats.org/officeDocument/2006/relationships/tags" Target="../tags/tag1687.xml"/><Relationship Id="rId31" Type="http://schemas.openxmlformats.org/officeDocument/2006/relationships/tags" Target="../tags/tag1708.xml"/><Relationship Id="rId52" Type="http://schemas.openxmlformats.org/officeDocument/2006/relationships/tags" Target="../tags/tag1729.xml"/><Relationship Id="rId73" Type="http://schemas.openxmlformats.org/officeDocument/2006/relationships/tags" Target="../tags/tag1750.xml"/><Relationship Id="rId78" Type="http://schemas.openxmlformats.org/officeDocument/2006/relationships/tags" Target="../tags/tag1755.xml"/><Relationship Id="rId94" Type="http://schemas.openxmlformats.org/officeDocument/2006/relationships/tags" Target="../tags/tag1771.xml"/><Relationship Id="rId99" Type="http://schemas.openxmlformats.org/officeDocument/2006/relationships/tags" Target="../tags/tag1776.xml"/><Relationship Id="rId101" Type="http://schemas.openxmlformats.org/officeDocument/2006/relationships/tags" Target="../tags/tag1778.xml"/><Relationship Id="rId122" Type="http://schemas.openxmlformats.org/officeDocument/2006/relationships/tags" Target="../tags/tag1799.xml"/><Relationship Id="rId143" Type="http://schemas.openxmlformats.org/officeDocument/2006/relationships/tags" Target="../tags/tag1820.xml"/><Relationship Id="rId148" Type="http://schemas.openxmlformats.org/officeDocument/2006/relationships/tags" Target="../tags/tag1825.xml"/><Relationship Id="rId164" Type="http://schemas.openxmlformats.org/officeDocument/2006/relationships/tags" Target="../tags/tag1841.xml"/><Relationship Id="rId169" Type="http://schemas.openxmlformats.org/officeDocument/2006/relationships/tags" Target="../tags/tag1846.xml"/><Relationship Id="rId185" Type="http://schemas.openxmlformats.org/officeDocument/2006/relationships/tags" Target="../tags/tag1862.xml"/><Relationship Id="rId4" Type="http://schemas.openxmlformats.org/officeDocument/2006/relationships/tags" Target="../tags/tag1681.xml"/><Relationship Id="rId9" Type="http://schemas.openxmlformats.org/officeDocument/2006/relationships/tags" Target="../tags/tag1686.xml"/><Relationship Id="rId180" Type="http://schemas.openxmlformats.org/officeDocument/2006/relationships/tags" Target="../tags/tag1857.xml"/><Relationship Id="rId210" Type="http://schemas.openxmlformats.org/officeDocument/2006/relationships/tags" Target="../tags/tag1887.xml"/><Relationship Id="rId215" Type="http://schemas.openxmlformats.org/officeDocument/2006/relationships/tags" Target="../tags/tag1892.xml"/><Relationship Id="rId26" Type="http://schemas.openxmlformats.org/officeDocument/2006/relationships/tags" Target="../tags/tag1703.xml"/><Relationship Id="rId47" Type="http://schemas.openxmlformats.org/officeDocument/2006/relationships/tags" Target="../tags/tag1724.xml"/><Relationship Id="rId68" Type="http://schemas.openxmlformats.org/officeDocument/2006/relationships/tags" Target="../tags/tag1745.xml"/><Relationship Id="rId89" Type="http://schemas.openxmlformats.org/officeDocument/2006/relationships/tags" Target="../tags/tag1766.xml"/><Relationship Id="rId112" Type="http://schemas.openxmlformats.org/officeDocument/2006/relationships/tags" Target="../tags/tag1789.xml"/><Relationship Id="rId133" Type="http://schemas.openxmlformats.org/officeDocument/2006/relationships/tags" Target="../tags/tag1810.xml"/><Relationship Id="rId154" Type="http://schemas.openxmlformats.org/officeDocument/2006/relationships/tags" Target="../tags/tag1831.xml"/><Relationship Id="rId175" Type="http://schemas.openxmlformats.org/officeDocument/2006/relationships/tags" Target="../tags/tag1852.xml"/><Relationship Id="rId196" Type="http://schemas.openxmlformats.org/officeDocument/2006/relationships/tags" Target="../tags/tag1873.xml"/><Relationship Id="rId200" Type="http://schemas.openxmlformats.org/officeDocument/2006/relationships/tags" Target="../tags/tag1877.xml"/><Relationship Id="rId16" Type="http://schemas.openxmlformats.org/officeDocument/2006/relationships/tags" Target="../tags/tag1693.xml"/><Relationship Id="rId37" Type="http://schemas.openxmlformats.org/officeDocument/2006/relationships/tags" Target="../tags/tag1714.xml"/><Relationship Id="rId58" Type="http://schemas.openxmlformats.org/officeDocument/2006/relationships/tags" Target="../tags/tag1735.xml"/><Relationship Id="rId79" Type="http://schemas.openxmlformats.org/officeDocument/2006/relationships/tags" Target="../tags/tag1756.xml"/><Relationship Id="rId102" Type="http://schemas.openxmlformats.org/officeDocument/2006/relationships/tags" Target="../tags/tag1779.xml"/><Relationship Id="rId123" Type="http://schemas.openxmlformats.org/officeDocument/2006/relationships/tags" Target="../tags/tag1800.xml"/><Relationship Id="rId144" Type="http://schemas.openxmlformats.org/officeDocument/2006/relationships/tags" Target="../tags/tag1821.xml"/><Relationship Id="rId90" Type="http://schemas.openxmlformats.org/officeDocument/2006/relationships/tags" Target="../tags/tag1767.xml"/><Relationship Id="rId165" Type="http://schemas.openxmlformats.org/officeDocument/2006/relationships/tags" Target="../tags/tag1842.xml"/><Relationship Id="rId186" Type="http://schemas.openxmlformats.org/officeDocument/2006/relationships/tags" Target="../tags/tag1863.xml"/><Relationship Id="rId211" Type="http://schemas.openxmlformats.org/officeDocument/2006/relationships/tags" Target="../tags/tag1888.xml"/><Relationship Id="rId27" Type="http://schemas.openxmlformats.org/officeDocument/2006/relationships/tags" Target="../tags/tag1704.xml"/><Relationship Id="rId48" Type="http://schemas.openxmlformats.org/officeDocument/2006/relationships/tags" Target="../tags/tag1725.xml"/><Relationship Id="rId69" Type="http://schemas.openxmlformats.org/officeDocument/2006/relationships/tags" Target="../tags/tag1746.xml"/><Relationship Id="rId113" Type="http://schemas.openxmlformats.org/officeDocument/2006/relationships/tags" Target="../tags/tag1790.xml"/><Relationship Id="rId134" Type="http://schemas.openxmlformats.org/officeDocument/2006/relationships/tags" Target="../tags/tag1811.xml"/><Relationship Id="rId80" Type="http://schemas.openxmlformats.org/officeDocument/2006/relationships/tags" Target="../tags/tag1757.xml"/><Relationship Id="rId155" Type="http://schemas.openxmlformats.org/officeDocument/2006/relationships/tags" Target="../tags/tag1832.xml"/><Relationship Id="rId176" Type="http://schemas.openxmlformats.org/officeDocument/2006/relationships/tags" Target="../tags/tag1853.xml"/><Relationship Id="rId197" Type="http://schemas.openxmlformats.org/officeDocument/2006/relationships/tags" Target="../tags/tag1874.xml"/><Relationship Id="rId201" Type="http://schemas.openxmlformats.org/officeDocument/2006/relationships/tags" Target="../tags/tag1878.xml"/><Relationship Id="rId17" Type="http://schemas.openxmlformats.org/officeDocument/2006/relationships/tags" Target="../tags/tag1694.xml"/><Relationship Id="rId38" Type="http://schemas.openxmlformats.org/officeDocument/2006/relationships/tags" Target="../tags/tag1715.xml"/><Relationship Id="rId59" Type="http://schemas.openxmlformats.org/officeDocument/2006/relationships/tags" Target="../tags/tag1736.xml"/><Relationship Id="rId103" Type="http://schemas.openxmlformats.org/officeDocument/2006/relationships/tags" Target="../tags/tag1780.xml"/><Relationship Id="rId124" Type="http://schemas.openxmlformats.org/officeDocument/2006/relationships/tags" Target="../tags/tag1801.xml"/><Relationship Id="rId70" Type="http://schemas.openxmlformats.org/officeDocument/2006/relationships/tags" Target="../tags/tag1747.xml"/><Relationship Id="rId91" Type="http://schemas.openxmlformats.org/officeDocument/2006/relationships/tags" Target="../tags/tag1768.xml"/><Relationship Id="rId145" Type="http://schemas.openxmlformats.org/officeDocument/2006/relationships/tags" Target="../tags/tag1822.xml"/><Relationship Id="rId166" Type="http://schemas.openxmlformats.org/officeDocument/2006/relationships/tags" Target="../tags/tag1843.xml"/><Relationship Id="rId187" Type="http://schemas.openxmlformats.org/officeDocument/2006/relationships/tags" Target="../tags/tag1864.xml"/><Relationship Id="rId1" Type="http://schemas.openxmlformats.org/officeDocument/2006/relationships/tags" Target="../tags/tag1678.xml"/><Relationship Id="rId212" Type="http://schemas.openxmlformats.org/officeDocument/2006/relationships/tags" Target="../tags/tag1889.xml"/><Relationship Id="rId28" Type="http://schemas.openxmlformats.org/officeDocument/2006/relationships/tags" Target="../tags/tag1705.xml"/><Relationship Id="rId49" Type="http://schemas.openxmlformats.org/officeDocument/2006/relationships/tags" Target="../tags/tag1726.xml"/><Relationship Id="rId114" Type="http://schemas.openxmlformats.org/officeDocument/2006/relationships/tags" Target="../tags/tag1791.xml"/><Relationship Id="rId60" Type="http://schemas.openxmlformats.org/officeDocument/2006/relationships/tags" Target="../tags/tag1737.xml"/><Relationship Id="rId81" Type="http://schemas.openxmlformats.org/officeDocument/2006/relationships/tags" Target="../tags/tag1758.xml"/><Relationship Id="rId135" Type="http://schemas.openxmlformats.org/officeDocument/2006/relationships/tags" Target="../tags/tag1812.xml"/><Relationship Id="rId156" Type="http://schemas.openxmlformats.org/officeDocument/2006/relationships/tags" Target="../tags/tag1833.xml"/><Relationship Id="rId177" Type="http://schemas.openxmlformats.org/officeDocument/2006/relationships/tags" Target="../tags/tag1854.xml"/><Relationship Id="rId198" Type="http://schemas.openxmlformats.org/officeDocument/2006/relationships/tags" Target="../tags/tag1875.xml"/><Relationship Id="rId202" Type="http://schemas.openxmlformats.org/officeDocument/2006/relationships/tags" Target="../tags/tag1879.xml"/><Relationship Id="rId18" Type="http://schemas.openxmlformats.org/officeDocument/2006/relationships/tags" Target="../tags/tag1695.xml"/><Relationship Id="rId39" Type="http://schemas.openxmlformats.org/officeDocument/2006/relationships/tags" Target="../tags/tag1716.xml"/><Relationship Id="rId50" Type="http://schemas.openxmlformats.org/officeDocument/2006/relationships/tags" Target="../tags/tag1727.xml"/><Relationship Id="rId104" Type="http://schemas.openxmlformats.org/officeDocument/2006/relationships/tags" Target="../tags/tag1781.xml"/><Relationship Id="rId125" Type="http://schemas.openxmlformats.org/officeDocument/2006/relationships/tags" Target="../tags/tag1802.xml"/><Relationship Id="rId146" Type="http://schemas.openxmlformats.org/officeDocument/2006/relationships/tags" Target="../tags/tag1823.xml"/><Relationship Id="rId167" Type="http://schemas.openxmlformats.org/officeDocument/2006/relationships/tags" Target="../tags/tag1844.xml"/><Relationship Id="rId188" Type="http://schemas.openxmlformats.org/officeDocument/2006/relationships/tags" Target="../tags/tag1865.xml"/><Relationship Id="rId71" Type="http://schemas.openxmlformats.org/officeDocument/2006/relationships/tags" Target="../tags/tag1748.xml"/><Relationship Id="rId92" Type="http://schemas.openxmlformats.org/officeDocument/2006/relationships/tags" Target="../tags/tag1769.xml"/><Relationship Id="rId213" Type="http://schemas.openxmlformats.org/officeDocument/2006/relationships/tags" Target="../tags/tag1890.xml"/><Relationship Id="rId2" Type="http://schemas.openxmlformats.org/officeDocument/2006/relationships/tags" Target="../tags/tag1679.xml"/><Relationship Id="rId29" Type="http://schemas.openxmlformats.org/officeDocument/2006/relationships/tags" Target="../tags/tag1706.xml"/><Relationship Id="rId40" Type="http://schemas.openxmlformats.org/officeDocument/2006/relationships/tags" Target="../tags/tag1717.xml"/><Relationship Id="rId115" Type="http://schemas.openxmlformats.org/officeDocument/2006/relationships/tags" Target="../tags/tag1792.xml"/><Relationship Id="rId136" Type="http://schemas.openxmlformats.org/officeDocument/2006/relationships/tags" Target="../tags/tag1813.xml"/><Relationship Id="rId157" Type="http://schemas.openxmlformats.org/officeDocument/2006/relationships/tags" Target="../tags/tag1834.xml"/><Relationship Id="rId178" Type="http://schemas.openxmlformats.org/officeDocument/2006/relationships/tags" Target="../tags/tag1855.xml"/><Relationship Id="rId61" Type="http://schemas.openxmlformats.org/officeDocument/2006/relationships/tags" Target="../tags/tag1738.xml"/><Relationship Id="rId82" Type="http://schemas.openxmlformats.org/officeDocument/2006/relationships/tags" Target="../tags/tag1759.xml"/><Relationship Id="rId199" Type="http://schemas.openxmlformats.org/officeDocument/2006/relationships/tags" Target="../tags/tag1876.xml"/><Relationship Id="rId203" Type="http://schemas.openxmlformats.org/officeDocument/2006/relationships/tags" Target="../tags/tag1880.xml"/><Relationship Id="rId19" Type="http://schemas.openxmlformats.org/officeDocument/2006/relationships/tags" Target="../tags/tag169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65.xml"/><Relationship Id="rId21" Type="http://schemas.openxmlformats.org/officeDocument/2006/relationships/tags" Target="../tags/tag269.xml"/><Relationship Id="rId42" Type="http://schemas.openxmlformats.org/officeDocument/2006/relationships/tags" Target="../tags/tag290.xml"/><Relationship Id="rId47" Type="http://schemas.openxmlformats.org/officeDocument/2006/relationships/tags" Target="../tags/tag295.xml"/><Relationship Id="rId63" Type="http://schemas.openxmlformats.org/officeDocument/2006/relationships/tags" Target="../tags/tag311.xml"/><Relationship Id="rId68" Type="http://schemas.openxmlformats.org/officeDocument/2006/relationships/tags" Target="../tags/tag316.xml"/><Relationship Id="rId84" Type="http://schemas.openxmlformats.org/officeDocument/2006/relationships/tags" Target="../tags/tag332.xml"/><Relationship Id="rId89" Type="http://schemas.openxmlformats.org/officeDocument/2006/relationships/tags" Target="../tags/tag337.xml"/><Relationship Id="rId112" Type="http://schemas.openxmlformats.org/officeDocument/2006/relationships/tags" Target="../tags/tag360.xml"/><Relationship Id="rId16" Type="http://schemas.openxmlformats.org/officeDocument/2006/relationships/tags" Target="../tags/tag264.xml"/><Relationship Id="rId107" Type="http://schemas.openxmlformats.org/officeDocument/2006/relationships/tags" Target="../tags/tag355.xml"/><Relationship Id="rId11" Type="http://schemas.openxmlformats.org/officeDocument/2006/relationships/tags" Target="../tags/tag259.xml"/><Relationship Id="rId32" Type="http://schemas.openxmlformats.org/officeDocument/2006/relationships/tags" Target="../tags/tag280.xml"/><Relationship Id="rId37" Type="http://schemas.openxmlformats.org/officeDocument/2006/relationships/tags" Target="../tags/tag285.xml"/><Relationship Id="rId53" Type="http://schemas.openxmlformats.org/officeDocument/2006/relationships/tags" Target="../tags/tag301.xml"/><Relationship Id="rId58" Type="http://schemas.openxmlformats.org/officeDocument/2006/relationships/tags" Target="../tags/tag306.xml"/><Relationship Id="rId74" Type="http://schemas.openxmlformats.org/officeDocument/2006/relationships/tags" Target="../tags/tag322.xml"/><Relationship Id="rId79" Type="http://schemas.openxmlformats.org/officeDocument/2006/relationships/tags" Target="../tags/tag327.xml"/><Relationship Id="rId102" Type="http://schemas.openxmlformats.org/officeDocument/2006/relationships/tags" Target="../tags/tag350.xml"/><Relationship Id="rId123" Type="http://schemas.openxmlformats.org/officeDocument/2006/relationships/tags" Target="../tags/tag371.xml"/><Relationship Id="rId128" Type="http://schemas.openxmlformats.org/officeDocument/2006/relationships/tags" Target="../tags/tag376.xml"/><Relationship Id="rId5" Type="http://schemas.openxmlformats.org/officeDocument/2006/relationships/tags" Target="../tags/tag253.xml"/><Relationship Id="rId90" Type="http://schemas.openxmlformats.org/officeDocument/2006/relationships/tags" Target="../tags/tag338.xml"/><Relationship Id="rId95" Type="http://schemas.openxmlformats.org/officeDocument/2006/relationships/tags" Target="../tags/tag343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43" Type="http://schemas.openxmlformats.org/officeDocument/2006/relationships/tags" Target="../tags/tag291.xml"/><Relationship Id="rId48" Type="http://schemas.openxmlformats.org/officeDocument/2006/relationships/tags" Target="../tags/tag296.xml"/><Relationship Id="rId64" Type="http://schemas.openxmlformats.org/officeDocument/2006/relationships/tags" Target="../tags/tag312.xml"/><Relationship Id="rId69" Type="http://schemas.openxmlformats.org/officeDocument/2006/relationships/tags" Target="../tags/tag317.xml"/><Relationship Id="rId113" Type="http://schemas.openxmlformats.org/officeDocument/2006/relationships/tags" Target="../tags/tag361.xml"/><Relationship Id="rId118" Type="http://schemas.openxmlformats.org/officeDocument/2006/relationships/tags" Target="../tags/tag366.xml"/><Relationship Id="rId80" Type="http://schemas.openxmlformats.org/officeDocument/2006/relationships/tags" Target="../tags/tag328.xml"/><Relationship Id="rId85" Type="http://schemas.openxmlformats.org/officeDocument/2006/relationships/tags" Target="../tags/tag333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33" Type="http://schemas.openxmlformats.org/officeDocument/2006/relationships/tags" Target="../tags/tag281.xml"/><Relationship Id="rId38" Type="http://schemas.openxmlformats.org/officeDocument/2006/relationships/tags" Target="../tags/tag286.xml"/><Relationship Id="rId59" Type="http://schemas.openxmlformats.org/officeDocument/2006/relationships/tags" Target="../tags/tag307.xml"/><Relationship Id="rId103" Type="http://schemas.openxmlformats.org/officeDocument/2006/relationships/tags" Target="../tags/tag351.xml"/><Relationship Id="rId108" Type="http://schemas.openxmlformats.org/officeDocument/2006/relationships/tags" Target="../tags/tag356.xml"/><Relationship Id="rId124" Type="http://schemas.openxmlformats.org/officeDocument/2006/relationships/tags" Target="../tags/tag372.xml"/><Relationship Id="rId129" Type="http://schemas.openxmlformats.org/officeDocument/2006/relationships/tags" Target="../tags/tag377.xml"/><Relationship Id="rId54" Type="http://schemas.openxmlformats.org/officeDocument/2006/relationships/tags" Target="../tags/tag302.xml"/><Relationship Id="rId70" Type="http://schemas.openxmlformats.org/officeDocument/2006/relationships/tags" Target="../tags/tag318.xml"/><Relationship Id="rId75" Type="http://schemas.openxmlformats.org/officeDocument/2006/relationships/tags" Target="../tags/tag323.xml"/><Relationship Id="rId91" Type="http://schemas.openxmlformats.org/officeDocument/2006/relationships/tags" Target="../tags/tag339.xml"/><Relationship Id="rId96" Type="http://schemas.openxmlformats.org/officeDocument/2006/relationships/tags" Target="../tags/tag344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49" Type="http://schemas.openxmlformats.org/officeDocument/2006/relationships/tags" Target="../tags/tag297.xml"/><Relationship Id="rId114" Type="http://schemas.openxmlformats.org/officeDocument/2006/relationships/tags" Target="../tags/tag362.xml"/><Relationship Id="rId119" Type="http://schemas.openxmlformats.org/officeDocument/2006/relationships/tags" Target="../tags/tag367.xml"/><Relationship Id="rId44" Type="http://schemas.openxmlformats.org/officeDocument/2006/relationships/tags" Target="../tags/tag292.xml"/><Relationship Id="rId60" Type="http://schemas.openxmlformats.org/officeDocument/2006/relationships/tags" Target="../tags/tag308.xml"/><Relationship Id="rId65" Type="http://schemas.openxmlformats.org/officeDocument/2006/relationships/tags" Target="../tags/tag313.xml"/><Relationship Id="rId81" Type="http://schemas.openxmlformats.org/officeDocument/2006/relationships/tags" Target="../tags/tag329.xml"/><Relationship Id="rId86" Type="http://schemas.openxmlformats.org/officeDocument/2006/relationships/tags" Target="../tags/tag334.xml"/><Relationship Id="rId130" Type="http://schemas.openxmlformats.org/officeDocument/2006/relationships/tags" Target="../tags/tag378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39" Type="http://schemas.openxmlformats.org/officeDocument/2006/relationships/tags" Target="../tags/tag287.xml"/><Relationship Id="rId109" Type="http://schemas.openxmlformats.org/officeDocument/2006/relationships/tags" Target="../tags/tag357.xml"/><Relationship Id="rId34" Type="http://schemas.openxmlformats.org/officeDocument/2006/relationships/tags" Target="../tags/tag282.xml"/><Relationship Id="rId50" Type="http://schemas.openxmlformats.org/officeDocument/2006/relationships/tags" Target="../tags/tag298.xml"/><Relationship Id="rId55" Type="http://schemas.openxmlformats.org/officeDocument/2006/relationships/tags" Target="../tags/tag303.xml"/><Relationship Id="rId76" Type="http://schemas.openxmlformats.org/officeDocument/2006/relationships/tags" Target="../tags/tag324.xml"/><Relationship Id="rId97" Type="http://schemas.openxmlformats.org/officeDocument/2006/relationships/tags" Target="../tags/tag345.xml"/><Relationship Id="rId104" Type="http://schemas.openxmlformats.org/officeDocument/2006/relationships/tags" Target="../tags/tag352.xml"/><Relationship Id="rId120" Type="http://schemas.openxmlformats.org/officeDocument/2006/relationships/tags" Target="../tags/tag368.xml"/><Relationship Id="rId125" Type="http://schemas.openxmlformats.org/officeDocument/2006/relationships/tags" Target="../tags/tag373.xml"/><Relationship Id="rId7" Type="http://schemas.openxmlformats.org/officeDocument/2006/relationships/tags" Target="../tags/tag255.xml"/><Relationship Id="rId71" Type="http://schemas.openxmlformats.org/officeDocument/2006/relationships/tags" Target="../tags/tag319.xml"/><Relationship Id="rId92" Type="http://schemas.openxmlformats.org/officeDocument/2006/relationships/tags" Target="../tags/tag340.xml"/><Relationship Id="rId2" Type="http://schemas.openxmlformats.org/officeDocument/2006/relationships/tags" Target="../tags/tag250.xml"/><Relationship Id="rId29" Type="http://schemas.openxmlformats.org/officeDocument/2006/relationships/tags" Target="../tags/tag277.xml"/><Relationship Id="rId24" Type="http://schemas.openxmlformats.org/officeDocument/2006/relationships/tags" Target="../tags/tag272.xml"/><Relationship Id="rId40" Type="http://schemas.openxmlformats.org/officeDocument/2006/relationships/tags" Target="../tags/tag288.xml"/><Relationship Id="rId45" Type="http://schemas.openxmlformats.org/officeDocument/2006/relationships/tags" Target="../tags/tag293.xml"/><Relationship Id="rId66" Type="http://schemas.openxmlformats.org/officeDocument/2006/relationships/tags" Target="../tags/tag314.xml"/><Relationship Id="rId87" Type="http://schemas.openxmlformats.org/officeDocument/2006/relationships/tags" Target="../tags/tag335.xml"/><Relationship Id="rId110" Type="http://schemas.openxmlformats.org/officeDocument/2006/relationships/tags" Target="../tags/tag358.xml"/><Relationship Id="rId115" Type="http://schemas.openxmlformats.org/officeDocument/2006/relationships/tags" Target="../tags/tag363.xml"/><Relationship Id="rId131" Type="http://schemas.openxmlformats.org/officeDocument/2006/relationships/slideLayout" Target="../slideLayouts/slideLayout1.xml"/><Relationship Id="rId61" Type="http://schemas.openxmlformats.org/officeDocument/2006/relationships/tags" Target="../tags/tag309.xml"/><Relationship Id="rId82" Type="http://schemas.openxmlformats.org/officeDocument/2006/relationships/tags" Target="../tags/tag330.xml"/><Relationship Id="rId19" Type="http://schemas.openxmlformats.org/officeDocument/2006/relationships/tags" Target="../tags/tag267.xml"/><Relationship Id="rId14" Type="http://schemas.openxmlformats.org/officeDocument/2006/relationships/tags" Target="../tags/tag262.xml"/><Relationship Id="rId30" Type="http://schemas.openxmlformats.org/officeDocument/2006/relationships/tags" Target="../tags/tag278.xml"/><Relationship Id="rId35" Type="http://schemas.openxmlformats.org/officeDocument/2006/relationships/tags" Target="../tags/tag283.xml"/><Relationship Id="rId56" Type="http://schemas.openxmlformats.org/officeDocument/2006/relationships/tags" Target="../tags/tag304.xml"/><Relationship Id="rId77" Type="http://schemas.openxmlformats.org/officeDocument/2006/relationships/tags" Target="../tags/tag325.xml"/><Relationship Id="rId100" Type="http://schemas.openxmlformats.org/officeDocument/2006/relationships/tags" Target="../tags/tag348.xml"/><Relationship Id="rId105" Type="http://schemas.openxmlformats.org/officeDocument/2006/relationships/tags" Target="../tags/tag353.xml"/><Relationship Id="rId126" Type="http://schemas.openxmlformats.org/officeDocument/2006/relationships/tags" Target="../tags/tag374.xml"/><Relationship Id="rId8" Type="http://schemas.openxmlformats.org/officeDocument/2006/relationships/tags" Target="../tags/tag256.xml"/><Relationship Id="rId51" Type="http://schemas.openxmlformats.org/officeDocument/2006/relationships/tags" Target="../tags/tag299.xml"/><Relationship Id="rId72" Type="http://schemas.openxmlformats.org/officeDocument/2006/relationships/tags" Target="../tags/tag320.xml"/><Relationship Id="rId93" Type="http://schemas.openxmlformats.org/officeDocument/2006/relationships/tags" Target="../tags/tag341.xml"/><Relationship Id="rId98" Type="http://schemas.openxmlformats.org/officeDocument/2006/relationships/tags" Target="../tags/tag346.xml"/><Relationship Id="rId121" Type="http://schemas.openxmlformats.org/officeDocument/2006/relationships/tags" Target="../tags/tag369.xml"/><Relationship Id="rId3" Type="http://schemas.openxmlformats.org/officeDocument/2006/relationships/tags" Target="../tags/tag251.xml"/><Relationship Id="rId25" Type="http://schemas.openxmlformats.org/officeDocument/2006/relationships/tags" Target="../tags/tag273.xml"/><Relationship Id="rId46" Type="http://schemas.openxmlformats.org/officeDocument/2006/relationships/tags" Target="../tags/tag294.xml"/><Relationship Id="rId67" Type="http://schemas.openxmlformats.org/officeDocument/2006/relationships/tags" Target="../tags/tag315.xml"/><Relationship Id="rId116" Type="http://schemas.openxmlformats.org/officeDocument/2006/relationships/tags" Target="../tags/tag364.xml"/><Relationship Id="rId20" Type="http://schemas.openxmlformats.org/officeDocument/2006/relationships/tags" Target="../tags/tag268.xml"/><Relationship Id="rId41" Type="http://schemas.openxmlformats.org/officeDocument/2006/relationships/tags" Target="../tags/tag289.xml"/><Relationship Id="rId62" Type="http://schemas.openxmlformats.org/officeDocument/2006/relationships/tags" Target="../tags/tag310.xml"/><Relationship Id="rId83" Type="http://schemas.openxmlformats.org/officeDocument/2006/relationships/tags" Target="../tags/tag331.xml"/><Relationship Id="rId88" Type="http://schemas.openxmlformats.org/officeDocument/2006/relationships/tags" Target="../tags/tag336.xml"/><Relationship Id="rId111" Type="http://schemas.openxmlformats.org/officeDocument/2006/relationships/tags" Target="../tags/tag359.xml"/><Relationship Id="rId132" Type="http://schemas.openxmlformats.org/officeDocument/2006/relationships/image" Target="../media/image1.png"/><Relationship Id="rId15" Type="http://schemas.openxmlformats.org/officeDocument/2006/relationships/tags" Target="../tags/tag263.xml"/><Relationship Id="rId36" Type="http://schemas.openxmlformats.org/officeDocument/2006/relationships/tags" Target="../tags/tag284.xml"/><Relationship Id="rId57" Type="http://schemas.openxmlformats.org/officeDocument/2006/relationships/tags" Target="../tags/tag305.xml"/><Relationship Id="rId106" Type="http://schemas.openxmlformats.org/officeDocument/2006/relationships/tags" Target="../tags/tag354.xml"/><Relationship Id="rId127" Type="http://schemas.openxmlformats.org/officeDocument/2006/relationships/tags" Target="../tags/tag375.xml"/><Relationship Id="rId10" Type="http://schemas.openxmlformats.org/officeDocument/2006/relationships/tags" Target="../tags/tag258.xml"/><Relationship Id="rId31" Type="http://schemas.openxmlformats.org/officeDocument/2006/relationships/tags" Target="../tags/tag279.xml"/><Relationship Id="rId52" Type="http://schemas.openxmlformats.org/officeDocument/2006/relationships/tags" Target="../tags/tag300.xml"/><Relationship Id="rId73" Type="http://schemas.openxmlformats.org/officeDocument/2006/relationships/tags" Target="../tags/tag321.xml"/><Relationship Id="rId78" Type="http://schemas.openxmlformats.org/officeDocument/2006/relationships/tags" Target="../tags/tag326.xml"/><Relationship Id="rId94" Type="http://schemas.openxmlformats.org/officeDocument/2006/relationships/tags" Target="../tags/tag342.xml"/><Relationship Id="rId99" Type="http://schemas.openxmlformats.org/officeDocument/2006/relationships/tags" Target="../tags/tag347.xml"/><Relationship Id="rId101" Type="http://schemas.openxmlformats.org/officeDocument/2006/relationships/tags" Target="../tags/tag349.xml"/><Relationship Id="rId122" Type="http://schemas.openxmlformats.org/officeDocument/2006/relationships/tags" Target="../tags/tag370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26" Type="http://schemas.openxmlformats.org/officeDocument/2006/relationships/tags" Target="../tags/tag27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95.xml"/><Relationship Id="rId21" Type="http://schemas.openxmlformats.org/officeDocument/2006/relationships/tags" Target="../tags/tag399.xml"/><Relationship Id="rId42" Type="http://schemas.openxmlformats.org/officeDocument/2006/relationships/tags" Target="../tags/tag420.xml"/><Relationship Id="rId63" Type="http://schemas.openxmlformats.org/officeDocument/2006/relationships/tags" Target="../tags/tag441.xml"/><Relationship Id="rId84" Type="http://schemas.openxmlformats.org/officeDocument/2006/relationships/tags" Target="../tags/tag462.xml"/><Relationship Id="rId138" Type="http://schemas.openxmlformats.org/officeDocument/2006/relationships/tags" Target="../tags/tag516.xml"/><Relationship Id="rId107" Type="http://schemas.openxmlformats.org/officeDocument/2006/relationships/tags" Target="../tags/tag485.xml"/><Relationship Id="rId11" Type="http://schemas.openxmlformats.org/officeDocument/2006/relationships/tags" Target="../tags/tag389.xml"/><Relationship Id="rId32" Type="http://schemas.openxmlformats.org/officeDocument/2006/relationships/tags" Target="../tags/tag410.xml"/><Relationship Id="rId37" Type="http://schemas.openxmlformats.org/officeDocument/2006/relationships/tags" Target="../tags/tag415.xml"/><Relationship Id="rId53" Type="http://schemas.openxmlformats.org/officeDocument/2006/relationships/tags" Target="../tags/tag431.xml"/><Relationship Id="rId58" Type="http://schemas.openxmlformats.org/officeDocument/2006/relationships/tags" Target="../tags/tag436.xml"/><Relationship Id="rId74" Type="http://schemas.openxmlformats.org/officeDocument/2006/relationships/tags" Target="../tags/tag452.xml"/><Relationship Id="rId79" Type="http://schemas.openxmlformats.org/officeDocument/2006/relationships/tags" Target="../tags/tag457.xml"/><Relationship Id="rId102" Type="http://schemas.openxmlformats.org/officeDocument/2006/relationships/tags" Target="../tags/tag480.xml"/><Relationship Id="rId123" Type="http://schemas.openxmlformats.org/officeDocument/2006/relationships/tags" Target="../tags/tag501.xml"/><Relationship Id="rId128" Type="http://schemas.openxmlformats.org/officeDocument/2006/relationships/tags" Target="../tags/tag506.xml"/><Relationship Id="rId5" Type="http://schemas.openxmlformats.org/officeDocument/2006/relationships/tags" Target="../tags/tag383.xml"/><Relationship Id="rId90" Type="http://schemas.openxmlformats.org/officeDocument/2006/relationships/tags" Target="../tags/tag468.xml"/><Relationship Id="rId95" Type="http://schemas.openxmlformats.org/officeDocument/2006/relationships/tags" Target="../tags/tag473.xml"/><Relationship Id="rId22" Type="http://schemas.openxmlformats.org/officeDocument/2006/relationships/tags" Target="../tags/tag400.xml"/><Relationship Id="rId27" Type="http://schemas.openxmlformats.org/officeDocument/2006/relationships/tags" Target="../tags/tag405.xml"/><Relationship Id="rId43" Type="http://schemas.openxmlformats.org/officeDocument/2006/relationships/tags" Target="../tags/tag421.xml"/><Relationship Id="rId48" Type="http://schemas.openxmlformats.org/officeDocument/2006/relationships/tags" Target="../tags/tag426.xml"/><Relationship Id="rId64" Type="http://schemas.openxmlformats.org/officeDocument/2006/relationships/tags" Target="../tags/tag442.xml"/><Relationship Id="rId69" Type="http://schemas.openxmlformats.org/officeDocument/2006/relationships/tags" Target="../tags/tag447.xml"/><Relationship Id="rId113" Type="http://schemas.openxmlformats.org/officeDocument/2006/relationships/tags" Target="../tags/tag491.xml"/><Relationship Id="rId118" Type="http://schemas.openxmlformats.org/officeDocument/2006/relationships/tags" Target="../tags/tag496.xml"/><Relationship Id="rId134" Type="http://schemas.openxmlformats.org/officeDocument/2006/relationships/tags" Target="../tags/tag512.xml"/><Relationship Id="rId139" Type="http://schemas.openxmlformats.org/officeDocument/2006/relationships/tags" Target="../tags/tag517.xml"/><Relationship Id="rId80" Type="http://schemas.openxmlformats.org/officeDocument/2006/relationships/tags" Target="../tags/tag458.xml"/><Relationship Id="rId85" Type="http://schemas.openxmlformats.org/officeDocument/2006/relationships/tags" Target="../tags/tag463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33" Type="http://schemas.openxmlformats.org/officeDocument/2006/relationships/tags" Target="../tags/tag411.xml"/><Relationship Id="rId38" Type="http://schemas.openxmlformats.org/officeDocument/2006/relationships/tags" Target="../tags/tag416.xml"/><Relationship Id="rId59" Type="http://schemas.openxmlformats.org/officeDocument/2006/relationships/tags" Target="../tags/tag437.xml"/><Relationship Id="rId103" Type="http://schemas.openxmlformats.org/officeDocument/2006/relationships/tags" Target="../tags/tag481.xml"/><Relationship Id="rId108" Type="http://schemas.openxmlformats.org/officeDocument/2006/relationships/tags" Target="../tags/tag486.xml"/><Relationship Id="rId124" Type="http://schemas.openxmlformats.org/officeDocument/2006/relationships/tags" Target="../tags/tag502.xml"/><Relationship Id="rId129" Type="http://schemas.openxmlformats.org/officeDocument/2006/relationships/tags" Target="../tags/tag507.xml"/><Relationship Id="rId54" Type="http://schemas.openxmlformats.org/officeDocument/2006/relationships/tags" Target="../tags/tag432.xml"/><Relationship Id="rId70" Type="http://schemas.openxmlformats.org/officeDocument/2006/relationships/tags" Target="../tags/tag448.xml"/><Relationship Id="rId75" Type="http://schemas.openxmlformats.org/officeDocument/2006/relationships/tags" Target="../tags/tag453.xml"/><Relationship Id="rId91" Type="http://schemas.openxmlformats.org/officeDocument/2006/relationships/tags" Target="../tags/tag469.xml"/><Relationship Id="rId96" Type="http://schemas.openxmlformats.org/officeDocument/2006/relationships/tags" Target="../tags/tag474.xml"/><Relationship Id="rId140" Type="http://schemas.openxmlformats.org/officeDocument/2006/relationships/tags" Target="../tags/tag518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23" Type="http://schemas.openxmlformats.org/officeDocument/2006/relationships/tags" Target="../tags/tag401.xml"/><Relationship Id="rId28" Type="http://schemas.openxmlformats.org/officeDocument/2006/relationships/tags" Target="../tags/tag406.xml"/><Relationship Id="rId49" Type="http://schemas.openxmlformats.org/officeDocument/2006/relationships/tags" Target="../tags/tag427.xml"/><Relationship Id="rId114" Type="http://schemas.openxmlformats.org/officeDocument/2006/relationships/tags" Target="../tags/tag492.xml"/><Relationship Id="rId119" Type="http://schemas.openxmlformats.org/officeDocument/2006/relationships/tags" Target="../tags/tag497.xml"/><Relationship Id="rId44" Type="http://schemas.openxmlformats.org/officeDocument/2006/relationships/tags" Target="../tags/tag422.xml"/><Relationship Id="rId60" Type="http://schemas.openxmlformats.org/officeDocument/2006/relationships/tags" Target="../tags/tag438.xml"/><Relationship Id="rId65" Type="http://schemas.openxmlformats.org/officeDocument/2006/relationships/tags" Target="../tags/tag443.xml"/><Relationship Id="rId81" Type="http://schemas.openxmlformats.org/officeDocument/2006/relationships/tags" Target="../tags/tag459.xml"/><Relationship Id="rId86" Type="http://schemas.openxmlformats.org/officeDocument/2006/relationships/tags" Target="../tags/tag464.xml"/><Relationship Id="rId130" Type="http://schemas.openxmlformats.org/officeDocument/2006/relationships/tags" Target="../tags/tag508.xml"/><Relationship Id="rId135" Type="http://schemas.openxmlformats.org/officeDocument/2006/relationships/tags" Target="../tags/tag513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39" Type="http://schemas.openxmlformats.org/officeDocument/2006/relationships/tags" Target="../tags/tag417.xml"/><Relationship Id="rId109" Type="http://schemas.openxmlformats.org/officeDocument/2006/relationships/tags" Target="../tags/tag487.xml"/><Relationship Id="rId34" Type="http://schemas.openxmlformats.org/officeDocument/2006/relationships/tags" Target="../tags/tag412.xml"/><Relationship Id="rId50" Type="http://schemas.openxmlformats.org/officeDocument/2006/relationships/tags" Target="../tags/tag428.xml"/><Relationship Id="rId55" Type="http://schemas.openxmlformats.org/officeDocument/2006/relationships/tags" Target="../tags/tag433.xml"/><Relationship Id="rId76" Type="http://schemas.openxmlformats.org/officeDocument/2006/relationships/tags" Target="../tags/tag454.xml"/><Relationship Id="rId97" Type="http://schemas.openxmlformats.org/officeDocument/2006/relationships/tags" Target="../tags/tag475.xml"/><Relationship Id="rId104" Type="http://schemas.openxmlformats.org/officeDocument/2006/relationships/tags" Target="../tags/tag482.xml"/><Relationship Id="rId120" Type="http://schemas.openxmlformats.org/officeDocument/2006/relationships/tags" Target="../tags/tag498.xml"/><Relationship Id="rId125" Type="http://schemas.openxmlformats.org/officeDocument/2006/relationships/tags" Target="../tags/tag503.xml"/><Relationship Id="rId141" Type="http://schemas.openxmlformats.org/officeDocument/2006/relationships/tags" Target="../tags/tag519.xml"/><Relationship Id="rId7" Type="http://schemas.openxmlformats.org/officeDocument/2006/relationships/tags" Target="../tags/tag385.xml"/><Relationship Id="rId71" Type="http://schemas.openxmlformats.org/officeDocument/2006/relationships/tags" Target="../tags/tag449.xml"/><Relationship Id="rId92" Type="http://schemas.openxmlformats.org/officeDocument/2006/relationships/tags" Target="../tags/tag470.xml"/><Relationship Id="rId2" Type="http://schemas.openxmlformats.org/officeDocument/2006/relationships/tags" Target="../tags/tag380.xml"/><Relationship Id="rId29" Type="http://schemas.openxmlformats.org/officeDocument/2006/relationships/tags" Target="../tags/tag407.xml"/><Relationship Id="rId24" Type="http://schemas.openxmlformats.org/officeDocument/2006/relationships/tags" Target="../tags/tag402.xml"/><Relationship Id="rId40" Type="http://schemas.openxmlformats.org/officeDocument/2006/relationships/tags" Target="../tags/tag418.xml"/><Relationship Id="rId45" Type="http://schemas.openxmlformats.org/officeDocument/2006/relationships/tags" Target="../tags/tag423.xml"/><Relationship Id="rId66" Type="http://schemas.openxmlformats.org/officeDocument/2006/relationships/tags" Target="../tags/tag444.xml"/><Relationship Id="rId87" Type="http://schemas.openxmlformats.org/officeDocument/2006/relationships/tags" Target="../tags/tag465.xml"/><Relationship Id="rId110" Type="http://schemas.openxmlformats.org/officeDocument/2006/relationships/tags" Target="../tags/tag488.xml"/><Relationship Id="rId115" Type="http://schemas.openxmlformats.org/officeDocument/2006/relationships/tags" Target="../tags/tag493.xml"/><Relationship Id="rId131" Type="http://schemas.openxmlformats.org/officeDocument/2006/relationships/tags" Target="../tags/tag509.xml"/><Relationship Id="rId136" Type="http://schemas.openxmlformats.org/officeDocument/2006/relationships/tags" Target="../tags/tag514.xml"/><Relationship Id="rId61" Type="http://schemas.openxmlformats.org/officeDocument/2006/relationships/tags" Target="../tags/tag439.xml"/><Relationship Id="rId82" Type="http://schemas.openxmlformats.org/officeDocument/2006/relationships/tags" Target="../tags/tag460.xml"/><Relationship Id="rId19" Type="http://schemas.openxmlformats.org/officeDocument/2006/relationships/tags" Target="../tags/tag397.xml"/><Relationship Id="rId14" Type="http://schemas.openxmlformats.org/officeDocument/2006/relationships/tags" Target="../tags/tag392.xml"/><Relationship Id="rId30" Type="http://schemas.openxmlformats.org/officeDocument/2006/relationships/tags" Target="../tags/tag408.xml"/><Relationship Id="rId35" Type="http://schemas.openxmlformats.org/officeDocument/2006/relationships/tags" Target="../tags/tag413.xml"/><Relationship Id="rId56" Type="http://schemas.openxmlformats.org/officeDocument/2006/relationships/tags" Target="../tags/tag434.xml"/><Relationship Id="rId77" Type="http://schemas.openxmlformats.org/officeDocument/2006/relationships/tags" Target="../tags/tag455.xml"/><Relationship Id="rId100" Type="http://schemas.openxmlformats.org/officeDocument/2006/relationships/tags" Target="../tags/tag478.xml"/><Relationship Id="rId105" Type="http://schemas.openxmlformats.org/officeDocument/2006/relationships/tags" Target="../tags/tag483.xml"/><Relationship Id="rId126" Type="http://schemas.openxmlformats.org/officeDocument/2006/relationships/tags" Target="../tags/tag504.xml"/><Relationship Id="rId8" Type="http://schemas.openxmlformats.org/officeDocument/2006/relationships/tags" Target="../tags/tag386.xml"/><Relationship Id="rId51" Type="http://schemas.openxmlformats.org/officeDocument/2006/relationships/tags" Target="../tags/tag429.xml"/><Relationship Id="rId72" Type="http://schemas.openxmlformats.org/officeDocument/2006/relationships/tags" Target="../tags/tag450.xml"/><Relationship Id="rId93" Type="http://schemas.openxmlformats.org/officeDocument/2006/relationships/tags" Target="../tags/tag471.xml"/><Relationship Id="rId98" Type="http://schemas.openxmlformats.org/officeDocument/2006/relationships/tags" Target="../tags/tag476.xml"/><Relationship Id="rId121" Type="http://schemas.openxmlformats.org/officeDocument/2006/relationships/tags" Target="../tags/tag499.xml"/><Relationship Id="rId142" Type="http://schemas.openxmlformats.org/officeDocument/2006/relationships/slideLayout" Target="../slideLayouts/slideLayout1.xml"/><Relationship Id="rId3" Type="http://schemas.openxmlformats.org/officeDocument/2006/relationships/tags" Target="../tags/tag381.xml"/><Relationship Id="rId25" Type="http://schemas.openxmlformats.org/officeDocument/2006/relationships/tags" Target="../tags/tag403.xml"/><Relationship Id="rId46" Type="http://schemas.openxmlformats.org/officeDocument/2006/relationships/tags" Target="../tags/tag424.xml"/><Relationship Id="rId67" Type="http://schemas.openxmlformats.org/officeDocument/2006/relationships/tags" Target="../tags/tag445.xml"/><Relationship Id="rId116" Type="http://schemas.openxmlformats.org/officeDocument/2006/relationships/tags" Target="../tags/tag494.xml"/><Relationship Id="rId137" Type="http://schemas.openxmlformats.org/officeDocument/2006/relationships/tags" Target="../tags/tag515.xml"/><Relationship Id="rId20" Type="http://schemas.openxmlformats.org/officeDocument/2006/relationships/tags" Target="../tags/tag398.xml"/><Relationship Id="rId41" Type="http://schemas.openxmlformats.org/officeDocument/2006/relationships/tags" Target="../tags/tag419.xml"/><Relationship Id="rId62" Type="http://schemas.openxmlformats.org/officeDocument/2006/relationships/tags" Target="../tags/tag440.xml"/><Relationship Id="rId83" Type="http://schemas.openxmlformats.org/officeDocument/2006/relationships/tags" Target="../tags/tag461.xml"/><Relationship Id="rId88" Type="http://schemas.openxmlformats.org/officeDocument/2006/relationships/tags" Target="../tags/tag466.xml"/><Relationship Id="rId111" Type="http://schemas.openxmlformats.org/officeDocument/2006/relationships/tags" Target="../tags/tag489.xml"/><Relationship Id="rId132" Type="http://schemas.openxmlformats.org/officeDocument/2006/relationships/tags" Target="../tags/tag510.xml"/><Relationship Id="rId15" Type="http://schemas.openxmlformats.org/officeDocument/2006/relationships/tags" Target="../tags/tag393.xml"/><Relationship Id="rId36" Type="http://schemas.openxmlformats.org/officeDocument/2006/relationships/tags" Target="../tags/tag414.xml"/><Relationship Id="rId57" Type="http://schemas.openxmlformats.org/officeDocument/2006/relationships/tags" Target="../tags/tag435.xml"/><Relationship Id="rId106" Type="http://schemas.openxmlformats.org/officeDocument/2006/relationships/tags" Target="../tags/tag484.xml"/><Relationship Id="rId127" Type="http://schemas.openxmlformats.org/officeDocument/2006/relationships/tags" Target="../tags/tag505.xml"/><Relationship Id="rId10" Type="http://schemas.openxmlformats.org/officeDocument/2006/relationships/tags" Target="../tags/tag388.xml"/><Relationship Id="rId31" Type="http://schemas.openxmlformats.org/officeDocument/2006/relationships/tags" Target="../tags/tag409.xml"/><Relationship Id="rId52" Type="http://schemas.openxmlformats.org/officeDocument/2006/relationships/tags" Target="../tags/tag430.xml"/><Relationship Id="rId73" Type="http://schemas.openxmlformats.org/officeDocument/2006/relationships/tags" Target="../tags/tag451.xml"/><Relationship Id="rId78" Type="http://schemas.openxmlformats.org/officeDocument/2006/relationships/tags" Target="../tags/tag456.xml"/><Relationship Id="rId94" Type="http://schemas.openxmlformats.org/officeDocument/2006/relationships/tags" Target="../tags/tag472.xml"/><Relationship Id="rId99" Type="http://schemas.openxmlformats.org/officeDocument/2006/relationships/tags" Target="../tags/tag477.xml"/><Relationship Id="rId101" Type="http://schemas.openxmlformats.org/officeDocument/2006/relationships/tags" Target="../tags/tag479.xml"/><Relationship Id="rId122" Type="http://schemas.openxmlformats.org/officeDocument/2006/relationships/tags" Target="../tags/tag500.xml"/><Relationship Id="rId143" Type="http://schemas.openxmlformats.org/officeDocument/2006/relationships/image" Target="../media/image2.png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26" Type="http://schemas.openxmlformats.org/officeDocument/2006/relationships/tags" Target="../tags/tag404.xml"/><Relationship Id="rId47" Type="http://schemas.openxmlformats.org/officeDocument/2006/relationships/tags" Target="../tags/tag425.xml"/><Relationship Id="rId68" Type="http://schemas.openxmlformats.org/officeDocument/2006/relationships/tags" Target="../tags/tag446.xml"/><Relationship Id="rId89" Type="http://schemas.openxmlformats.org/officeDocument/2006/relationships/tags" Target="../tags/tag467.xml"/><Relationship Id="rId112" Type="http://schemas.openxmlformats.org/officeDocument/2006/relationships/tags" Target="../tags/tag490.xml"/><Relationship Id="rId133" Type="http://schemas.openxmlformats.org/officeDocument/2006/relationships/tags" Target="../tags/tag511.xml"/><Relationship Id="rId16" Type="http://schemas.openxmlformats.org/officeDocument/2006/relationships/tags" Target="../tags/tag39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36.xml"/><Relationship Id="rId21" Type="http://schemas.openxmlformats.org/officeDocument/2006/relationships/tags" Target="../tags/tag540.xml"/><Relationship Id="rId42" Type="http://schemas.openxmlformats.org/officeDocument/2006/relationships/tags" Target="../tags/tag561.xml"/><Relationship Id="rId63" Type="http://schemas.openxmlformats.org/officeDocument/2006/relationships/tags" Target="../tags/tag582.xml"/><Relationship Id="rId84" Type="http://schemas.openxmlformats.org/officeDocument/2006/relationships/tags" Target="../tags/tag603.xml"/><Relationship Id="rId138" Type="http://schemas.openxmlformats.org/officeDocument/2006/relationships/tags" Target="../tags/tag657.xml"/><Relationship Id="rId16" Type="http://schemas.openxmlformats.org/officeDocument/2006/relationships/tags" Target="../tags/tag535.xml"/><Relationship Id="rId107" Type="http://schemas.openxmlformats.org/officeDocument/2006/relationships/tags" Target="../tags/tag626.xml"/><Relationship Id="rId11" Type="http://schemas.openxmlformats.org/officeDocument/2006/relationships/tags" Target="../tags/tag530.xml"/><Relationship Id="rId32" Type="http://schemas.openxmlformats.org/officeDocument/2006/relationships/tags" Target="../tags/tag551.xml"/><Relationship Id="rId37" Type="http://schemas.openxmlformats.org/officeDocument/2006/relationships/tags" Target="../tags/tag556.xml"/><Relationship Id="rId53" Type="http://schemas.openxmlformats.org/officeDocument/2006/relationships/tags" Target="../tags/tag572.xml"/><Relationship Id="rId58" Type="http://schemas.openxmlformats.org/officeDocument/2006/relationships/tags" Target="../tags/tag577.xml"/><Relationship Id="rId74" Type="http://schemas.openxmlformats.org/officeDocument/2006/relationships/tags" Target="../tags/tag593.xml"/><Relationship Id="rId79" Type="http://schemas.openxmlformats.org/officeDocument/2006/relationships/tags" Target="../tags/tag598.xml"/><Relationship Id="rId102" Type="http://schemas.openxmlformats.org/officeDocument/2006/relationships/tags" Target="../tags/tag621.xml"/><Relationship Id="rId123" Type="http://schemas.openxmlformats.org/officeDocument/2006/relationships/tags" Target="../tags/tag642.xml"/><Relationship Id="rId128" Type="http://schemas.openxmlformats.org/officeDocument/2006/relationships/tags" Target="../tags/tag647.xml"/><Relationship Id="rId5" Type="http://schemas.openxmlformats.org/officeDocument/2006/relationships/tags" Target="../tags/tag524.xml"/><Relationship Id="rId90" Type="http://schemas.openxmlformats.org/officeDocument/2006/relationships/tags" Target="../tags/tag609.xml"/><Relationship Id="rId95" Type="http://schemas.openxmlformats.org/officeDocument/2006/relationships/tags" Target="../tags/tag614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43" Type="http://schemas.openxmlformats.org/officeDocument/2006/relationships/tags" Target="../tags/tag562.xml"/><Relationship Id="rId48" Type="http://schemas.openxmlformats.org/officeDocument/2006/relationships/tags" Target="../tags/tag567.xml"/><Relationship Id="rId64" Type="http://schemas.openxmlformats.org/officeDocument/2006/relationships/tags" Target="../tags/tag583.xml"/><Relationship Id="rId69" Type="http://schemas.openxmlformats.org/officeDocument/2006/relationships/tags" Target="../tags/tag588.xml"/><Relationship Id="rId113" Type="http://schemas.openxmlformats.org/officeDocument/2006/relationships/tags" Target="../tags/tag632.xml"/><Relationship Id="rId118" Type="http://schemas.openxmlformats.org/officeDocument/2006/relationships/tags" Target="../tags/tag637.xml"/><Relationship Id="rId134" Type="http://schemas.openxmlformats.org/officeDocument/2006/relationships/tags" Target="../tags/tag653.xml"/><Relationship Id="rId139" Type="http://schemas.openxmlformats.org/officeDocument/2006/relationships/slideLayout" Target="../slideLayouts/slideLayout2.xml"/><Relationship Id="rId80" Type="http://schemas.openxmlformats.org/officeDocument/2006/relationships/tags" Target="../tags/tag599.xml"/><Relationship Id="rId85" Type="http://schemas.openxmlformats.org/officeDocument/2006/relationships/tags" Target="../tags/tag604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33" Type="http://schemas.openxmlformats.org/officeDocument/2006/relationships/tags" Target="../tags/tag552.xml"/><Relationship Id="rId38" Type="http://schemas.openxmlformats.org/officeDocument/2006/relationships/tags" Target="../tags/tag557.xml"/><Relationship Id="rId59" Type="http://schemas.openxmlformats.org/officeDocument/2006/relationships/tags" Target="../tags/tag578.xml"/><Relationship Id="rId103" Type="http://schemas.openxmlformats.org/officeDocument/2006/relationships/tags" Target="../tags/tag622.xml"/><Relationship Id="rId108" Type="http://schemas.openxmlformats.org/officeDocument/2006/relationships/tags" Target="../tags/tag627.xml"/><Relationship Id="rId124" Type="http://schemas.openxmlformats.org/officeDocument/2006/relationships/tags" Target="../tags/tag643.xml"/><Relationship Id="rId129" Type="http://schemas.openxmlformats.org/officeDocument/2006/relationships/tags" Target="../tags/tag648.xml"/><Relationship Id="rId54" Type="http://schemas.openxmlformats.org/officeDocument/2006/relationships/tags" Target="../tags/tag573.xml"/><Relationship Id="rId70" Type="http://schemas.openxmlformats.org/officeDocument/2006/relationships/tags" Target="../tags/tag589.xml"/><Relationship Id="rId75" Type="http://schemas.openxmlformats.org/officeDocument/2006/relationships/tags" Target="../tags/tag594.xml"/><Relationship Id="rId91" Type="http://schemas.openxmlformats.org/officeDocument/2006/relationships/tags" Target="../tags/tag610.xml"/><Relationship Id="rId96" Type="http://schemas.openxmlformats.org/officeDocument/2006/relationships/tags" Target="../tags/tag615.xml"/><Relationship Id="rId140" Type="http://schemas.openxmlformats.org/officeDocument/2006/relationships/image" Target="../media/image3.png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49" Type="http://schemas.openxmlformats.org/officeDocument/2006/relationships/tags" Target="../tags/tag568.xml"/><Relationship Id="rId114" Type="http://schemas.openxmlformats.org/officeDocument/2006/relationships/tags" Target="../tags/tag633.xml"/><Relationship Id="rId119" Type="http://schemas.openxmlformats.org/officeDocument/2006/relationships/tags" Target="../tags/tag638.xml"/><Relationship Id="rId44" Type="http://schemas.openxmlformats.org/officeDocument/2006/relationships/tags" Target="../tags/tag563.xml"/><Relationship Id="rId60" Type="http://schemas.openxmlformats.org/officeDocument/2006/relationships/tags" Target="../tags/tag579.xml"/><Relationship Id="rId65" Type="http://schemas.openxmlformats.org/officeDocument/2006/relationships/tags" Target="../tags/tag584.xml"/><Relationship Id="rId81" Type="http://schemas.openxmlformats.org/officeDocument/2006/relationships/tags" Target="../tags/tag600.xml"/><Relationship Id="rId86" Type="http://schemas.openxmlformats.org/officeDocument/2006/relationships/tags" Target="../tags/tag605.xml"/><Relationship Id="rId130" Type="http://schemas.openxmlformats.org/officeDocument/2006/relationships/tags" Target="../tags/tag649.xml"/><Relationship Id="rId135" Type="http://schemas.openxmlformats.org/officeDocument/2006/relationships/tags" Target="../tags/tag654.xml"/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39" Type="http://schemas.openxmlformats.org/officeDocument/2006/relationships/tags" Target="../tags/tag558.xml"/><Relationship Id="rId109" Type="http://schemas.openxmlformats.org/officeDocument/2006/relationships/tags" Target="../tags/tag628.xml"/><Relationship Id="rId34" Type="http://schemas.openxmlformats.org/officeDocument/2006/relationships/tags" Target="../tags/tag553.xml"/><Relationship Id="rId50" Type="http://schemas.openxmlformats.org/officeDocument/2006/relationships/tags" Target="../tags/tag569.xml"/><Relationship Id="rId55" Type="http://schemas.openxmlformats.org/officeDocument/2006/relationships/tags" Target="../tags/tag574.xml"/><Relationship Id="rId76" Type="http://schemas.openxmlformats.org/officeDocument/2006/relationships/tags" Target="../tags/tag595.xml"/><Relationship Id="rId97" Type="http://schemas.openxmlformats.org/officeDocument/2006/relationships/tags" Target="../tags/tag616.xml"/><Relationship Id="rId104" Type="http://schemas.openxmlformats.org/officeDocument/2006/relationships/tags" Target="../tags/tag623.xml"/><Relationship Id="rId120" Type="http://schemas.openxmlformats.org/officeDocument/2006/relationships/tags" Target="../tags/tag639.xml"/><Relationship Id="rId125" Type="http://schemas.openxmlformats.org/officeDocument/2006/relationships/tags" Target="../tags/tag644.xml"/><Relationship Id="rId7" Type="http://schemas.openxmlformats.org/officeDocument/2006/relationships/tags" Target="../tags/tag526.xml"/><Relationship Id="rId71" Type="http://schemas.openxmlformats.org/officeDocument/2006/relationships/tags" Target="../tags/tag590.xml"/><Relationship Id="rId92" Type="http://schemas.openxmlformats.org/officeDocument/2006/relationships/tags" Target="../tags/tag611.xml"/><Relationship Id="rId2" Type="http://schemas.openxmlformats.org/officeDocument/2006/relationships/tags" Target="../tags/tag521.xml"/><Relationship Id="rId29" Type="http://schemas.openxmlformats.org/officeDocument/2006/relationships/tags" Target="../tags/tag548.xml"/><Relationship Id="rId24" Type="http://schemas.openxmlformats.org/officeDocument/2006/relationships/tags" Target="../tags/tag543.xml"/><Relationship Id="rId40" Type="http://schemas.openxmlformats.org/officeDocument/2006/relationships/tags" Target="../tags/tag559.xml"/><Relationship Id="rId45" Type="http://schemas.openxmlformats.org/officeDocument/2006/relationships/tags" Target="../tags/tag564.xml"/><Relationship Id="rId66" Type="http://schemas.openxmlformats.org/officeDocument/2006/relationships/tags" Target="../tags/tag585.xml"/><Relationship Id="rId87" Type="http://schemas.openxmlformats.org/officeDocument/2006/relationships/tags" Target="../tags/tag606.xml"/><Relationship Id="rId110" Type="http://schemas.openxmlformats.org/officeDocument/2006/relationships/tags" Target="../tags/tag629.xml"/><Relationship Id="rId115" Type="http://schemas.openxmlformats.org/officeDocument/2006/relationships/tags" Target="../tags/tag634.xml"/><Relationship Id="rId131" Type="http://schemas.openxmlformats.org/officeDocument/2006/relationships/tags" Target="../tags/tag650.xml"/><Relationship Id="rId136" Type="http://schemas.openxmlformats.org/officeDocument/2006/relationships/tags" Target="../tags/tag655.xml"/><Relationship Id="rId61" Type="http://schemas.openxmlformats.org/officeDocument/2006/relationships/tags" Target="../tags/tag580.xml"/><Relationship Id="rId82" Type="http://schemas.openxmlformats.org/officeDocument/2006/relationships/tags" Target="../tags/tag601.xml"/><Relationship Id="rId19" Type="http://schemas.openxmlformats.org/officeDocument/2006/relationships/tags" Target="../tags/tag538.xml"/><Relationship Id="rId14" Type="http://schemas.openxmlformats.org/officeDocument/2006/relationships/tags" Target="../tags/tag533.xml"/><Relationship Id="rId30" Type="http://schemas.openxmlformats.org/officeDocument/2006/relationships/tags" Target="../tags/tag549.xml"/><Relationship Id="rId35" Type="http://schemas.openxmlformats.org/officeDocument/2006/relationships/tags" Target="../tags/tag554.xml"/><Relationship Id="rId56" Type="http://schemas.openxmlformats.org/officeDocument/2006/relationships/tags" Target="../tags/tag575.xml"/><Relationship Id="rId77" Type="http://schemas.openxmlformats.org/officeDocument/2006/relationships/tags" Target="../tags/tag596.xml"/><Relationship Id="rId100" Type="http://schemas.openxmlformats.org/officeDocument/2006/relationships/tags" Target="../tags/tag619.xml"/><Relationship Id="rId105" Type="http://schemas.openxmlformats.org/officeDocument/2006/relationships/tags" Target="../tags/tag624.xml"/><Relationship Id="rId126" Type="http://schemas.openxmlformats.org/officeDocument/2006/relationships/tags" Target="../tags/tag645.xml"/><Relationship Id="rId8" Type="http://schemas.openxmlformats.org/officeDocument/2006/relationships/tags" Target="../tags/tag527.xml"/><Relationship Id="rId51" Type="http://schemas.openxmlformats.org/officeDocument/2006/relationships/tags" Target="../tags/tag570.xml"/><Relationship Id="rId72" Type="http://schemas.openxmlformats.org/officeDocument/2006/relationships/tags" Target="../tags/tag591.xml"/><Relationship Id="rId93" Type="http://schemas.openxmlformats.org/officeDocument/2006/relationships/tags" Target="../tags/tag612.xml"/><Relationship Id="rId98" Type="http://schemas.openxmlformats.org/officeDocument/2006/relationships/tags" Target="../tags/tag617.xml"/><Relationship Id="rId121" Type="http://schemas.openxmlformats.org/officeDocument/2006/relationships/tags" Target="../tags/tag640.xml"/><Relationship Id="rId3" Type="http://schemas.openxmlformats.org/officeDocument/2006/relationships/tags" Target="../tags/tag522.xml"/><Relationship Id="rId25" Type="http://schemas.openxmlformats.org/officeDocument/2006/relationships/tags" Target="../tags/tag544.xml"/><Relationship Id="rId46" Type="http://schemas.openxmlformats.org/officeDocument/2006/relationships/tags" Target="../tags/tag565.xml"/><Relationship Id="rId67" Type="http://schemas.openxmlformats.org/officeDocument/2006/relationships/tags" Target="../tags/tag586.xml"/><Relationship Id="rId116" Type="http://schemas.openxmlformats.org/officeDocument/2006/relationships/tags" Target="../tags/tag635.xml"/><Relationship Id="rId137" Type="http://schemas.openxmlformats.org/officeDocument/2006/relationships/tags" Target="../tags/tag656.xml"/><Relationship Id="rId20" Type="http://schemas.openxmlformats.org/officeDocument/2006/relationships/tags" Target="../tags/tag539.xml"/><Relationship Id="rId41" Type="http://schemas.openxmlformats.org/officeDocument/2006/relationships/tags" Target="../tags/tag560.xml"/><Relationship Id="rId62" Type="http://schemas.openxmlformats.org/officeDocument/2006/relationships/tags" Target="../tags/tag581.xml"/><Relationship Id="rId83" Type="http://schemas.openxmlformats.org/officeDocument/2006/relationships/tags" Target="../tags/tag602.xml"/><Relationship Id="rId88" Type="http://schemas.openxmlformats.org/officeDocument/2006/relationships/tags" Target="../tags/tag607.xml"/><Relationship Id="rId111" Type="http://schemas.openxmlformats.org/officeDocument/2006/relationships/tags" Target="../tags/tag630.xml"/><Relationship Id="rId132" Type="http://schemas.openxmlformats.org/officeDocument/2006/relationships/tags" Target="../tags/tag651.xml"/><Relationship Id="rId15" Type="http://schemas.openxmlformats.org/officeDocument/2006/relationships/tags" Target="../tags/tag534.xml"/><Relationship Id="rId36" Type="http://schemas.openxmlformats.org/officeDocument/2006/relationships/tags" Target="../tags/tag555.xml"/><Relationship Id="rId57" Type="http://schemas.openxmlformats.org/officeDocument/2006/relationships/tags" Target="../tags/tag576.xml"/><Relationship Id="rId106" Type="http://schemas.openxmlformats.org/officeDocument/2006/relationships/tags" Target="../tags/tag625.xml"/><Relationship Id="rId127" Type="http://schemas.openxmlformats.org/officeDocument/2006/relationships/tags" Target="../tags/tag646.xml"/><Relationship Id="rId10" Type="http://schemas.openxmlformats.org/officeDocument/2006/relationships/tags" Target="../tags/tag529.xml"/><Relationship Id="rId31" Type="http://schemas.openxmlformats.org/officeDocument/2006/relationships/tags" Target="../tags/tag550.xml"/><Relationship Id="rId52" Type="http://schemas.openxmlformats.org/officeDocument/2006/relationships/tags" Target="../tags/tag571.xml"/><Relationship Id="rId73" Type="http://schemas.openxmlformats.org/officeDocument/2006/relationships/tags" Target="../tags/tag592.xml"/><Relationship Id="rId78" Type="http://schemas.openxmlformats.org/officeDocument/2006/relationships/tags" Target="../tags/tag597.xml"/><Relationship Id="rId94" Type="http://schemas.openxmlformats.org/officeDocument/2006/relationships/tags" Target="../tags/tag613.xml"/><Relationship Id="rId99" Type="http://schemas.openxmlformats.org/officeDocument/2006/relationships/tags" Target="../tags/tag618.xml"/><Relationship Id="rId101" Type="http://schemas.openxmlformats.org/officeDocument/2006/relationships/tags" Target="../tags/tag620.xml"/><Relationship Id="rId122" Type="http://schemas.openxmlformats.org/officeDocument/2006/relationships/tags" Target="../tags/tag641.xml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26" Type="http://schemas.openxmlformats.org/officeDocument/2006/relationships/tags" Target="../tags/tag545.xml"/><Relationship Id="rId47" Type="http://schemas.openxmlformats.org/officeDocument/2006/relationships/tags" Target="../tags/tag566.xml"/><Relationship Id="rId68" Type="http://schemas.openxmlformats.org/officeDocument/2006/relationships/tags" Target="../tags/tag587.xml"/><Relationship Id="rId89" Type="http://schemas.openxmlformats.org/officeDocument/2006/relationships/tags" Target="../tags/tag608.xml"/><Relationship Id="rId112" Type="http://schemas.openxmlformats.org/officeDocument/2006/relationships/tags" Target="../tags/tag631.xml"/><Relationship Id="rId133" Type="http://schemas.openxmlformats.org/officeDocument/2006/relationships/tags" Target="../tags/tag65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774.xml"/><Relationship Id="rId21" Type="http://schemas.openxmlformats.org/officeDocument/2006/relationships/tags" Target="../tags/tag678.xml"/><Relationship Id="rId42" Type="http://schemas.openxmlformats.org/officeDocument/2006/relationships/tags" Target="../tags/tag699.xml"/><Relationship Id="rId63" Type="http://schemas.openxmlformats.org/officeDocument/2006/relationships/tags" Target="../tags/tag720.xml"/><Relationship Id="rId84" Type="http://schemas.openxmlformats.org/officeDocument/2006/relationships/tags" Target="../tags/tag741.xml"/><Relationship Id="rId138" Type="http://schemas.openxmlformats.org/officeDocument/2006/relationships/tags" Target="../tags/tag795.xml"/><Relationship Id="rId159" Type="http://schemas.openxmlformats.org/officeDocument/2006/relationships/tags" Target="../tags/tag816.xml"/><Relationship Id="rId170" Type="http://schemas.openxmlformats.org/officeDocument/2006/relationships/tags" Target="../tags/tag827.xml"/><Relationship Id="rId191" Type="http://schemas.openxmlformats.org/officeDocument/2006/relationships/tags" Target="../tags/tag848.xml"/><Relationship Id="rId205" Type="http://schemas.openxmlformats.org/officeDocument/2006/relationships/tags" Target="../tags/tag862.xml"/><Relationship Id="rId226" Type="http://schemas.openxmlformats.org/officeDocument/2006/relationships/tags" Target="../tags/tag883.xml"/><Relationship Id="rId247" Type="http://schemas.openxmlformats.org/officeDocument/2006/relationships/tags" Target="../tags/tag904.xml"/><Relationship Id="rId107" Type="http://schemas.openxmlformats.org/officeDocument/2006/relationships/tags" Target="../tags/tag764.xml"/><Relationship Id="rId11" Type="http://schemas.openxmlformats.org/officeDocument/2006/relationships/tags" Target="../tags/tag668.xml"/><Relationship Id="rId32" Type="http://schemas.openxmlformats.org/officeDocument/2006/relationships/tags" Target="../tags/tag689.xml"/><Relationship Id="rId53" Type="http://schemas.openxmlformats.org/officeDocument/2006/relationships/tags" Target="../tags/tag710.xml"/><Relationship Id="rId74" Type="http://schemas.openxmlformats.org/officeDocument/2006/relationships/tags" Target="../tags/tag731.xml"/><Relationship Id="rId128" Type="http://schemas.openxmlformats.org/officeDocument/2006/relationships/tags" Target="../tags/tag785.xml"/><Relationship Id="rId149" Type="http://schemas.openxmlformats.org/officeDocument/2006/relationships/tags" Target="../tags/tag806.xml"/><Relationship Id="rId5" Type="http://schemas.openxmlformats.org/officeDocument/2006/relationships/tags" Target="../tags/tag662.xml"/><Relationship Id="rId95" Type="http://schemas.openxmlformats.org/officeDocument/2006/relationships/tags" Target="../tags/tag752.xml"/><Relationship Id="rId160" Type="http://schemas.openxmlformats.org/officeDocument/2006/relationships/tags" Target="../tags/tag817.xml"/><Relationship Id="rId181" Type="http://schemas.openxmlformats.org/officeDocument/2006/relationships/tags" Target="../tags/tag838.xml"/><Relationship Id="rId216" Type="http://schemas.openxmlformats.org/officeDocument/2006/relationships/tags" Target="../tags/tag873.xml"/><Relationship Id="rId237" Type="http://schemas.openxmlformats.org/officeDocument/2006/relationships/tags" Target="../tags/tag894.xml"/><Relationship Id="rId258" Type="http://schemas.openxmlformats.org/officeDocument/2006/relationships/image" Target="../media/image4.png"/><Relationship Id="rId22" Type="http://schemas.openxmlformats.org/officeDocument/2006/relationships/tags" Target="../tags/tag679.xml"/><Relationship Id="rId43" Type="http://schemas.openxmlformats.org/officeDocument/2006/relationships/tags" Target="../tags/tag700.xml"/><Relationship Id="rId64" Type="http://schemas.openxmlformats.org/officeDocument/2006/relationships/tags" Target="../tags/tag721.xml"/><Relationship Id="rId118" Type="http://schemas.openxmlformats.org/officeDocument/2006/relationships/tags" Target="../tags/tag775.xml"/><Relationship Id="rId139" Type="http://schemas.openxmlformats.org/officeDocument/2006/relationships/tags" Target="../tags/tag796.xml"/><Relationship Id="rId85" Type="http://schemas.openxmlformats.org/officeDocument/2006/relationships/tags" Target="../tags/tag742.xml"/><Relationship Id="rId150" Type="http://schemas.openxmlformats.org/officeDocument/2006/relationships/tags" Target="../tags/tag807.xml"/><Relationship Id="rId171" Type="http://schemas.openxmlformats.org/officeDocument/2006/relationships/tags" Target="../tags/tag828.xml"/><Relationship Id="rId192" Type="http://schemas.openxmlformats.org/officeDocument/2006/relationships/tags" Target="../tags/tag849.xml"/><Relationship Id="rId206" Type="http://schemas.openxmlformats.org/officeDocument/2006/relationships/tags" Target="../tags/tag863.xml"/><Relationship Id="rId227" Type="http://schemas.openxmlformats.org/officeDocument/2006/relationships/tags" Target="../tags/tag884.xml"/><Relationship Id="rId248" Type="http://schemas.openxmlformats.org/officeDocument/2006/relationships/tags" Target="../tags/tag905.xml"/><Relationship Id="rId12" Type="http://schemas.openxmlformats.org/officeDocument/2006/relationships/tags" Target="../tags/tag669.xml"/><Relationship Id="rId33" Type="http://schemas.openxmlformats.org/officeDocument/2006/relationships/tags" Target="../tags/tag690.xml"/><Relationship Id="rId108" Type="http://schemas.openxmlformats.org/officeDocument/2006/relationships/tags" Target="../tags/tag765.xml"/><Relationship Id="rId129" Type="http://schemas.openxmlformats.org/officeDocument/2006/relationships/tags" Target="../tags/tag786.xml"/><Relationship Id="rId54" Type="http://schemas.openxmlformats.org/officeDocument/2006/relationships/tags" Target="../tags/tag711.xml"/><Relationship Id="rId75" Type="http://schemas.openxmlformats.org/officeDocument/2006/relationships/tags" Target="../tags/tag732.xml"/><Relationship Id="rId96" Type="http://schemas.openxmlformats.org/officeDocument/2006/relationships/tags" Target="../tags/tag753.xml"/><Relationship Id="rId140" Type="http://schemas.openxmlformats.org/officeDocument/2006/relationships/tags" Target="../tags/tag797.xml"/><Relationship Id="rId161" Type="http://schemas.openxmlformats.org/officeDocument/2006/relationships/tags" Target="../tags/tag818.xml"/><Relationship Id="rId182" Type="http://schemas.openxmlformats.org/officeDocument/2006/relationships/tags" Target="../tags/tag839.xml"/><Relationship Id="rId217" Type="http://schemas.openxmlformats.org/officeDocument/2006/relationships/tags" Target="../tags/tag874.xml"/><Relationship Id="rId6" Type="http://schemas.openxmlformats.org/officeDocument/2006/relationships/tags" Target="../tags/tag663.xml"/><Relationship Id="rId238" Type="http://schemas.openxmlformats.org/officeDocument/2006/relationships/tags" Target="../tags/tag895.xml"/><Relationship Id="rId23" Type="http://schemas.openxmlformats.org/officeDocument/2006/relationships/tags" Target="../tags/tag680.xml"/><Relationship Id="rId119" Type="http://schemas.openxmlformats.org/officeDocument/2006/relationships/tags" Target="../tags/tag776.xml"/><Relationship Id="rId44" Type="http://schemas.openxmlformats.org/officeDocument/2006/relationships/tags" Target="../tags/tag701.xml"/><Relationship Id="rId65" Type="http://schemas.openxmlformats.org/officeDocument/2006/relationships/tags" Target="../tags/tag722.xml"/><Relationship Id="rId86" Type="http://schemas.openxmlformats.org/officeDocument/2006/relationships/tags" Target="../tags/tag743.xml"/><Relationship Id="rId130" Type="http://schemas.openxmlformats.org/officeDocument/2006/relationships/tags" Target="../tags/tag787.xml"/><Relationship Id="rId151" Type="http://schemas.openxmlformats.org/officeDocument/2006/relationships/tags" Target="../tags/tag808.xml"/><Relationship Id="rId172" Type="http://schemas.openxmlformats.org/officeDocument/2006/relationships/tags" Target="../tags/tag829.xml"/><Relationship Id="rId193" Type="http://schemas.openxmlformats.org/officeDocument/2006/relationships/tags" Target="../tags/tag850.xml"/><Relationship Id="rId207" Type="http://schemas.openxmlformats.org/officeDocument/2006/relationships/tags" Target="../tags/tag864.xml"/><Relationship Id="rId228" Type="http://schemas.openxmlformats.org/officeDocument/2006/relationships/tags" Target="../tags/tag885.xml"/><Relationship Id="rId249" Type="http://schemas.openxmlformats.org/officeDocument/2006/relationships/tags" Target="../tags/tag906.xml"/><Relationship Id="rId13" Type="http://schemas.openxmlformats.org/officeDocument/2006/relationships/tags" Target="../tags/tag670.xml"/><Relationship Id="rId109" Type="http://schemas.openxmlformats.org/officeDocument/2006/relationships/tags" Target="../tags/tag766.xml"/><Relationship Id="rId34" Type="http://schemas.openxmlformats.org/officeDocument/2006/relationships/tags" Target="../tags/tag691.xml"/><Relationship Id="rId55" Type="http://schemas.openxmlformats.org/officeDocument/2006/relationships/tags" Target="../tags/tag712.xml"/><Relationship Id="rId76" Type="http://schemas.openxmlformats.org/officeDocument/2006/relationships/tags" Target="../tags/tag733.xml"/><Relationship Id="rId97" Type="http://schemas.openxmlformats.org/officeDocument/2006/relationships/tags" Target="../tags/tag754.xml"/><Relationship Id="rId120" Type="http://schemas.openxmlformats.org/officeDocument/2006/relationships/tags" Target="../tags/tag777.xml"/><Relationship Id="rId141" Type="http://schemas.openxmlformats.org/officeDocument/2006/relationships/tags" Target="../tags/tag798.xml"/><Relationship Id="rId7" Type="http://schemas.openxmlformats.org/officeDocument/2006/relationships/tags" Target="../tags/tag664.xml"/><Relationship Id="rId162" Type="http://schemas.openxmlformats.org/officeDocument/2006/relationships/tags" Target="../tags/tag819.xml"/><Relationship Id="rId183" Type="http://schemas.openxmlformats.org/officeDocument/2006/relationships/tags" Target="../tags/tag840.xml"/><Relationship Id="rId218" Type="http://schemas.openxmlformats.org/officeDocument/2006/relationships/tags" Target="../tags/tag875.xml"/><Relationship Id="rId239" Type="http://schemas.openxmlformats.org/officeDocument/2006/relationships/tags" Target="../tags/tag896.xml"/><Relationship Id="rId250" Type="http://schemas.openxmlformats.org/officeDocument/2006/relationships/tags" Target="../tags/tag907.xml"/><Relationship Id="rId24" Type="http://schemas.openxmlformats.org/officeDocument/2006/relationships/tags" Target="../tags/tag681.xml"/><Relationship Id="rId45" Type="http://schemas.openxmlformats.org/officeDocument/2006/relationships/tags" Target="../tags/tag702.xml"/><Relationship Id="rId66" Type="http://schemas.openxmlformats.org/officeDocument/2006/relationships/tags" Target="../tags/tag723.xml"/><Relationship Id="rId87" Type="http://schemas.openxmlformats.org/officeDocument/2006/relationships/tags" Target="../tags/tag744.xml"/><Relationship Id="rId110" Type="http://schemas.openxmlformats.org/officeDocument/2006/relationships/tags" Target="../tags/tag767.xml"/><Relationship Id="rId131" Type="http://schemas.openxmlformats.org/officeDocument/2006/relationships/tags" Target="../tags/tag788.xml"/><Relationship Id="rId152" Type="http://schemas.openxmlformats.org/officeDocument/2006/relationships/tags" Target="../tags/tag809.xml"/><Relationship Id="rId173" Type="http://schemas.openxmlformats.org/officeDocument/2006/relationships/tags" Target="../tags/tag830.xml"/><Relationship Id="rId194" Type="http://schemas.openxmlformats.org/officeDocument/2006/relationships/tags" Target="../tags/tag851.xml"/><Relationship Id="rId208" Type="http://schemas.openxmlformats.org/officeDocument/2006/relationships/tags" Target="../tags/tag865.xml"/><Relationship Id="rId229" Type="http://schemas.openxmlformats.org/officeDocument/2006/relationships/tags" Target="../tags/tag886.xml"/><Relationship Id="rId240" Type="http://schemas.openxmlformats.org/officeDocument/2006/relationships/tags" Target="../tags/tag897.xml"/><Relationship Id="rId14" Type="http://schemas.openxmlformats.org/officeDocument/2006/relationships/tags" Target="../tags/tag671.xml"/><Relationship Id="rId35" Type="http://schemas.openxmlformats.org/officeDocument/2006/relationships/tags" Target="../tags/tag692.xml"/><Relationship Id="rId56" Type="http://schemas.openxmlformats.org/officeDocument/2006/relationships/tags" Target="../tags/tag713.xml"/><Relationship Id="rId77" Type="http://schemas.openxmlformats.org/officeDocument/2006/relationships/tags" Target="../tags/tag734.xml"/><Relationship Id="rId100" Type="http://schemas.openxmlformats.org/officeDocument/2006/relationships/tags" Target="../tags/tag757.xml"/><Relationship Id="rId8" Type="http://schemas.openxmlformats.org/officeDocument/2006/relationships/tags" Target="../tags/tag665.xml"/><Relationship Id="rId98" Type="http://schemas.openxmlformats.org/officeDocument/2006/relationships/tags" Target="../tags/tag755.xml"/><Relationship Id="rId121" Type="http://schemas.openxmlformats.org/officeDocument/2006/relationships/tags" Target="../tags/tag778.xml"/><Relationship Id="rId142" Type="http://schemas.openxmlformats.org/officeDocument/2006/relationships/tags" Target="../tags/tag799.xml"/><Relationship Id="rId163" Type="http://schemas.openxmlformats.org/officeDocument/2006/relationships/tags" Target="../tags/tag820.xml"/><Relationship Id="rId184" Type="http://schemas.openxmlformats.org/officeDocument/2006/relationships/tags" Target="../tags/tag841.xml"/><Relationship Id="rId219" Type="http://schemas.openxmlformats.org/officeDocument/2006/relationships/tags" Target="../tags/tag876.xml"/><Relationship Id="rId230" Type="http://schemas.openxmlformats.org/officeDocument/2006/relationships/tags" Target="../tags/tag887.xml"/><Relationship Id="rId251" Type="http://schemas.openxmlformats.org/officeDocument/2006/relationships/tags" Target="../tags/tag908.xml"/><Relationship Id="rId25" Type="http://schemas.openxmlformats.org/officeDocument/2006/relationships/tags" Target="../tags/tag682.xml"/><Relationship Id="rId46" Type="http://schemas.openxmlformats.org/officeDocument/2006/relationships/tags" Target="../tags/tag703.xml"/><Relationship Id="rId67" Type="http://schemas.openxmlformats.org/officeDocument/2006/relationships/tags" Target="../tags/tag724.xml"/><Relationship Id="rId88" Type="http://schemas.openxmlformats.org/officeDocument/2006/relationships/tags" Target="../tags/tag745.xml"/><Relationship Id="rId111" Type="http://schemas.openxmlformats.org/officeDocument/2006/relationships/tags" Target="../tags/tag768.xml"/><Relationship Id="rId132" Type="http://schemas.openxmlformats.org/officeDocument/2006/relationships/tags" Target="../tags/tag789.xml"/><Relationship Id="rId153" Type="http://schemas.openxmlformats.org/officeDocument/2006/relationships/tags" Target="../tags/tag810.xml"/><Relationship Id="rId174" Type="http://schemas.openxmlformats.org/officeDocument/2006/relationships/tags" Target="../tags/tag831.xml"/><Relationship Id="rId195" Type="http://schemas.openxmlformats.org/officeDocument/2006/relationships/tags" Target="../tags/tag852.xml"/><Relationship Id="rId209" Type="http://schemas.openxmlformats.org/officeDocument/2006/relationships/tags" Target="../tags/tag866.xml"/><Relationship Id="rId220" Type="http://schemas.openxmlformats.org/officeDocument/2006/relationships/tags" Target="../tags/tag877.xml"/><Relationship Id="rId241" Type="http://schemas.openxmlformats.org/officeDocument/2006/relationships/tags" Target="../tags/tag898.xml"/><Relationship Id="rId15" Type="http://schemas.openxmlformats.org/officeDocument/2006/relationships/tags" Target="../tags/tag672.xml"/><Relationship Id="rId36" Type="http://schemas.openxmlformats.org/officeDocument/2006/relationships/tags" Target="../tags/tag693.xml"/><Relationship Id="rId57" Type="http://schemas.openxmlformats.org/officeDocument/2006/relationships/tags" Target="../tags/tag714.xml"/><Relationship Id="rId78" Type="http://schemas.openxmlformats.org/officeDocument/2006/relationships/tags" Target="../tags/tag735.xml"/><Relationship Id="rId99" Type="http://schemas.openxmlformats.org/officeDocument/2006/relationships/tags" Target="../tags/tag756.xml"/><Relationship Id="rId101" Type="http://schemas.openxmlformats.org/officeDocument/2006/relationships/tags" Target="../tags/tag758.xml"/><Relationship Id="rId122" Type="http://schemas.openxmlformats.org/officeDocument/2006/relationships/tags" Target="../tags/tag779.xml"/><Relationship Id="rId143" Type="http://schemas.openxmlformats.org/officeDocument/2006/relationships/tags" Target="../tags/tag800.xml"/><Relationship Id="rId164" Type="http://schemas.openxmlformats.org/officeDocument/2006/relationships/tags" Target="../tags/tag821.xml"/><Relationship Id="rId185" Type="http://schemas.openxmlformats.org/officeDocument/2006/relationships/tags" Target="../tags/tag842.xml"/><Relationship Id="rId9" Type="http://schemas.openxmlformats.org/officeDocument/2006/relationships/tags" Target="../tags/tag666.xml"/><Relationship Id="rId210" Type="http://schemas.openxmlformats.org/officeDocument/2006/relationships/tags" Target="../tags/tag867.xml"/><Relationship Id="rId26" Type="http://schemas.openxmlformats.org/officeDocument/2006/relationships/tags" Target="../tags/tag683.xml"/><Relationship Id="rId231" Type="http://schemas.openxmlformats.org/officeDocument/2006/relationships/tags" Target="../tags/tag888.xml"/><Relationship Id="rId252" Type="http://schemas.openxmlformats.org/officeDocument/2006/relationships/tags" Target="../tags/tag909.xml"/><Relationship Id="rId47" Type="http://schemas.openxmlformats.org/officeDocument/2006/relationships/tags" Target="../tags/tag704.xml"/><Relationship Id="rId68" Type="http://schemas.openxmlformats.org/officeDocument/2006/relationships/tags" Target="../tags/tag725.xml"/><Relationship Id="rId89" Type="http://schemas.openxmlformats.org/officeDocument/2006/relationships/tags" Target="../tags/tag746.xml"/><Relationship Id="rId112" Type="http://schemas.openxmlformats.org/officeDocument/2006/relationships/tags" Target="../tags/tag769.xml"/><Relationship Id="rId133" Type="http://schemas.openxmlformats.org/officeDocument/2006/relationships/tags" Target="../tags/tag790.xml"/><Relationship Id="rId154" Type="http://schemas.openxmlformats.org/officeDocument/2006/relationships/tags" Target="../tags/tag811.xml"/><Relationship Id="rId175" Type="http://schemas.openxmlformats.org/officeDocument/2006/relationships/tags" Target="../tags/tag832.xml"/><Relationship Id="rId196" Type="http://schemas.openxmlformats.org/officeDocument/2006/relationships/tags" Target="../tags/tag853.xml"/><Relationship Id="rId200" Type="http://schemas.openxmlformats.org/officeDocument/2006/relationships/tags" Target="../tags/tag857.xml"/><Relationship Id="rId16" Type="http://schemas.openxmlformats.org/officeDocument/2006/relationships/tags" Target="../tags/tag673.xml"/><Relationship Id="rId221" Type="http://schemas.openxmlformats.org/officeDocument/2006/relationships/tags" Target="../tags/tag878.xml"/><Relationship Id="rId242" Type="http://schemas.openxmlformats.org/officeDocument/2006/relationships/tags" Target="../tags/tag899.xml"/><Relationship Id="rId37" Type="http://schemas.openxmlformats.org/officeDocument/2006/relationships/tags" Target="../tags/tag694.xml"/><Relationship Id="rId58" Type="http://schemas.openxmlformats.org/officeDocument/2006/relationships/tags" Target="../tags/tag715.xml"/><Relationship Id="rId79" Type="http://schemas.openxmlformats.org/officeDocument/2006/relationships/tags" Target="../tags/tag736.xml"/><Relationship Id="rId102" Type="http://schemas.openxmlformats.org/officeDocument/2006/relationships/tags" Target="../tags/tag759.xml"/><Relationship Id="rId123" Type="http://schemas.openxmlformats.org/officeDocument/2006/relationships/tags" Target="../tags/tag780.xml"/><Relationship Id="rId144" Type="http://schemas.openxmlformats.org/officeDocument/2006/relationships/tags" Target="../tags/tag801.xml"/><Relationship Id="rId90" Type="http://schemas.openxmlformats.org/officeDocument/2006/relationships/tags" Target="../tags/tag747.xml"/><Relationship Id="rId165" Type="http://schemas.openxmlformats.org/officeDocument/2006/relationships/tags" Target="../tags/tag822.xml"/><Relationship Id="rId186" Type="http://schemas.openxmlformats.org/officeDocument/2006/relationships/tags" Target="../tags/tag843.xml"/><Relationship Id="rId211" Type="http://schemas.openxmlformats.org/officeDocument/2006/relationships/tags" Target="../tags/tag868.xml"/><Relationship Id="rId232" Type="http://schemas.openxmlformats.org/officeDocument/2006/relationships/tags" Target="../tags/tag889.xml"/><Relationship Id="rId253" Type="http://schemas.openxmlformats.org/officeDocument/2006/relationships/tags" Target="../tags/tag910.xml"/><Relationship Id="rId27" Type="http://schemas.openxmlformats.org/officeDocument/2006/relationships/tags" Target="../tags/tag684.xml"/><Relationship Id="rId48" Type="http://schemas.openxmlformats.org/officeDocument/2006/relationships/tags" Target="../tags/tag705.xml"/><Relationship Id="rId69" Type="http://schemas.openxmlformats.org/officeDocument/2006/relationships/tags" Target="../tags/tag726.xml"/><Relationship Id="rId113" Type="http://schemas.openxmlformats.org/officeDocument/2006/relationships/tags" Target="../tags/tag770.xml"/><Relationship Id="rId134" Type="http://schemas.openxmlformats.org/officeDocument/2006/relationships/tags" Target="../tags/tag791.xml"/><Relationship Id="rId80" Type="http://schemas.openxmlformats.org/officeDocument/2006/relationships/tags" Target="../tags/tag737.xml"/><Relationship Id="rId155" Type="http://schemas.openxmlformats.org/officeDocument/2006/relationships/tags" Target="../tags/tag812.xml"/><Relationship Id="rId176" Type="http://schemas.openxmlformats.org/officeDocument/2006/relationships/tags" Target="../tags/tag833.xml"/><Relationship Id="rId197" Type="http://schemas.openxmlformats.org/officeDocument/2006/relationships/tags" Target="../tags/tag854.xml"/><Relationship Id="rId201" Type="http://schemas.openxmlformats.org/officeDocument/2006/relationships/tags" Target="../tags/tag858.xml"/><Relationship Id="rId222" Type="http://schemas.openxmlformats.org/officeDocument/2006/relationships/tags" Target="../tags/tag879.xml"/><Relationship Id="rId243" Type="http://schemas.openxmlformats.org/officeDocument/2006/relationships/tags" Target="../tags/tag900.xml"/><Relationship Id="rId17" Type="http://schemas.openxmlformats.org/officeDocument/2006/relationships/tags" Target="../tags/tag674.xml"/><Relationship Id="rId38" Type="http://schemas.openxmlformats.org/officeDocument/2006/relationships/tags" Target="../tags/tag695.xml"/><Relationship Id="rId59" Type="http://schemas.openxmlformats.org/officeDocument/2006/relationships/tags" Target="../tags/tag716.xml"/><Relationship Id="rId103" Type="http://schemas.openxmlformats.org/officeDocument/2006/relationships/tags" Target="../tags/tag760.xml"/><Relationship Id="rId124" Type="http://schemas.openxmlformats.org/officeDocument/2006/relationships/tags" Target="../tags/tag781.xml"/><Relationship Id="rId70" Type="http://schemas.openxmlformats.org/officeDocument/2006/relationships/tags" Target="../tags/tag727.xml"/><Relationship Id="rId91" Type="http://schemas.openxmlformats.org/officeDocument/2006/relationships/tags" Target="../tags/tag748.xml"/><Relationship Id="rId145" Type="http://schemas.openxmlformats.org/officeDocument/2006/relationships/tags" Target="../tags/tag802.xml"/><Relationship Id="rId166" Type="http://schemas.openxmlformats.org/officeDocument/2006/relationships/tags" Target="../tags/tag823.xml"/><Relationship Id="rId187" Type="http://schemas.openxmlformats.org/officeDocument/2006/relationships/tags" Target="../tags/tag844.xml"/><Relationship Id="rId1" Type="http://schemas.openxmlformats.org/officeDocument/2006/relationships/tags" Target="../tags/tag658.xml"/><Relationship Id="rId212" Type="http://schemas.openxmlformats.org/officeDocument/2006/relationships/tags" Target="../tags/tag869.xml"/><Relationship Id="rId233" Type="http://schemas.openxmlformats.org/officeDocument/2006/relationships/tags" Target="../tags/tag890.xml"/><Relationship Id="rId254" Type="http://schemas.openxmlformats.org/officeDocument/2006/relationships/tags" Target="../tags/tag911.xml"/><Relationship Id="rId28" Type="http://schemas.openxmlformats.org/officeDocument/2006/relationships/tags" Target="../tags/tag685.xml"/><Relationship Id="rId49" Type="http://schemas.openxmlformats.org/officeDocument/2006/relationships/tags" Target="../tags/tag706.xml"/><Relationship Id="rId114" Type="http://schemas.openxmlformats.org/officeDocument/2006/relationships/tags" Target="../tags/tag771.xml"/><Relationship Id="rId60" Type="http://schemas.openxmlformats.org/officeDocument/2006/relationships/tags" Target="../tags/tag717.xml"/><Relationship Id="rId81" Type="http://schemas.openxmlformats.org/officeDocument/2006/relationships/tags" Target="../tags/tag738.xml"/><Relationship Id="rId135" Type="http://schemas.openxmlformats.org/officeDocument/2006/relationships/tags" Target="../tags/tag792.xml"/><Relationship Id="rId156" Type="http://schemas.openxmlformats.org/officeDocument/2006/relationships/tags" Target="../tags/tag813.xml"/><Relationship Id="rId177" Type="http://schemas.openxmlformats.org/officeDocument/2006/relationships/tags" Target="../tags/tag834.xml"/><Relationship Id="rId198" Type="http://schemas.openxmlformats.org/officeDocument/2006/relationships/tags" Target="../tags/tag855.xml"/><Relationship Id="rId202" Type="http://schemas.openxmlformats.org/officeDocument/2006/relationships/tags" Target="../tags/tag859.xml"/><Relationship Id="rId223" Type="http://schemas.openxmlformats.org/officeDocument/2006/relationships/tags" Target="../tags/tag880.xml"/><Relationship Id="rId244" Type="http://schemas.openxmlformats.org/officeDocument/2006/relationships/tags" Target="../tags/tag901.xml"/><Relationship Id="rId18" Type="http://schemas.openxmlformats.org/officeDocument/2006/relationships/tags" Target="../tags/tag675.xml"/><Relationship Id="rId39" Type="http://schemas.openxmlformats.org/officeDocument/2006/relationships/tags" Target="../tags/tag696.xml"/><Relationship Id="rId50" Type="http://schemas.openxmlformats.org/officeDocument/2006/relationships/tags" Target="../tags/tag707.xml"/><Relationship Id="rId104" Type="http://schemas.openxmlformats.org/officeDocument/2006/relationships/tags" Target="../tags/tag761.xml"/><Relationship Id="rId125" Type="http://schemas.openxmlformats.org/officeDocument/2006/relationships/tags" Target="../tags/tag782.xml"/><Relationship Id="rId146" Type="http://schemas.openxmlformats.org/officeDocument/2006/relationships/tags" Target="../tags/tag803.xml"/><Relationship Id="rId167" Type="http://schemas.openxmlformats.org/officeDocument/2006/relationships/tags" Target="../tags/tag824.xml"/><Relationship Id="rId188" Type="http://schemas.openxmlformats.org/officeDocument/2006/relationships/tags" Target="../tags/tag845.xml"/><Relationship Id="rId71" Type="http://schemas.openxmlformats.org/officeDocument/2006/relationships/tags" Target="../tags/tag728.xml"/><Relationship Id="rId92" Type="http://schemas.openxmlformats.org/officeDocument/2006/relationships/tags" Target="../tags/tag749.xml"/><Relationship Id="rId213" Type="http://schemas.openxmlformats.org/officeDocument/2006/relationships/tags" Target="../tags/tag870.xml"/><Relationship Id="rId234" Type="http://schemas.openxmlformats.org/officeDocument/2006/relationships/tags" Target="../tags/tag891.xml"/><Relationship Id="rId2" Type="http://schemas.openxmlformats.org/officeDocument/2006/relationships/tags" Target="../tags/tag659.xml"/><Relationship Id="rId29" Type="http://schemas.openxmlformats.org/officeDocument/2006/relationships/tags" Target="../tags/tag686.xml"/><Relationship Id="rId255" Type="http://schemas.openxmlformats.org/officeDocument/2006/relationships/tags" Target="../tags/tag912.xml"/><Relationship Id="rId40" Type="http://schemas.openxmlformats.org/officeDocument/2006/relationships/tags" Target="../tags/tag697.xml"/><Relationship Id="rId115" Type="http://schemas.openxmlformats.org/officeDocument/2006/relationships/tags" Target="../tags/tag772.xml"/><Relationship Id="rId136" Type="http://schemas.openxmlformats.org/officeDocument/2006/relationships/tags" Target="../tags/tag793.xml"/><Relationship Id="rId157" Type="http://schemas.openxmlformats.org/officeDocument/2006/relationships/tags" Target="../tags/tag814.xml"/><Relationship Id="rId178" Type="http://schemas.openxmlformats.org/officeDocument/2006/relationships/tags" Target="../tags/tag835.xml"/><Relationship Id="rId61" Type="http://schemas.openxmlformats.org/officeDocument/2006/relationships/tags" Target="../tags/tag718.xml"/><Relationship Id="rId82" Type="http://schemas.openxmlformats.org/officeDocument/2006/relationships/tags" Target="../tags/tag739.xml"/><Relationship Id="rId199" Type="http://schemas.openxmlformats.org/officeDocument/2006/relationships/tags" Target="../tags/tag856.xml"/><Relationship Id="rId203" Type="http://schemas.openxmlformats.org/officeDocument/2006/relationships/tags" Target="../tags/tag860.xml"/><Relationship Id="rId19" Type="http://schemas.openxmlformats.org/officeDocument/2006/relationships/tags" Target="../tags/tag676.xml"/><Relationship Id="rId224" Type="http://schemas.openxmlformats.org/officeDocument/2006/relationships/tags" Target="../tags/tag881.xml"/><Relationship Id="rId245" Type="http://schemas.openxmlformats.org/officeDocument/2006/relationships/tags" Target="../tags/tag902.xml"/><Relationship Id="rId30" Type="http://schemas.openxmlformats.org/officeDocument/2006/relationships/tags" Target="../tags/tag687.xml"/><Relationship Id="rId105" Type="http://schemas.openxmlformats.org/officeDocument/2006/relationships/tags" Target="../tags/tag762.xml"/><Relationship Id="rId126" Type="http://schemas.openxmlformats.org/officeDocument/2006/relationships/tags" Target="../tags/tag783.xml"/><Relationship Id="rId147" Type="http://schemas.openxmlformats.org/officeDocument/2006/relationships/tags" Target="../tags/tag804.xml"/><Relationship Id="rId168" Type="http://schemas.openxmlformats.org/officeDocument/2006/relationships/tags" Target="../tags/tag825.xml"/><Relationship Id="rId51" Type="http://schemas.openxmlformats.org/officeDocument/2006/relationships/tags" Target="../tags/tag708.xml"/><Relationship Id="rId72" Type="http://schemas.openxmlformats.org/officeDocument/2006/relationships/tags" Target="../tags/tag729.xml"/><Relationship Id="rId93" Type="http://schemas.openxmlformats.org/officeDocument/2006/relationships/tags" Target="../tags/tag750.xml"/><Relationship Id="rId189" Type="http://schemas.openxmlformats.org/officeDocument/2006/relationships/tags" Target="../tags/tag846.xml"/><Relationship Id="rId3" Type="http://schemas.openxmlformats.org/officeDocument/2006/relationships/tags" Target="../tags/tag660.xml"/><Relationship Id="rId214" Type="http://schemas.openxmlformats.org/officeDocument/2006/relationships/tags" Target="../tags/tag871.xml"/><Relationship Id="rId235" Type="http://schemas.openxmlformats.org/officeDocument/2006/relationships/tags" Target="../tags/tag892.xml"/><Relationship Id="rId256" Type="http://schemas.openxmlformats.org/officeDocument/2006/relationships/tags" Target="../tags/tag913.xml"/><Relationship Id="rId116" Type="http://schemas.openxmlformats.org/officeDocument/2006/relationships/tags" Target="../tags/tag773.xml"/><Relationship Id="rId137" Type="http://schemas.openxmlformats.org/officeDocument/2006/relationships/tags" Target="../tags/tag794.xml"/><Relationship Id="rId158" Type="http://schemas.openxmlformats.org/officeDocument/2006/relationships/tags" Target="../tags/tag815.xml"/><Relationship Id="rId20" Type="http://schemas.openxmlformats.org/officeDocument/2006/relationships/tags" Target="../tags/tag677.xml"/><Relationship Id="rId41" Type="http://schemas.openxmlformats.org/officeDocument/2006/relationships/tags" Target="../tags/tag698.xml"/><Relationship Id="rId62" Type="http://schemas.openxmlformats.org/officeDocument/2006/relationships/tags" Target="../tags/tag719.xml"/><Relationship Id="rId83" Type="http://schemas.openxmlformats.org/officeDocument/2006/relationships/tags" Target="../tags/tag740.xml"/><Relationship Id="rId179" Type="http://schemas.openxmlformats.org/officeDocument/2006/relationships/tags" Target="../tags/tag836.xml"/><Relationship Id="rId190" Type="http://schemas.openxmlformats.org/officeDocument/2006/relationships/tags" Target="../tags/tag847.xml"/><Relationship Id="rId204" Type="http://schemas.openxmlformats.org/officeDocument/2006/relationships/tags" Target="../tags/tag861.xml"/><Relationship Id="rId225" Type="http://schemas.openxmlformats.org/officeDocument/2006/relationships/tags" Target="../tags/tag882.xml"/><Relationship Id="rId246" Type="http://schemas.openxmlformats.org/officeDocument/2006/relationships/tags" Target="../tags/tag903.xml"/><Relationship Id="rId106" Type="http://schemas.openxmlformats.org/officeDocument/2006/relationships/tags" Target="../tags/tag763.xml"/><Relationship Id="rId127" Type="http://schemas.openxmlformats.org/officeDocument/2006/relationships/tags" Target="../tags/tag784.xml"/><Relationship Id="rId10" Type="http://schemas.openxmlformats.org/officeDocument/2006/relationships/tags" Target="../tags/tag667.xml"/><Relationship Id="rId31" Type="http://schemas.openxmlformats.org/officeDocument/2006/relationships/tags" Target="../tags/tag688.xml"/><Relationship Id="rId52" Type="http://schemas.openxmlformats.org/officeDocument/2006/relationships/tags" Target="../tags/tag709.xml"/><Relationship Id="rId73" Type="http://schemas.openxmlformats.org/officeDocument/2006/relationships/tags" Target="../tags/tag730.xml"/><Relationship Id="rId94" Type="http://schemas.openxmlformats.org/officeDocument/2006/relationships/tags" Target="../tags/tag751.xml"/><Relationship Id="rId148" Type="http://schemas.openxmlformats.org/officeDocument/2006/relationships/tags" Target="../tags/tag805.xml"/><Relationship Id="rId169" Type="http://schemas.openxmlformats.org/officeDocument/2006/relationships/tags" Target="../tags/tag826.xml"/><Relationship Id="rId4" Type="http://schemas.openxmlformats.org/officeDocument/2006/relationships/tags" Target="../tags/tag661.xml"/><Relationship Id="rId180" Type="http://schemas.openxmlformats.org/officeDocument/2006/relationships/tags" Target="../tags/tag837.xml"/><Relationship Id="rId215" Type="http://schemas.openxmlformats.org/officeDocument/2006/relationships/tags" Target="../tags/tag872.xml"/><Relationship Id="rId236" Type="http://schemas.openxmlformats.org/officeDocument/2006/relationships/tags" Target="../tags/tag893.xml"/><Relationship Id="rId257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939.xml"/><Relationship Id="rId21" Type="http://schemas.openxmlformats.org/officeDocument/2006/relationships/tags" Target="../tags/tag934.xml"/><Relationship Id="rId42" Type="http://schemas.openxmlformats.org/officeDocument/2006/relationships/tags" Target="../tags/tag955.xml"/><Relationship Id="rId47" Type="http://schemas.openxmlformats.org/officeDocument/2006/relationships/tags" Target="../tags/tag960.xml"/><Relationship Id="rId63" Type="http://schemas.openxmlformats.org/officeDocument/2006/relationships/tags" Target="../tags/tag976.xml"/><Relationship Id="rId68" Type="http://schemas.openxmlformats.org/officeDocument/2006/relationships/tags" Target="../tags/tag981.xml"/><Relationship Id="rId16" Type="http://schemas.openxmlformats.org/officeDocument/2006/relationships/tags" Target="../tags/tag929.xml"/><Relationship Id="rId11" Type="http://schemas.openxmlformats.org/officeDocument/2006/relationships/tags" Target="../tags/tag924.xml"/><Relationship Id="rId32" Type="http://schemas.openxmlformats.org/officeDocument/2006/relationships/tags" Target="../tags/tag945.xml"/><Relationship Id="rId37" Type="http://schemas.openxmlformats.org/officeDocument/2006/relationships/tags" Target="../tags/tag950.xml"/><Relationship Id="rId53" Type="http://schemas.openxmlformats.org/officeDocument/2006/relationships/tags" Target="../tags/tag966.xml"/><Relationship Id="rId58" Type="http://schemas.openxmlformats.org/officeDocument/2006/relationships/tags" Target="../tags/tag971.xml"/><Relationship Id="rId74" Type="http://schemas.openxmlformats.org/officeDocument/2006/relationships/tags" Target="../tags/tag987.xml"/><Relationship Id="rId79" Type="http://schemas.openxmlformats.org/officeDocument/2006/relationships/tags" Target="../tags/tag992.xml"/><Relationship Id="rId5" Type="http://schemas.openxmlformats.org/officeDocument/2006/relationships/tags" Target="../tags/tag918.xml"/><Relationship Id="rId61" Type="http://schemas.openxmlformats.org/officeDocument/2006/relationships/tags" Target="../tags/tag974.xml"/><Relationship Id="rId82" Type="http://schemas.openxmlformats.org/officeDocument/2006/relationships/image" Target="../media/image5.emf"/><Relationship Id="rId19" Type="http://schemas.openxmlformats.org/officeDocument/2006/relationships/tags" Target="../tags/tag932.xml"/><Relationship Id="rId14" Type="http://schemas.openxmlformats.org/officeDocument/2006/relationships/tags" Target="../tags/tag927.xml"/><Relationship Id="rId22" Type="http://schemas.openxmlformats.org/officeDocument/2006/relationships/tags" Target="../tags/tag935.xml"/><Relationship Id="rId27" Type="http://schemas.openxmlformats.org/officeDocument/2006/relationships/tags" Target="../tags/tag940.xml"/><Relationship Id="rId30" Type="http://schemas.openxmlformats.org/officeDocument/2006/relationships/tags" Target="../tags/tag943.xml"/><Relationship Id="rId35" Type="http://schemas.openxmlformats.org/officeDocument/2006/relationships/tags" Target="../tags/tag948.xml"/><Relationship Id="rId43" Type="http://schemas.openxmlformats.org/officeDocument/2006/relationships/tags" Target="../tags/tag956.xml"/><Relationship Id="rId48" Type="http://schemas.openxmlformats.org/officeDocument/2006/relationships/tags" Target="../tags/tag961.xml"/><Relationship Id="rId56" Type="http://schemas.openxmlformats.org/officeDocument/2006/relationships/tags" Target="../tags/tag969.xml"/><Relationship Id="rId64" Type="http://schemas.openxmlformats.org/officeDocument/2006/relationships/tags" Target="../tags/tag977.xml"/><Relationship Id="rId69" Type="http://schemas.openxmlformats.org/officeDocument/2006/relationships/tags" Target="../tags/tag982.xml"/><Relationship Id="rId77" Type="http://schemas.openxmlformats.org/officeDocument/2006/relationships/tags" Target="../tags/tag990.xml"/><Relationship Id="rId8" Type="http://schemas.openxmlformats.org/officeDocument/2006/relationships/tags" Target="../tags/tag921.xml"/><Relationship Id="rId51" Type="http://schemas.openxmlformats.org/officeDocument/2006/relationships/tags" Target="../tags/tag964.xml"/><Relationship Id="rId72" Type="http://schemas.openxmlformats.org/officeDocument/2006/relationships/tags" Target="../tags/tag985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916.xml"/><Relationship Id="rId12" Type="http://schemas.openxmlformats.org/officeDocument/2006/relationships/tags" Target="../tags/tag925.xml"/><Relationship Id="rId17" Type="http://schemas.openxmlformats.org/officeDocument/2006/relationships/tags" Target="../tags/tag930.xml"/><Relationship Id="rId25" Type="http://schemas.openxmlformats.org/officeDocument/2006/relationships/tags" Target="../tags/tag938.xml"/><Relationship Id="rId33" Type="http://schemas.openxmlformats.org/officeDocument/2006/relationships/tags" Target="../tags/tag946.xml"/><Relationship Id="rId38" Type="http://schemas.openxmlformats.org/officeDocument/2006/relationships/tags" Target="../tags/tag951.xml"/><Relationship Id="rId46" Type="http://schemas.openxmlformats.org/officeDocument/2006/relationships/tags" Target="../tags/tag959.xml"/><Relationship Id="rId59" Type="http://schemas.openxmlformats.org/officeDocument/2006/relationships/tags" Target="../tags/tag972.xml"/><Relationship Id="rId67" Type="http://schemas.openxmlformats.org/officeDocument/2006/relationships/tags" Target="../tags/tag980.xml"/><Relationship Id="rId20" Type="http://schemas.openxmlformats.org/officeDocument/2006/relationships/tags" Target="../tags/tag933.xml"/><Relationship Id="rId41" Type="http://schemas.openxmlformats.org/officeDocument/2006/relationships/tags" Target="../tags/tag954.xml"/><Relationship Id="rId54" Type="http://schemas.openxmlformats.org/officeDocument/2006/relationships/tags" Target="../tags/tag967.xml"/><Relationship Id="rId62" Type="http://schemas.openxmlformats.org/officeDocument/2006/relationships/tags" Target="../tags/tag975.xml"/><Relationship Id="rId70" Type="http://schemas.openxmlformats.org/officeDocument/2006/relationships/tags" Target="../tags/tag983.xml"/><Relationship Id="rId75" Type="http://schemas.openxmlformats.org/officeDocument/2006/relationships/tags" Target="../tags/tag988.xml"/><Relationship Id="rId1" Type="http://schemas.openxmlformats.org/officeDocument/2006/relationships/tags" Target="../tags/tag914.xml"/><Relationship Id="rId6" Type="http://schemas.openxmlformats.org/officeDocument/2006/relationships/tags" Target="../tags/tag919.xml"/><Relationship Id="rId15" Type="http://schemas.openxmlformats.org/officeDocument/2006/relationships/tags" Target="../tags/tag928.xml"/><Relationship Id="rId23" Type="http://schemas.openxmlformats.org/officeDocument/2006/relationships/tags" Target="../tags/tag936.xml"/><Relationship Id="rId28" Type="http://schemas.openxmlformats.org/officeDocument/2006/relationships/tags" Target="../tags/tag941.xml"/><Relationship Id="rId36" Type="http://schemas.openxmlformats.org/officeDocument/2006/relationships/tags" Target="../tags/tag949.xml"/><Relationship Id="rId49" Type="http://schemas.openxmlformats.org/officeDocument/2006/relationships/tags" Target="../tags/tag962.xml"/><Relationship Id="rId57" Type="http://schemas.openxmlformats.org/officeDocument/2006/relationships/tags" Target="../tags/tag970.xml"/><Relationship Id="rId10" Type="http://schemas.openxmlformats.org/officeDocument/2006/relationships/tags" Target="../tags/tag923.xml"/><Relationship Id="rId31" Type="http://schemas.openxmlformats.org/officeDocument/2006/relationships/tags" Target="../tags/tag944.xml"/><Relationship Id="rId44" Type="http://schemas.openxmlformats.org/officeDocument/2006/relationships/tags" Target="../tags/tag957.xml"/><Relationship Id="rId52" Type="http://schemas.openxmlformats.org/officeDocument/2006/relationships/tags" Target="../tags/tag965.xml"/><Relationship Id="rId60" Type="http://schemas.openxmlformats.org/officeDocument/2006/relationships/tags" Target="../tags/tag973.xml"/><Relationship Id="rId65" Type="http://schemas.openxmlformats.org/officeDocument/2006/relationships/tags" Target="../tags/tag978.xml"/><Relationship Id="rId73" Type="http://schemas.openxmlformats.org/officeDocument/2006/relationships/tags" Target="../tags/tag986.xml"/><Relationship Id="rId78" Type="http://schemas.openxmlformats.org/officeDocument/2006/relationships/tags" Target="../tags/tag991.xml"/><Relationship Id="rId81" Type="http://schemas.openxmlformats.org/officeDocument/2006/relationships/customXml" Target="../ink/ink1.xml"/><Relationship Id="rId4" Type="http://schemas.openxmlformats.org/officeDocument/2006/relationships/tags" Target="../tags/tag917.xml"/><Relationship Id="rId9" Type="http://schemas.openxmlformats.org/officeDocument/2006/relationships/tags" Target="../tags/tag922.xml"/><Relationship Id="rId13" Type="http://schemas.openxmlformats.org/officeDocument/2006/relationships/tags" Target="../tags/tag926.xml"/><Relationship Id="rId18" Type="http://schemas.openxmlformats.org/officeDocument/2006/relationships/tags" Target="../tags/tag931.xml"/><Relationship Id="rId39" Type="http://schemas.openxmlformats.org/officeDocument/2006/relationships/tags" Target="../tags/tag952.xml"/><Relationship Id="rId34" Type="http://schemas.openxmlformats.org/officeDocument/2006/relationships/tags" Target="../tags/tag947.xml"/><Relationship Id="rId50" Type="http://schemas.openxmlformats.org/officeDocument/2006/relationships/tags" Target="../tags/tag963.xml"/><Relationship Id="rId55" Type="http://schemas.openxmlformats.org/officeDocument/2006/relationships/tags" Target="../tags/tag968.xml"/><Relationship Id="rId76" Type="http://schemas.openxmlformats.org/officeDocument/2006/relationships/tags" Target="../tags/tag989.xml"/><Relationship Id="rId7" Type="http://schemas.openxmlformats.org/officeDocument/2006/relationships/tags" Target="../tags/tag920.xml"/><Relationship Id="rId71" Type="http://schemas.openxmlformats.org/officeDocument/2006/relationships/tags" Target="../tags/tag984.xml"/><Relationship Id="rId2" Type="http://schemas.openxmlformats.org/officeDocument/2006/relationships/tags" Target="../tags/tag915.xml"/><Relationship Id="rId29" Type="http://schemas.openxmlformats.org/officeDocument/2006/relationships/tags" Target="../tags/tag942.xml"/><Relationship Id="rId24" Type="http://schemas.openxmlformats.org/officeDocument/2006/relationships/tags" Target="../tags/tag937.xml"/><Relationship Id="rId40" Type="http://schemas.openxmlformats.org/officeDocument/2006/relationships/tags" Target="../tags/tag953.xml"/><Relationship Id="rId45" Type="http://schemas.openxmlformats.org/officeDocument/2006/relationships/tags" Target="../tags/tag958.xml"/><Relationship Id="rId66" Type="http://schemas.openxmlformats.org/officeDocument/2006/relationships/tags" Target="../tags/tag97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09.xml"/><Relationship Id="rId21" Type="http://schemas.openxmlformats.org/officeDocument/2006/relationships/tags" Target="../tags/tag1013.xml"/><Relationship Id="rId42" Type="http://schemas.openxmlformats.org/officeDocument/2006/relationships/tags" Target="../tags/tag1034.xml"/><Relationship Id="rId63" Type="http://schemas.openxmlformats.org/officeDocument/2006/relationships/tags" Target="../tags/tag1055.xml"/><Relationship Id="rId84" Type="http://schemas.openxmlformats.org/officeDocument/2006/relationships/tags" Target="../tags/tag1076.xml"/><Relationship Id="rId138" Type="http://schemas.openxmlformats.org/officeDocument/2006/relationships/tags" Target="../tags/tag1130.xml"/><Relationship Id="rId159" Type="http://schemas.openxmlformats.org/officeDocument/2006/relationships/tags" Target="../tags/tag1151.xml"/><Relationship Id="rId170" Type="http://schemas.openxmlformats.org/officeDocument/2006/relationships/tags" Target="../tags/tag1162.xml"/><Relationship Id="rId107" Type="http://schemas.openxmlformats.org/officeDocument/2006/relationships/tags" Target="../tags/tag1099.xml"/><Relationship Id="rId11" Type="http://schemas.openxmlformats.org/officeDocument/2006/relationships/tags" Target="../tags/tag1003.xml"/><Relationship Id="rId32" Type="http://schemas.openxmlformats.org/officeDocument/2006/relationships/tags" Target="../tags/tag1024.xml"/><Relationship Id="rId53" Type="http://schemas.openxmlformats.org/officeDocument/2006/relationships/tags" Target="../tags/tag1045.xml"/><Relationship Id="rId74" Type="http://schemas.openxmlformats.org/officeDocument/2006/relationships/tags" Target="../tags/tag1066.xml"/><Relationship Id="rId128" Type="http://schemas.openxmlformats.org/officeDocument/2006/relationships/tags" Target="../tags/tag1120.xml"/><Relationship Id="rId149" Type="http://schemas.openxmlformats.org/officeDocument/2006/relationships/tags" Target="../tags/tag1141.xml"/><Relationship Id="rId5" Type="http://schemas.openxmlformats.org/officeDocument/2006/relationships/tags" Target="../tags/tag997.xml"/><Relationship Id="rId95" Type="http://schemas.openxmlformats.org/officeDocument/2006/relationships/tags" Target="../tags/tag1087.xml"/><Relationship Id="rId160" Type="http://schemas.openxmlformats.org/officeDocument/2006/relationships/tags" Target="../tags/tag1152.xml"/><Relationship Id="rId181" Type="http://schemas.openxmlformats.org/officeDocument/2006/relationships/tags" Target="../tags/tag1173.xml"/><Relationship Id="rId22" Type="http://schemas.openxmlformats.org/officeDocument/2006/relationships/tags" Target="../tags/tag1014.xml"/><Relationship Id="rId43" Type="http://schemas.openxmlformats.org/officeDocument/2006/relationships/tags" Target="../tags/tag1035.xml"/><Relationship Id="rId64" Type="http://schemas.openxmlformats.org/officeDocument/2006/relationships/tags" Target="../tags/tag1056.xml"/><Relationship Id="rId118" Type="http://schemas.openxmlformats.org/officeDocument/2006/relationships/tags" Target="../tags/tag1110.xml"/><Relationship Id="rId139" Type="http://schemas.openxmlformats.org/officeDocument/2006/relationships/tags" Target="../tags/tag1131.xml"/><Relationship Id="rId85" Type="http://schemas.openxmlformats.org/officeDocument/2006/relationships/tags" Target="../tags/tag1077.xml"/><Relationship Id="rId150" Type="http://schemas.openxmlformats.org/officeDocument/2006/relationships/tags" Target="../tags/tag1142.xml"/><Relationship Id="rId171" Type="http://schemas.openxmlformats.org/officeDocument/2006/relationships/tags" Target="../tags/tag1163.xml"/><Relationship Id="rId12" Type="http://schemas.openxmlformats.org/officeDocument/2006/relationships/tags" Target="../tags/tag1004.xml"/><Relationship Id="rId33" Type="http://schemas.openxmlformats.org/officeDocument/2006/relationships/tags" Target="../tags/tag1025.xml"/><Relationship Id="rId108" Type="http://schemas.openxmlformats.org/officeDocument/2006/relationships/tags" Target="../tags/tag1100.xml"/><Relationship Id="rId129" Type="http://schemas.openxmlformats.org/officeDocument/2006/relationships/tags" Target="../tags/tag1121.xml"/><Relationship Id="rId54" Type="http://schemas.openxmlformats.org/officeDocument/2006/relationships/tags" Target="../tags/tag1046.xml"/><Relationship Id="rId75" Type="http://schemas.openxmlformats.org/officeDocument/2006/relationships/tags" Target="../tags/tag1067.xml"/><Relationship Id="rId96" Type="http://schemas.openxmlformats.org/officeDocument/2006/relationships/tags" Target="../tags/tag1088.xml"/><Relationship Id="rId140" Type="http://schemas.openxmlformats.org/officeDocument/2006/relationships/tags" Target="../tags/tag1132.xml"/><Relationship Id="rId161" Type="http://schemas.openxmlformats.org/officeDocument/2006/relationships/tags" Target="../tags/tag1153.xml"/><Relationship Id="rId182" Type="http://schemas.openxmlformats.org/officeDocument/2006/relationships/tags" Target="../tags/tag1174.xml"/><Relationship Id="rId6" Type="http://schemas.openxmlformats.org/officeDocument/2006/relationships/tags" Target="../tags/tag998.xml"/><Relationship Id="rId23" Type="http://schemas.openxmlformats.org/officeDocument/2006/relationships/tags" Target="../tags/tag1015.xml"/><Relationship Id="rId119" Type="http://schemas.openxmlformats.org/officeDocument/2006/relationships/tags" Target="../tags/tag1111.xml"/><Relationship Id="rId44" Type="http://schemas.openxmlformats.org/officeDocument/2006/relationships/tags" Target="../tags/tag1036.xml"/><Relationship Id="rId65" Type="http://schemas.openxmlformats.org/officeDocument/2006/relationships/tags" Target="../tags/tag1057.xml"/><Relationship Id="rId86" Type="http://schemas.openxmlformats.org/officeDocument/2006/relationships/tags" Target="../tags/tag1078.xml"/><Relationship Id="rId130" Type="http://schemas.openxmlformats.org/officeDocument/2006/relationships/tags" Target="../tags/tag1122.xml"/><Relationship Id="rId151" Type="http://schemas.openxmlformats.org/officeDocument/2006/relationships/tags" Target="../tags/tag1143.xml"/><Relationship Id="rId172" Type="http://schemas.openxmlformats.org/officeDocument/2006/relationships/tags" Target="../tags/tag1164.xml"/><Relationship Id="rId13" Type="http://schemas.openxmlformats.org/officeDocument/2006/relationships/tags" Target="../tags/tag1005.xml"/><Relationship Id="rId18" Type="http://schemas.openxmlformats.org/officeDocument/2006/relationships/tags" Target="../tags/tag1010.xml"/><Relationship Id="rId39" Type="http://schemas.openxmlformats.org/officeDocument/2006/relationships/tags" Target="../tags/tag1031.xml"/><Relationship Id="rId109" Type="http://schemas.openxmlformats.org/officeDocument/2006/relationships/tags" Target="../tags/tag1101.xml"/><Relationship Id="rId34" Type="http://schemas.openxmlformats.org/officeDocument/2006/relationships/tags" Target="../tags/tag1026.xml"/><Relationship Id="rId50" Type="http://schemas.openxmlformats.org/officeDocument/2006/relationships/tags" Target="../tags/tag1042.xml"/><Relationship Id="rId55" Type="http://schemas.openxmlformats.org/officeDocument/2006/relationships/tags" Target="../tags/tag1047.xml"/><Relationship Id="rId76" Type="http://schemas.openxmlformats.org/officeDocument/2006/relationships/tags" Target="../tags/tag1068.xml"/><Relationship Id="rId97" Type="http://schemas.openxmlformats.org/officeDocument/2006/relationships/tags" Target="../tags/tag1089.xml"/><Relationship Id="rId104" Type="http://schemas.openxmlformats.org/officeDocument/2006/relationships/tags" Target="../tags/tag1096.xml"/><Relationship Id="rId120" Type="http://schemas.openxmlformats.org/officeDocument/2006/relationships/tags" Target="../tags/tag1112.xml"/><Relationship Id="rId125" Type="http://schemas.openxmlformats.org/officeDocument/2006/relationships/tags" Target="../tags/tag1117.xml"/><Relationship Id="rId141" Type="http://schemas.openxmlformats.org/officeDocument/2006/relationships/tags" Target="../tags/tag1133.xml"/><Relationship Id="rId146" Type="http://schemas.openxmlformats.org/officeDocument/2006/relationships/tags" Target="../tags/tag1138.xml"/><Relationship Id="rId167" Type="http://schemas.openxmlformats.org/officeDocument/2006/relationships/tags" Target="../tags/tag1159.xml"/><Relationship Id="rId7" Type="http://schemas.openxmlformats.org/officeDocument/2006/relationships/tags" Target="../tags/tag999.xml"/><Relationship Id="rId71" Type="http://schemas.openxmlformats.org/officeDocument/2006/relationships/tags" Target="../tags/tag1063.xml"/><Relationship Id="rId92" Type="http://schemas.openxmlformats.org/officeDocument/2006/relationships/tags" Target="../tags/tag1084.xml"/><Relationship Id="rId162" Type="http://schemas.openxmlformats.org/officeDocument/2006/relationships/tags" Target="../tags/tag1154.xml"/><Relationship Id="rId183" Type="http://schemas.openxmlformats.org/officeDocument/2006/relationships/tags" Target="../tags/tag1175.xml"/><Relationship Id="rId2" Type="http://schemas.openxmlformats.org/officeDocument/2006/relationships/tags" Target="../tags/tag994.xml"/><Relationship Id="rId29" Type="http://schemas.openxmlformats.org/officeDocument/2006/relationships/tags" Target="../tags/tag1021.xml"/><Relationship Id="rId24" Type="http://schemas.openxmlformats.org/officeDocument/2006/relationships/tags" Target="../tags/tag1016.xml"/><Relationship Id="rId40" Type="http://schemas.openxmlformats.org/officeDocument/2006/relationships/tags" Target="../tags/tag1032.xml"/><Relationship Id="rId45" Type="http://schemas.openxmlformats.org/officeDocument/2006/relationships/tags" Target="../tags/tag1037.xml"/><Relationship Id="rId66" Type="http://schemas.openxmlformats.org/officeDocument/2006/relationships/tags" Target="../tags/tag1058.xml"/><Relationship Id="rId87" Type="http://schemas.openxmlformats.org/officeDocument/2006/relationships/tags" Target="../tags/tag1079.xml"/><Relationship Id="rId110" Type="http://schemas.openxmlformats.org/officeDocument/2006/relationships/tags" Target="../tags/tag1102.xml"/><Relationship Id="rId115" Type="http://schemas.openxmlformats.org/officeDocument/2006/relationships/tags" Target="../tags/tag1107.xml"/><Relationship Id="rId131" Type="http://schemas.openxmlformats.org/officeDocument/2006/relationships/tags" Target="../tags/tag1123.xml"/><Relationship Id="rId136" Type="http://schemas.openxmlformats.org/officeDocument/2006/relationships/tags" Target="../tags/tag1128.xml"/><Relationship Id="rId157" Type="http://schemas.openxmlformats.org/officeDocument/2006/relationships/tags" Target="../tags/tag1149.xml"/><Relationship Id="rId178" Type="http://schemas.openxmlformats.org/officeDocument/2006/relationships/tags" Target="../tags/tag1170.xml"/><Relationship Id="rId61" Type="http://schemas.openxmlformats.org/officeDocument/2006/relationships/tags" Target="../tags/tag1053.xml"/><Relationship Id="rId82" Type="http://schemas.openxmlformats.org/officeDocument/2006/relationships/tags" Target="../tags/tag1074.xml"/><Relationship Id="rId152" Type="http://schemas.openxmlformats.org/officeDocument/2006/relationships/tags" Target="../tags/tag1144.xml"/><Relationship Id="rId173" Type="http://schemas.openxmlformats.org/officeDocument/2006/relationships/tags" Target="../tags/tag1165.xml"/><Relationship Id="rId19" Type="http://schemas.openxmlformats.org/officeDocument/2006/relationships/tags" Target="../tags/tag1011.xml"/><Relationship Id="rId14" Type="http://schemas.openxmlformats.org/officeDocument/2006/relationships/tags" Target="../tags/tag1006.xml"/><Relationship Id="rId30" Type="http://schemas.openxmlformats.org/officeDocument/2006/relationships/tags" Target="../tags/tag1022.xml"/><Relationship Id="rId35" Type="http://schemas.openxmlformats.org/officeDocument/2006/relationships/tags" Target="../tags/tag1027.xml"/><Relationship Id="rId56" Type="http://schemas.openxmlformats.org/officeDocument/2006/relationships/tags" Target="../tags/tag1048.xml"/><Relationship Id="rId77" Type="http://schemas.openxmlformats.org/officeDocument/2006/relationships/tags" Target="../tags/tag1069.xml"/><Relationship Id="rId100" Type="http://schemas.openxmlformats.org/officeDocument/2006/relationships/tags" Target="../tags/tag1092.xml"/><Relationship Id="rId105" Type="http://schemas.openxmlformats.org/officeDocument/2006/relationships/tags" Target="../tags/tag1097.xml"/><Relationship Id="rId126" Type="http://schemas.openxmlformats.org/officeDocument/2006/relationships/tags" Target="../tags/tag1118.xml"/><Relationship Id="rId147" Type="http://schemas.openxmlformats.org/officeDocument/2006/relationships/tags" Target="../tags/tag1139.xml"/><Relationship Id="rId168" Type="http://schemas.openxmlformats.org/officeDocument/2006/relationships/tags" Target="../tags/tag1160.xml"/><Relationship Id="rId8" Type="http://schemas.openxmlformats.org/officeDocument/2006/relationships/tags" Target="../tags/tag1000.xml"/><Relationship Id="rId51" Type="http://schemas.openxmlformats.org/officeDocument/2006/relationships/tags" Target="../tags/tag1043.xml"/><Relationship Id="rId72" Type="http://schemas.openxmlformats.org/officeDocument/2006/relationships/tags" Target="../tags/tag1064.xml"/><Relationship Id="rId93" Type="http://schemas.openxmlformats.org/officeDocument/2006/relationships/tags" Target="../tags/tag1085.xml"/><Relationship Id="rId98" Type="http://schemas.openxmlformats.org/officeDocument/2006/relationships/tags" Target="../tags/tag1090.xml"/><Relationship Id="rId121" Type="http://schemas.openxmlformats.org/officeDocument/2006/relationships/tags" Target="../tags/tag1113.xml"/><Relationship Id="rId142" Type="http://schemas.openxmlformats.org/officeDocument/2006/relationships/tags" Target="../tags/tag1134.xml"/><Relationship Id="rId163" Type="http://schemas.openxmlformats.org/officeDocument/2006/relationships/tags" Target="../tags/tag1155.xml"/><Relationship Id="rId184" Type="http://schemas.openxmlformats.org/officeDocument/2006/relationships/tags" Target="../tags/tag1176.xml"/><Relationship Id="rId3" Type="http://schemas.openxmlformats.org/officeDocument/2006/relationships/tags" Target="../tags/tag995.xml"/><Relationship Id="rId25" Type="http://schemas.openxmlformats.org/officeDocument/2006/relationships/tags" Target="../tags/tag1017.xml"/><Relationship Id="rId46" Type="http://schemas.openxmlformats.org/officeDocument/2006/relationships/tags" Target="../tags/tag1038.xml"/><Relationship Id="rId67" Type="http://schemas.openxmlformats.org/officeDocument/2006/relationships/tags" Target="../tags/tag1059.xml"/><Relationship Id="rId116" Type="http://schemas.openxmlformats.org/officeDocument/2006/relationships/tags" Target="../tags/tag1108.xml"/><Relationship Id="rId137" Type="http://schemas.openxmlformats.org/officeDocument/2006/relationships/tags" Target="../tags/tag1129.xml"/><Relationship Id="rId158" Type="http://schemas.openxmlformats.org/officeDocument/2006/relationships/tags" Target="../tags/tag1150.xml"/><Relationship Id="rId20" Type="http://schemas.openxmlformats.org/officeDocument/2006/relationships/tags" Target="../tags/tag1012.xml"/><Relationship Id="rId41" Type="http://schemas.openxmlformats.org/officeDocument/2006/relationships/tags" Target="../tags/tag1033.xml"/><Relationship Id="rId62" Type="http://schemas.openxmlformats.org/officeDocument/2006/relationships/tags" Target="../tags/tag1054.xml"/><Relationship Id="rId83" Type="http://schemas.openxmlformats.org/officeDocument/2006/relationships/tags" Target="../tags/tag1075.xml"/><Relationship Id="rId88" Type="http://schemas.openxmlformats.org/officeDocument/2006/relationships/tags" Target="../tags/tag1080.xml"/><Relationship Id="rId111" Type="http://schemas.openxmlformats.org/officeDocument/2006/relationships/tags" Target="../tags/tag1103.xml"/><Relationship Id="rId132" Type="http://schemas.openxmlformats.org/officeDocument/2006/relationships/tags" Target="../tags/tag1124.xml"/><Relationship Id="rId153" Type="http://schemas.openxmlformats.org/officeDocument/2006/relationships/tags" Target="../tags/tag1145.xml"/><Relationship Id="rId174" Type="http://schemas.openxmlformats.org/officeDocument/2006/relationships/tags" Target="../tags/tag1166.xml"/><Relationship Id="rId179" Type="http://schemas.openxmlformats.org/officeDocument/2006/relationships/tags" Target="../tags/tag1171.xml"/><Relationship Id="rId15" Type="http://schemas.openxmlformats.org/officeDocument/2006/relationships/tags" Target="../tags/tag1007.xml"/><Relationship Id="rId36" Type="http://schemas.openxmlformats.org/officeDocument/2006/relationships/tags" Target="../tags/tag1028.xml"/><Relationship Id="rId57" Type="http://schemas.openxmlformats.org/officeDocument/2006/relationships/tags" Target="../tags/tag1049.xml"/><Relationship Id="rId106" Type="http://schemas.openxmlformats.org/officeDocument/2006/relationships/tags" Target="../tags/tag1098.xml"/><Relationship Id="rId127" Type="http://schemas.openxmlformats.org/officeDocument/2006/relationships/tags" Target="../tags/tag1119.xml"/><Relationship Id="rId10" Type="http://schemas.openxmlformats.org/officeDocument/2006/relationships/tags" Target="../tags/tag1002.xml"/><Relationship Id="rId31" Type="http://schemas.openxmlformats.org/officeDocument/2006/relationships/tags" Target="../tags/tag1023.xml"/><Relationship Id="rId52" Type="http://schemas.openxmlformats.org/officeDocument/2006/relationships/tags" Target="../tags/tag1044.xml"/><Relationship Id="rId73" Type="http://schemas.openxmlformats.org/officeDocument/2006/relationships/tags" Target="../tags/tag1065.xml"/><Relationship Id="rId78" Type="http://schemas.openxmlformats.org/officeDocument/2006/relationships/tags" Target="../tags/tag1070.xml"/><Relationship Id="rId94" Type="http://schemas.openxmlformats.org/officeDocument/2006/relationships/tags" Target="../tags/tag1086.xml"/><Relationship Id="rId99" Type="http://schemas.openxmlformats.org/officeDocument/2006/relationships/tags" Target="../tags/tag1091.xml"/><Relationship Id="rId101" Type="http://schemas.openxmlformats.org/officeDocument/2006/relationships/tags" Target="../tags/tag1093.xml"/><Relationship Id="rId122" Type="http://schemas.openxmlformats.org/officeDocument/2006/relationships/tags" Target="../tags/tag1114.xml"/><Relationship Id="rId143" Type="http://schemas.openxmlformats.org/officeDocument/2006/relationships/tags" Target="../tags/tag1135.xml"/><Relationship Id="rId148" Type="http://schemas.openxmlformats.org/officeDocument/2006/relationships/tags" Target="../tags/tag1140.xml"/><Relationship Id="rId164" Type="http://schemas.openxmlformats.org/officeDocument/2006/relationships/tags" Target="../tags/tag1156.xml"/><Relationship Id="rId169" Type="http://schemas.openxmlformats.org/officeDocument/2006/relationships/tags" Target="../tags/tag1161.xml"/><Relationship Id="rId185" Type="http://schemas.openxmlformats.org/officeDocument/2006/relationships/slideLayout" Target="../slideLayouts/slideLayout2.xml"/><Relationship Id="rId4" Type="http://schemas.openxmlformats.org/officeDocument/2006/relationships/tags" Target="../tags/tag996.xml"/><Relationship Id="rId9" Type="http://schemas.openxmlformats.org/officeDocument/2006/relationships/tags" Target="../tags/tag1001.xml"/><Relationship Id="rId180" Type="http://schemas.openxmlformats.org/officeDocument/2006/relationships/tags" Target="../tags/tag1172.xml"/><Relationship Id="rId26" Type="http://schemas.openxmlformats.org/officeDocument/2006/relationships/tags" Target="../tags/tag1018.xml"/><Relationship Id="rId47" Type="http://schemas.openxmlformats.org/officeDocument/2006/relationships/tags" Target="../tags/tag1039.xml"/><Relationship Id="rId68" Type="http://schemas.openxmlformats.org/officeDocument/2006/relationships/tags" Target="../tags/tag1060.xml"/><Relationship Id="rId89" Type="http://schemas.openxmlformats.org/officeDocument/2006/relationships/tags" Target="../tags/tag1081.xml"/><Relationship Id="rId112" Type="http://schemas.openxmlformats.org/officeDocument/2006/relationships/tags" Target="../tags/tag1104.xml"/><Relationship Id="rId133" Type="http://schemas.openxmlformats.org/officeDocument/2006/relationships/tags" Target="../tags/tag1125.xml"/><Relationship Id="rId154" Type="http://schemas.openxmlformats.org/officeDocument/2006/relationships/tags" Target="../tags/tag1146.xml"/><Relationship Id="rId175" Type="http://schemas.openxmlformats.org/officeDocument/2006/relationships/tags" Target="../tags/tag1167.xml"/><Relationship Id="rId16" Type="http://schemas.openxmlformats.org/officeDocument/2006/relationships/tags" Target="../tags/tag1008.xml"/><Relationship Id="rId37" Type="http://schemas.openxmlformats.org/officeDocument/2006/relationships/tags" Target="../tags/tag1029.xml"/><Relationship Id="rId58" Type="http://schemas.openxmlformats.org/officeDocument/2006/relationships/tags" Target="../tags/tag1050.xml"/><Relationship Id="rId79" Type="http://schemas.openxmlformats.org/officeDocument/2006/relationships/tags" Target="../tags/tag1071.xml"/><Relationship Id="rId102" Type="http://schemas.openxmlformats.org/officeDocument/2006/relationships/tags" Target="../tags/tag1094.xml"/><Relationship Id="rId123" Type="http://schemas.openxmlformats.org/officeDocument/2006/relationships/tags" Target="../tags/tag1115.xml"/><Relationship Id="rId144" Type="http://schemas.openxmlformats.org/officeDocument/2006/relationships/tags" Target="../tags/tag1136.xml"/><Relationship Id="rId90" Type="http://schemas.openxmlformats.org/officeDocument/2006/relationships/tags" Target="../tags/tag1082.xml"/><Relationship Id="rId165" Type="http://schemas.openxmlformats.org/officeDocument/2006/relationships/tags" Target="../tags/tag1157.xml"/><Relationship Id="rId186" Type="http://schemas.openxmlformats.org/officeDocument/2006/relationships/image" Target="../media/image6.png"/><Relationship Id="rId27" Type="http://schemas.openxmlformats.org/officeDocument/2006/relationships/tags" Target="../tags/tag1019.xml"/><Relationship Id="rId48" Type="http://schemas.openxmlformats.org/officeDocument/2006/relationships/tags" Target="../tags/tag1040.xml"/><Relationship Id="rId69" Type="http://schemas.openxmlformats.org/officeDocument/2006/relationships/tags" Target="../tags/tag1061.xml"/><Relationship Id="rId113" Type="http://schemas.openxmlformats.org/officeDocument/2006/relationships/tags" Target="../tags/tag1105.xml"/><Relationship Id="rId134" Type="http://schemas.openxmlformats.org/officeDocument/2006/relationships/tags" Target="../tags/tag1126.xml"/><Relationship Id="rId80" Type="http://schemas.openxmlformats.org/officeDocument/2006/relationships/tags" Target="../tags/tag1072.xml"/><Relationship Id="rId155" Type="http://schemas.openxmlformats.org/officeDocument/2006/relationships/tags" Target="../tags/tag1147.xml"/><Relationship Id="rId176" Type="http://schemas.openxmlformats.org/officeDocument/2006/relationships/tags" Target="../tags/tag1168.xml"/><Relationship Id="rId17" Type="http://schemas.openxmlformats.org/officeDocument/2006/relationships/tags" Target="../tags/tag1009.xml"/><Relationship Id="rId38" Type="http://schemas.openxmlformats.org/officeDocument/2006/relationships/tags" Target="../tags/tag1030.xml"/><Relationship Id="rId59" Type="http://schemas.openxmlformats.org/officeDocument/2006/relationships/tags" Target="../tags/tag1051.xml"/><Relationship Id="rId103" Type="http://schemas.openxmlformats.org/officeDocument/2006/relationships/tags" Target="../tags/tag1095.xml"/><Relationship Id="rId124" Type="http://schemas.openxmlformats.org/officeDocument/2006/relationships/tags" Target="../tags/tag1116.xml"/><Relationship Id="rId70" Type="http://schemas.openxmlformats.org/officeDocument/2006/relationships/tags" Target="../tags/tag1062.xml"/><Relationship Id="rId91" Type="http://schemas.openxmlformats.org/officeDocument/2006/relationships/tags" Target="../tags/tag1083.xml"/><Relationship Id="rId145" Type="http://schemas.openxmlformats.org/officeDocument/2006/relationships/tags" Target="../tags/tag1137.xml"/><Relationship Id="rId166" Type="http://schemas.openxmlformats.org/officeDocument/2006/relationships/tags" Target="../tags/tag1158.xml"/><Relationship Id="rId1" Type="http://schemas.openxmlformats.org/officeDocument/2006/relationships/tags" Target="../tags/tag993.xml"/><Relationship Id="rId28" Type="http://schemas.openxmlformats.org/officeDocument/2006/relationships/tags" Target="../tags/tag1020.xml"/><Relationship Id="rId49" Type="http://schemas.openxmlformats.org/officeDocument/2006/relationships/tags" Target="../tags/tag1041.xml"/><Relationship Id="rId114" Type="http://schemas.openxmlformats.org/officeDocument/2006/relationships/tags" Target="../tags/tag1106.xml"/><Relationship Id="rId60" Type="http://schemas.openxmlformats.org/officeDocument/2006/relationships/tags" Target="../tags/tag1052.xml"/><Relationship Id="rId81" Type="http://schemas.openxmlformats.org/officeDocument/2006/relationships/tags" Target="../tags/tag1073.xml"/><Relationship Id="rId135" Type="http://schemas.openxmlformats.org/officeDocument/2006/relationships/tags" Target="../tags/tag1127.xml"/><Relationship Id="rId156" Type="http://schemas.openxmlformats.org/officeDocument/2006/relationships/tags" Target="../tags/tag1148.xml"/><Relationship Id="rId177" Type="http://schemas.openxmlformats.org/officeDocument/2006/relationships/tags" Target="../tags/tag116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293.xml"/><Relationship Id="rId21" Type="http://schemas.openxmlformats.org/officeDocument/2006/relationships/tags" Target="../tags/tag1197.xml"/><Relationship Id="rId42" Type="http://schemas.openxmlformats.org/officeDocument/2006/relationships/tags" Target="../tags/tag1218.xml"/><Relationship Id="rId63" Type="http://schemas.openxmlformats.org/officeDocument/2006/relationships/tags" Target="../tags/tag1239.xml"/><Relationship Id="rId84" Type="http://schemas.openxmlformats.org/officeDocument/2006/relationships/tags" Target="../tags/tag1260.xml"/><Relationship Id="rId138" Type="http://schemas.openxmlformats.org/officeDocument/2006/relationships/tags" Target="../tags/tag1314.xml"/><Relationship Id="rId159" Type="http://schemas.openxmlformats.org/officeDocument/2006/relationships/tags" Target="../tags/tag1335.xml"/><Relationship Id="rId170" Type="http://schemas.openxmlformats.org/officeDocument/2006/relationships/tags" Target="../tags/tag1346.xml"/><Relationship Id="rId191" Type="http://schemas.openxmlformats.org/officeDocument/2006/relationships/tags" Target="../tags/tag1367.xml"/><Relationship Id="rId107" Type="http://schemas.openxmlformats.org/officeDocument/2006/relationships/tags" Target="../tags/tag1283.xml"/><Relationship Id="rId11" Type="http://schemas.openxmlformats.org/officeDocument/2006/relationships/tags" Target="../tags/tag1187.xml"/><Relationship Id="rId32" Type="http://schemas.openxmlformats.org/officeDocument/2006/relationships/tags" Target="../tags/tag1208.xml"/><Relationship Id="rId53" Type="http://schemas.openxmlformats.org/officeDocument/2006/relationships/tags" Target="../tags/tag1229.xml"/><Relationship Id="rId74" Type="http://schemas.openxmlformats.org/officeDocument/2006/relationships/tags" Target="../tags/tag1250.xml"/><Relationship Id="rId128" Type="http://schemas.openxmlformats.org/officeDocument/2006/relationships/tags" Target="../tags/tag1304.xml"/><Relationship Id="rId149" Type="http://schemas.openxmlformats.org/officeDocument/2006/relationships/tags" Target="../tags/tag1325.xml"/><Relationship Id="rId5" Type="http://schemas.openxmlformats.org/officeDocument/2006/relationships/tags" Target="../tags/tag1181.xml"/><Relationship Id="rId95" Type="http://schemas.openxmlformats.org/officeDocument/2006/relationships/tags" Target="../tags/tag1271.xml"/><Relationship Id="rId160" Type="http://schemas.openxmlformats.org/officeDocument/2006/relationships/tags" Target="../tags/tag1336.xml"/><Relationship Id="rId181" Type="http://schemas.openxmlformats.org/officeDocument/2006/relationships/tags" Target="../tags/tag1357.xml"/><Relationship Id="rId22" Type="http://schemas.openxmlformats.org/officeDocument/2006/relationships/tags" Target="../tags/tag1198.xml"/><Relationship Id="rId43" Type="http://schemas.openxmlformats.org/officeDocument/2006/relationships/tags" Target="../tags/tag1219.xml"/><Relationship Id="rId64" Type="http://schemas.openxmlformats.org/officeDocument/2006/relationships/tags" Target="../tags/tag1240.xml"/><Relationship Id="rId118" Type="http://schemas.openxmlformats.org/officeDocument/2006/relationships/tags" Target="../tags/tag1294.xml"/><Relationship Id="rId139" Type="http://schemas.openxmlformats.org/officeDocument/2006/relationships/tags" Target="../tags/tag1315.xml"/><Relationship Id="rId85" Type="http://schemas.openxmlformats.org/officeDocument/2006/relationships/tags" Target="../tags/tag1261.xml"/><Relationship Id="rId150" Type="http://schemas.openxmlformats.org/officeDocument/2006/relationships/tags" Target="../tags/tag1326.xml"/><Relationship Id="rId171" Type="http://schemas.openxmlformats.org/officeDocument/2006/relationships/tags" Target="../tags/tag1347.xml"/><Relationship Id="rId192" Type="http://schemas.openxmlformats.org/officeDocument/2006/relationships/tags" Target="../tags/tag1368.xml"/><Relationship Id="rId12" Type="http://schemas.openxmlformats.org/officeDocument/2006/relationships/tags" Target="../tags/tag1188.xml"/><Relationship Id="rId33" Type="http://schemas.openxmlformats.org/officeDocument/2006/relationships/tags" Target="../tags/tag1209.xml"/><Relationship Id="rId108" Type="http://schemas.openxmlformats.org/officeDocument/2006/relationships/tags" Target="../tags/tag1284.xml"/><Relationship Id="rId129" Type="http://schemas.openxmlformats.org/officeDocument/2006/relationships/tags" Target="../tags/tag1305.xml"/><Relationship Id="rId54" Type="http://schemas.openxmlformats.org/officeDocument/2006/relationships/tags" Target="../tags/tag1230.xml"/><Relationship Id="rId75" Type="http://schemas.openxmlformats.org/officeDocument/2006/relationships/tags" Target="../tags/tag1251.xml"/><Relationship Id="rId96" Type="http://schemas.openxmlformats.org/officeDocument/2006/relationships/tags" Target="../tags/tag1272.xml"/><Relationship Id="rId140" Type="http://schemas.openxmlformats.org/officeDocument/2006/relationships/tags" Target="../tags/tag1316.xml"/><Relationship Id="rId161" Type="http://schemas.openxmlformats.org/officeDocument/2006/relationships/tags" Target="../tags/tag1337.xml"/><Relationship Id="rId182" Type="http://schemas.openxmlformats.org/officeDocument/2006/relationships/tags" Target="../tags/tag1358.xml"/><Relationship Id="rId6" Type="http://schemas.openxmlformats.org/officeDocument/2006/relationships/tags" Target="../tags/tag1182.xml"/><Relationship Id="rId23" Type="http://schemas.openxmlformats.org/officeDocument/2006/relationships/tags" Target="../tags/tag1199.xml"/><Relationship Id="rId119" Type="http://schemas.openxmlformats.org/officeDocument/2006/relationships/tags" Target="../tags/tag1295.xml"/><Relationship Id="rId44" Type="http://schemas.openxmlformats.org/officeDocument/2006/relationships/tags" Target="../tags/tag1220.xml"/><Relationship Id="rId65" Type="http://schemas.openxmlformats.org/officeDocument/2006/relationships/tags" Target="../tags/tag1241.xml"/><Relationship Id="rId86" Type="http://schemas.openxmlformats.org/officeDocument/2006/relationships/tags" Target="../tags/tag1262.xml"/><Relationship Id="rId130" Type="http://schemas.openxmlformats.org/officeDocument/2006/relationships/tags" Target="../tags/tag1306.xml"/><Relationship Id="rId151" Type="http://schemas.openxmlformats.org/officeDocument/2006/relationships/tags" Target="../tags/tag1327.xml"/><Relationship Id="rId172" Type="http://schemas.openxmlformats.org/officeDocument/2006/relationships/tags" Target="../tags/tag1348.xml"/><Relationship Id="rId193" Type="http://schemas.openxmlformats.org/officeDocument/2006/relationships/tags" Target="../tags/tag1369.xml"/><Relationship Id="rId13" Type="http://schemas.openxmlformats.org/officeDocument/2006/relationships/tags" Target="../tags/tag1189.xml"/><Relationship Id="rId109" Type="http://schemas.openxmlformats.org/officeDocument/2006/relationships/tags" Target="../tags/tag1285.xml"/><Relationship Id="rId34" Type="http://schemas.openxmlformats.org/officeDocument/2006/relationships/tags" Target="../tags/tag1210.xml"/><Relationship Id="rId55" Type="http://schemas.openxmlformats.org/officeDocument/2006/relationships/tags" Target="../tags/tag1231.xml"/><Relationship Id="rId76" Type="http://schemas.openxmlformats.org/officeDocument/2006/relationships/tags" Target="../tags/tag1252.xml"/><Relationship Id="rId97" Type="http://schemas.openxmlformats.org/officeDocument/2006/relationships/tags" Target="../tags/tag1273.xml"/><Relationship Id="rId120" Type="http://schemas.openxmlformats.org/officeDocument/2006/relationships/tags" Target="../tags/tag1296.xml"/><Relationship Id="rId141" Type="http://schemas.openxmlformats.org/officeDocument/2006/relationships/tags" Target="../tags/tag1317.xml"/><Relationship Id="rId7" Type="http://schemas.openxmlformats.org/officeDocument/2006/relationships/tags" Target="../tags/tag1183.xml"/><Relationship Id="rId71" Type="http://schemas.openxmlformats.org/officeDocument/2006/relationships/tags" Target="../tags/tag1247.xml"/><Relationship Id="rId92" Type="http://schemas.openxmlformats.org/officeDocument/2006/relationships/tags" Target="../tags/tag1268.xml"/><Relationship Id="rId162" Type="http://schemas.openxmlformats.org/officeDocument/2006/relationships/tags" Target="../tags/tag1338.xml"/><Relationship Id="rId183" Type="http://schemas.openxmlformats.org/officeDocument/2006/relationships/tags" Target="../tags/tag1359.xml"/><Relationship Id="rId2" Type="http://schemas.openxmlformats.org/officeDocument/2006/relationships/tags" Target="../tags/tag1178.xml"/><Relationship Id="rId29" Type="http://schemas.openxmlformats.org/officeDocument/2006/relationships/tags" Target="../tags/tag1205.xml"/><Relationship Id="rId24" Type="http://schemas.openxmlformats.org/officeDocument/2006/relationships/tags" Target="../tags/tag1200.xml"/><Relationship Id="rId40" Type="http://schemas.openxmlformats.org/officeDocument/2006/relationships/tags" Target="../tags/tag1216.xml"/><Relationship Id="rId45" Type="http://schemas.openxmlformats.org/officeDocument/2006/relationships/tags" Target="../tags/tag1221.xml"/><Relationship Id="rId66" Type="http://schemas.openxmlformats.org/officeDocument/2006/relationships/tags" Target="../tags/tag1242.xml"/><Relationship Id="rId87" Type="http://schemas.openxmlformats.org/officeDocument/2006/relationships/tags" Target="../tags/tag1263.xml"/><Relationship Id="rId110" Type="http://schemas.openxmlformats.org/officeDocument/2006/relationships/tags" Target="../tags/tag1286.xml"/><Relationship Id="rId115" Type="http://schemas.openxmlformats.org/officeDocument/2006/relationships/tags" Target="../tags/tag1291.xml"/><Relationship Id="rId131" Type="http://schemas.openxmlformats.org/officeDocument/2006/relationships/tags" Target="../tags/tag1307.xml"/><Relationship Id="rId136" Type="http://schemas.openxmlformats.org/officeDocument/2006/relationships/tags" Target="../tags/tag1312.xml"/><Relationship Id="rId157" Type="http://schemas.openxmlformats.org/officeDocument/2006/relationships/tags" Target="../tags/tag1333.xml"/><Relationship Id="rId178" Type="http://schemas.openxmlformats.org/officeDocument/2006/relationships/tags" Target="../tags/tag1354.xml"/><Relationship Id="rId61" Type="http://schemas.openxmlformats.org/officeDocument/2006/relationships/tags" Target="../tags/tag1237.xml"/><Relationship Id="rId82" Type="http://schemas.openxmlformats.org/officeDocument/2006/relationships/tags" Target="../tags/tag1258.xml"/><Relationship Id="rId152" Type="http://schemas.openxmlformats.org/officeDocument/2006/relationships/tags" Target="../tags/tag1328.xml"/><Relationship Id="rId173" Type="http://schemas.openxmlformats.org/officeDocument/2006/relationships/tags" Target="../tags/tag1349.xml"/><Relationship Id="rId194" Type="http://schemas.openxmlformats.org/officeDocument/2006/relationships/tags" Target="../tags/tag1370.xml"/><Relationship Id="rId19" Type="http://schemas.openxmlformats.org/officeDocument/2006/relationships/tags" Target="../tags/tag1195.xml"/><Relationship Id="rId14" Type="http://schemas.openxmlformats.org/officeDocument/2006/relationships/tags" Target="../tags/tag1190.xml"/><Relationship Id="rId30" Type="http://schemas.openxmlformats.org/officeDocument/2006/relationships/tags" Target="../tags/tag1206.xml"/><Relationship Id="rId35" Type="http://schemas.openxmlformats.org/officeDocument/2006/relationships/tags" Target="../tags/tag1211.xml"/><Relationship Id="rId56" Type="http://schemas.openxmlformats.org/officeDocument/2006/relationships/tags" Target="../tags/tag1232.xml"/><Relationship Id="rId77" Type="http://schemas.openxmlformats.org/officeDocument/2006/relationships/tags" Target="../tags/tag1253.xml"/><Relationship Id="rId100" Type="http://schemas.openxmlformats.org/officeDocument/2006/relationships/tags" Target="../tags/tag1276.xml"/><Relationship Id="rId105" Type="http://schemas.openxmlformats.org/officeDocument/2006/relationships/tags" Target="../tags/tag1281.xml"/><Relationship Id="rId126" Type="http://schemas.openxmlformats.org/officeDocument/2006/relationships/tags" Target="../tags/tag1302.xml"/><Relationship Id="rId147" Type="http://schemas.openxmlformats.org/officeDocument/2006/relationships/tags" Target="../tags/tag1323.xml"/><Relationship Id="rId168" Type="http://schemas.openxmlformats.org/officeDocument/2006/relationships/tags" Target="../tags/tag1344.xml"/><Relationship Id="rId8" Type="http://schemas.openxmlformats.org/officeDocument/2006/relationships/tags" Target="../tags/tag1184.xml"/><Relationship Id="rId51" Type="http://schemas.openxmlformats.org/officeDocument/2006/relationships/tags" Target="../tags/tag1227.xml"/><Relationship Id="rId72" Type="http://schemas.openxmlformats.org/officeDocument/2006/relationships/tags" Target="../tags/tag1248.xml"/><Relationship Id="rId93" Type="http://schemas.openxmlformats.org/officeDocument/2006/relationships/tags" Target="../tags/tag1269.xml"/><Relationship Id="rId98" Type="http://schemas.openxmlformats.org/officeDocument/2006/relationships/tags" Target="../tags/tag1274.xml"/><Relationship Id="rId121" Type="http://schemas.openxmlformats.org/officeDocument/2006/relationships/tags" Target="../tags/tag1297.xml"/><Relationship Id="rId142" Type="http://schemas.openxmlformats.org/officeDocument/2006/relationships/tags" Target="../tags/tag1318.xml"/><Relationship Id="rId163" Type="http://schemas.openxmlformats.org/officeDocument/2006/relationships/tags" Target="../tags/tag1339.xml"/><Relationship Id="rId184" Type="http://schemas.openxmlformats.org/officeDocument/2006/relationships/tags" Target="../tags/tag1360.xml"/><Relationship Id="rId189" Type="http://schemas.openxmlformats.org/officeDocument/2006/relationships/tags" Target="../tags/tag1365.xml"/><Relationship Id="rId3" Type="http://schemas.openxmlformats.org/officeDocument/2006/relationships/tags" Target="../tags/tag1179.xml"/><Relationship Id="rId25" Type="http://schemas.openxmlformats.org/officeDocument/2006/relationships/tags" Target="../tags/tag1201.xml"/><Relationship Id="rId46" Type="http://schemas.openxmlformats.org/officeDocument/2006/relationships/tags" Target="../tags/tag1222.xml"/><Relationship Id="rId67" Type="http://schemas.openxmlformats.org/officeDocument/2006/relationships/tags" Target="../tags/tag1243.xml"/><Relationship Id="rId116" Type="http://schemas.openxmlformats.org/officeDocument/2006/relationships/tags" Target="../tags/tag1292.xml"/><Relationship Id="rId137" Type="http://schemas.openxmlformats.org/officeDocument/2006/relationships/tags" Target="../tags/tag1313.xml"/><Relationship Id="rId158" Type="http://schemas.openxmlformats.org/officeDocument/2006/relationships/tags" Target="../tags/tag1334.xml"/><Relationship Id="rId20" Type="http://schemas.openxmlformats.org/officeDocument/2006/relationships/tags" Target="../tags/tag1196.xml"/><Relationship Id="rId41" Type="http://schemas.openxmlformats.org/officeDocument/2006/relationships/tags" Target="../tags/tag1217.xml"/><Relationship Id="rId62" Type="http://schemas.openxmlformats.org/officeDocument/2006/relationships/tags" Target="../tags/tag1238.xml"/><Relationship Id="rId83" Type="http://schemas.openxmlformats.org/officeDocument/2006/relationships/tags" Target="../tags/tag1259.xml"/><Relationship Id="rId88" Type="http://schemas.openxmlformats.org/officeDocument/2006/relationships/tags" Target="../tags/tag1264.xml"/><Relationship Id="rId111" Type="http://schemas.openxmlformats.org/officeDocument/2006/relationships/tags" Target="../tags/tag1287.xml"/><Relationship Id="rId132" Type="http://schemas.openxmlformats.org/officeDocument/2006/relationships/tags" Target="../tags/tag1308.xml"/><Relationship Id="rId153" Type="http://schemas.openxmlformats.org/officeDocument/2006/relationships/tags" Target="../tags/tag1329.xml"/><Relationship Id="rId174" Type="http://schemas.openxmlformats.org/officeDocument/2006/relationships/tags" Target="../tags/tag1350.xml"/><Relationship Id="rId179" Type="http://schemas.openxmlformats.org/officeDocument/2006/relationships/tags" Target="../tags/tag1355.xml"/><Relationship Id="rId195" Type="http://schemas.openxmlformats.org/officeDocument/2006/relationships/tags" Target="../tags/tag1371.xml"/><Relationship Id="rId190" Type="http://schemas.openxmlformats.org/officeDocument/2006/relationships/tags" Target="../tags/tag1366.xml"/><Relationship Id="rId15" Type="http://schemas.openxmlformats.org/officeDocument/2006/relationships/tags" Target="../tags/tag1191.xml"/><Relationship Id="rId36" Type="http://schemas.openxmlformats.org/officeDocument/2006/relationships/tags" Target="../tags/tag1212.xml"/><Relationship Id="rId57" Type="http://schemas.openxmlformats.org/officeDocument/2006/relationships/tags" Target="../tags/tag1233.xml"/><Relationship Id="rId106" Type="http://schemas.openxmlformats.org/officeDocument/2006/relationships/tags" Target="../tags/tag1282.xml"/><Relationship Id="rId127" Type="http://schemas.openxmlformats.org/officeDocument/2006/relationships/tags" Target="../tags/tag1303.xml"/><Relationship Id="rId10" Type="http://schemas.openxmlformats.org/officeDocument/2006/relationships/tags" Target="../tags/tag1186.xml"/><Relationship Id="rId31" Type="http://schemas.openxmlformats.org/officeDocument/2006/relationships/tags" Target="../tags/tag1207.xml"/><Relationship Id="rId52" Type="http://schemas.openxmlformats.org/officeDocument/2006/relationships/tags" Target="../tags/tag1228.xml"/><Relationship Id="rId73" Type="http://schemas.openxmlformats.org/officeDocument/2006/relationships/tags" Target="../tags/tag1249.xml"/><Relationship Id="rId78" Type="http://schemas.openxmlformats.org/officeDocument/2006/relationships/tags" Target="../tags/tag1254.xml"/><Relationship Id="rId94" Type="http://schemas.openxmlformats.org/officeDocument/2006/relationships/tags" Target="../tags/tag1270.xml"/><Relationship Id="rId99" Type="http://schemas.openxmlformats.org/officeDocument/2006/relationships/tags" Target="../tags/tag1275.xml"/><Relationship Id="rId101" Type="http://schemas.openxmlformats.org/officeDocument/2006/relationships/tags" Target="../tags/tag1277.xml"/><Relationship Id="rId122" Type="http://schemas.openxmlformats.org/officeDocument/2006/relationships/tags" Target="../tags/tag1298.xml"/><Relationship Id="rId143" Type="http://schemas.openxmlformats.org/officeDocument/2006/relationships/tags" Target="../tags/tag1319.xml"/><Relationship Id="rId148" Type="http://schemas.openxmlformats.org/officeDocument/2006/relationships/tags" Target="../tags/tag1324.xml"/><Relationship Id="rId164" Type="http://schemas.openxmlformats.org/officeDocument/2006/relationships/tags" Target="../tags/tag1340.xml"/><Relationship Id="rId169" Type="http://schemas.openxmlformats.org/officeDocument/2006/relationships/tags" Target="../tags/tag1345.xml"/><Relationship Id="rId185" Type="http://schemas.openxmlformats.org/officeDocument/2006/relationships/tags" Target="../tags/tag1361.xml"/><Relationship Id="rId4" Type="http://schemas.openxmlformats.org/officeDocument/2006/relationships/tags" Target="../tags/tag1180.xml"/><Relationship Id="rId9" Type="http://schemas.openxmlformats.org/officeDocument/2006/relationships/tags" Target="../tags/tag1185.xml"/><Relationship Id="rId180" Type="http://schemas.openxmlformats.org/officeDocument/2006/relationships/tags" Target="../tags/tag1356.xml"/><Relationship Id="rId26" Type="http://schemas.openxmlformats.org/officeDocument/2006/relationships/tags" Target="../tags/tag1202.xml"/><Relationship Id="rId47" Type="http://schemas.openxmlformats.org/officeDocument/2006/relationships/tags" Target="../tags/tag1223.xml"/><Relationship Id="rId68" Type="http://schemas.openxmlformats.org/officeDocument/2006/relationships/tags" Target="../tags/tag1244.xml"/><Relationship Id="rId89" Type="http://schemas.openxmlformats.org/officeDocument/2006/relationships/tags" Target="../tags/tag1265.xml"/><Relationship Id="rId112" Type="http://schemas.openxmlformats.org/officeDocument/2006/relationships/tags" Target="../tags/tag1288.xml"/><Relationship Id="rId133" Type="http://schemas.openxmlformats.org/officeDocument/2006/relationships/tags" Target="../tags/tag1309.xml"/><Relationship Id="rId154" Type="http://schemas.openxmlformats.org/officeDocument/2006/relationships/tags" Target="../tags/tag1330.xml"/><Relationship Id="rId175" Type="http://schemas.openxmlformats.org/officeDocument/2006/relationships/tags" Target="../tags/tag1351.xml"/><Relationship Id="rId196" Type="http://schemas.openxmlformats.org/officeDocument/2006/relationships/tags" Target="../tags/tag1372.xml"/><Relationship Id="rId16" Type="http://schemas.openxmlformats.org/officeDocument/2006/relationships/tags" Target="../tags/tag1192.xml"/><Relationship Id="rId37" Type="http://schemas.openxmlformats.org/officeDocument/2006/relationships/tags" Target="../tags/tag1213.xml"/><Relationship Id="rId58" Type="http://schemas.openxmlformats.org/officeDocument/2006/relationships/tags" Target="../tags/tag1234.xml"/><Relationship Id="rId79" Type="http://schemas.openxmlformats.org/officeDocument/2006/relationships/tags" Target="../tags/tag1255.xml"/><Relationship Id="rId102" Type="http://schemas.openxmlformats.org/officeDocument/2006/relationships/tags" Target="../tags/tag1278.xml"/><Relationship Id="rId123" Type="http://schemas.openxmlformats.org/officeDocument/2006/relationships/tags" Target="../tags/tag1299.xml"/><Relationship Id="rId144" Type="http://schemas.openxmlformats.org/officeDocument/2006/relationships/tags" Target="../tags/tag1320.xml"/><Relationship Id="rId90" Type="http://schemas.openxmlformats.org/officeDocument/2006/relationships/tags" Target="../tags/tag1266.xml"/><Relationship Id="rId165" Type="http://schemas.openxmlformats.org/officeDocument/2006/relationships/tags" Target="../tags/tag1341.xml"/><Relationship Id="rId186" Type="http://schemas.openxmlformats.org/officeDocument/2006/relationships/tags" Target="../tags/tag1362.xml"/><Relationship Id="rId27" Type="http://schemas.openxmlformats.org/officeDocument/2006/relationships/tags" Target="../tags/tag1203.xml"/><Relationship Id="rId48" Type="http://schemas.openxmlformats.org/officeDocument/2006/relationships/tags" Target="../tags/tag1224.xml"/><Relationship Id="rId69" Type="http://schemas.openxmlformats.org/officeDocument/2006/relationships/tags" Target="../tags/tag1245.xml"/><Relationship Id="rId113" Type="http://schemas.openxmlformats.org/officeDocument/2006/relationships/tags" Target="../tags/tag1289.xml"/><Relationship Id="rId134" Type="http://schemas.openxmlformats.org/officeDocument/2006/relationships/tags" Target="../tags/tag1310.xml"/><Relationship Id="rId80" Type="http://schemas.openxmlformats.org/officeDocument/2006/relationships/tags" Target="../tags/tag1256.xml"/><Relationship Id="rId155" Type="http://schemas.openxmlformats.org/officeDocument/2006/relationships/tags" Target="../tags/tag1331.xml"/><Relationship Id="rId176" Type="http://schemas.openxmlformats.org/officeDocument/2006/relationships/tags" Target="../tags/tag1352.xml"/><Relationship Id="rId197" Type="http://schemas.openxmlformats.org/officeDocument/2006/relationships/slideLayout" Target="../slideLayouts/slideLayout2.xml"/><Relationship Id="rId17" Type="http://schemas.openxmlformats.org/officeDocument/2006/relationships/tags" Target="../tags/tag1193.xml"/><Relationship Id="rId38" Type="http://schemas.openxmlformats.org/officeDocument/2006/relationships/tags" Target="../tags/tag1214.xml"/><Relationship Id="rId59" Type="http://schemas.openxmlformats.org/officeDocument/2006/relationships/tags" Target="../tags/tag1235.xml"/><Relationship Id="rId103" Type="http://schemas.openxmlformats.org/officeDocument/2006/relationships/tags" Target="../tags/tag1279.xml"/><Relationship Id="rId124" Type="http://schemas.openxmlformats.org/officeDocument/2006/relationships/tags" Target="../tags/tag1300.xml"/><Relationship Id="rId70" Type="http://schemas.openxmlformats.org/officeDocument/2006/relationships/tags" Target="../tags/tag1246.xml"/><Relationship Id="rId91" Type="http://schemas.openxmlformats.org/officeDocument/2006/relationships/tags" Target="../tags/tag1267.xml"/><Relationship Id="rId145" Type="http://schemas.openxmlformats.org/officeDocument/2006/relationships/tags" Target="../tags/tag1321.xml"/><Relationship Id="rId166" Type="http://schemas.openxmlformats.org/officeDocument/2006/relationships/tags" Target="../tags/tag1342.xml"/><Relationship Id="rId187" Type="http://schemas.openxmlformats.org/officeDocument/2006/relationships/tags" Target="../tags/tag1363.xml"/><Relationship Id="rId1" Type="http://schemas.openxmlformats.org/officeDocument/2006/relationships/tags" Target="../tags/tag1177.xml"/><Relationship Id="rId28" Type="http://schemas.openxmlformats.org/officeDocument/2006/relationships/tags" Target="../tags/tag1204.xml"/><Relationship Id="rId49" Type="http://schemas.openxmlformats.org/officeDocument/2006/relationships/tags" Target="../tags/tag1225.xml"/><Relationship Id="rId114" Type="http://schemas.openxmlformats.org/officeDocument/2006/relationships/tags" Target="../tags/tag1290.xml"/><Relationship Id="rId60" Type="http://schemas.openxmlformats.org/officeDocument/2006/relationships/tags" Target="../tags/tag1236.xml"/><Relationship Id="rId81" Type="http://schemas.openxmlformats.org/officeDocument/2006/relationships/tags" Target="../tags/tag1257.xml"/><Relationship Id="rId135" Type="http://schemas.openxmlformats.org/officeDocument/2006/relationships/tags" Target="../tags/tag1311.xml"/><Relationship Id="rId156" Type="http://schemas.openxmlformats.org/officeDocument/2006/relationships/tags" Target="../tags/tag1332.xml"/><Relationship Id="rId177" Type="http://schemas.openxmlformats.org/officeDocument/2006/relationships/tags" Target="../tags/tag1353.xml"/><Relationship Id="rId198" Type="http://schemas.openxmlformats.org/officeDocument/2006/relationships/image" Target="../media/image7.png"/><Relationship Id="rId18" Type="http://schemas.openxmlformats.org/officeDocument/2006/relationships/tags" Target="../tags/tag1194.xml"/><Relationship Id="rId39" Type="http://schemas.openxmlformats.org/officeDocument/2006/relationships/tags" Target="../tags/tag1215.xml"/><Relationship Id="rId50" Type="http://schemas.openxmlformats.org/officeDocument/2006/relationships/tags" Target="../tags/tag1226.xml"/><Relationship Id="rId104" Type="http://schemas.openxmlformats.org/officeDocument/2006/relationships/tags" Target="../tags/tag1280.xml"/><Relationship Id="rId125" Type="http://schemas.openxmlformats.org/officeDocument/2006/relationships/tags" Target="../tags/tag1301.xml"/><Relationship Id="rId146" Type="http://schemas.openxmlformats.org/officeDocument/2006/relationships/tags" Target="../tags/tag1322.xml"/><Relationship Id="rId167" Type="http://schemas.openxmlformats.org/officeDocument/2006/relationships/tags" Target="../tags/tag1343.xml"/><Relationship Id="rId188" Type="http://schemas.openxmlformats.org/officeDocument/2006/relationships/tags" Target="../tags/tag136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489.xml"/><Relationship Id="rId21" Type="http://schemas.openxmlformats.org/officeDocument/2006/relationships/tags" Target="../tags/tag1393.xml"/><Relationship Id="rId42" Type="http://schemas.openxmlformats.org/officeDocument/2006/relationships/tags" Target="../tags/tag1414.xml"/><Relationship Id="rId63" Type="http://schemas.openxmlformats.org/officeDocument/2006/relationships/tags" Target="../tags/tag1435.xml"/><Relationship Id="rId84" Type="http://schemas.openxmlformats.org/officeDocument/2006/relationships/tags" Target="../tags/tag1456.xml"/><Relationship Id="rId138" Type="http://schemas.openxmlformats.org/officeDocument/2006/relationships/tags" Target="../tags/tag1510.xml"/><Relationship Id="rId159" Type="http://schemas.openxmlformats.org/officeDocument/2006/relationships/tags" Target="../tags/tag1531.xml"/><Relationship Id="rId107" Type="http://schemas.openxmlformats.org/officeDocument/2006/relationships/tags" Target="../tags/tag1479.xml"/><Relationship Id="rId11" Type="http://schemas.openxmlformats.org/officeDocument/2006/relationships/tags" Target="../tags/tag1383.xml"/><Relationship Id="rId32" Type="http://schemas.openxmlformats.org/officeDocument/2006/relationships/tags" Target="../tags/tag1404.xml"/><Relationship Id="rId53" Type="http://schemas.openxmlformats.org/officeDocument/2006/relationships/tags" Target="../tags/tag1425.xml"/><Relationship Id="rId74" Type="http://schemas.openxmlformats.org/officeDocument/2006/relationships/tags" Target="../tags/tag1446.xml"/><Relationship Id="rId128" Type="http://schemas.openxmlformats.org/officeDocument/2006/relationships/tags" Target="../tags/tag1500.xml"/><Relationship Id="rId149" Type="http://schemas.openxmlformats.org/officeDocument/2006/relationships/tags" Target="../tags/tag1521.xml"/><Relationship Id="rId5" Type="http://schemas.openxmlformats.org/officeDocument/2006/relationships/tags" Target="../tags/tag1377.xml"/><Relationship Id="rId95" Type="http://schemas.openxmlformats.org/officeDocument/2006/relationships/tags" Target="../tags/tag1467.xml"/><Relationship Id="rId160" Type="http://schemas.openxmlformats.org/officeDocument/2006/relationships/tags" Target="../tags/tag1532.xml"/><Relationship Id="rId22" Type="http://schemas.openxmlformats.org/officeDocument/2006/relationships/tags" Target="../tags/tag1394.xml"/><Relationship Id="rId43" Type="http://schemas.openxmlformats.org/officeDocument/2006/relationships/tags" Target="../tags/tag1415.xml"/><Relationship Id="rId64" Type="http://schemas.openxmlformats.org/officeDocument/2006/relationships/tags" Target="../tags/tag1436.xml"/><Relationship Id="rId118" Type="http://schemas.openxmlformats.org/officeDocument/2006/relationships/tags" Target="../tags/tag1490.xml"/><Relationship Id="rId139" Type="http://schemas.openxmlformats.org/officeDocument/2006/relationships/tags" Target="../tags/tag1511.xml"/><Relationship Id="rId85" Type="http://schemas.openxmlformats.org/officeDocument/2006/relationships/tags" Target="../tags/tag1457.xml"/><Relationship Id="rId150" Type="http://schemas.openxmlformats.org/officeDocument/2006/relationships/tags" Target="../tags/tag1522.xml"/><Relationship Id="rId12" Type="http://schemas.openxmlformats.org/officeDocument/2006/relationships/tags" Target="../tags/tag1384.xml"/><Relationship Id="rId33" Type="http://schemas.openxmlformats.org/officeDocument/2006/relationships/tags" Target="../tags/tag1405.xml"/><Relationship Id="rId108" Type="http://schemas.openxmlformats.org/officeDocument/2006/relationships/tags" Target="../tags/tag1480.xml"/><Relationship Id="rId129" Type="http://schemas.openxmlformats.org/officeDocument/2006/relationships/tags" Target="../tags/tag1501.xml"/><Relationship Id="rId54" Type="http://schemas.openxmlformats.org/officeDocument/2006/relationships/tags" Target="../tags/tag1426.xml"/><Relationship Id="rId70" Type="http://schemas.openxmlformats.org/officeDocument/2006/relationships/tags" Target="../tags/tag1442.xml"/><Relationship Id="rId75" Type="http://schemas.openxmlformats.org/officeDocument/2006/relationships/tags" Target="../tags/tag1447.xml"/><Relationship Id="rId91" Type="http://schemas.openxmlformats.org/officeDocument/2006/relationships/tags" Target="../tags/tag1463.xml"/><Relationship Id="rId96" Type="http://schemas.openxmlformats.org/officeDocument/2006/relationships/tags" Target="../tags/tag1468.xml"/><Relationship Id="rId140" Type="http://schemas.openxmlformats.org/officeDocument/2006/relationships/tags" Target="../tags/tag1512.xml"/><Relationship Id="rId145" Type="http://schemas.openxmlformats.org/officeDocument/2006/relationships/tags" Target="../tags/tag1517.xml"/><Relationship Id="rId161" Type="http://schemas.openxmlformats.org/officeDocument/2006/relationships/tags" Target="../tags/tag1533.xml"/><Relationship Id="rId166" Type="http://schemas.openxmlformats.org/officeDocument/2006/relationships/tags" Target="../tags/tag1538.xml"/><Relationship Id="rId1" Type="http://schemas.openxmlformats.org/officeDocument/2006/relationships/tags" Target="../tags/tag1373.xml"/><Relationship Id="rId6" Type="http://schemas.openxmlformats.org/officeDocument/2006/relationships/tags" Target="../tags/tag1378.xml"/><Relationship Id="rId23" Type="http://schemas.openxmlformats.org/officeDocument/2006/relationships/tags" Target="../tags/tag1395.xml"/><Relationship Id="rId28" Type="http://schemas.openxmlformats.org/officeDocument/2006/relationships/tags" Target="../tags/tag1400.xml"/><Relationship Id="rId49" Type="http://schemas.openxmlformats.org/officeDocument/2006/relationships/tags" Target="../tags/tag1421.xml"/><Relationship Id="rId114" Type="http://schemas.openxmlformats.org/officeDocument/2006/relationships/tags" Target="../tags/tag1486.xml"/><Relationship Id="rId119" Type="http://schemas.openxmlformats.org/officeDocument/2006/relationships/tags" Target="../tags/tag1491.xml"/><Relationship Id="rId44" Type="http://schemas.openxmlformats.org/officeDocument/2006/relationships/tags" Target="../tags/tag1416.xml"/><Relationship Id="rId60" Type="http://schemas.openxmlformats.org/officeDocument/2006/relationships/tags" Target="../tags/tag1432.xml"/><Relationship Id="rId65" Type="http://schemas.openxmlformats.org/officeDocument/2006/relationships/tags" Target="../tags/tag1437.xml"/><Relationship Id="rId81" Type="http://schemas.openxmlformats.org/officeDocument/2006/relationships/tags" Target="../tags/tag1453.xml"/><Relationship Id="rId86" Type="http://schemas.openxmlformats.org/officeDocument/2006/relationships/tags" Target="../tags/tag1458.xml"/><Relationship Id="rId130" Type="http://schemas.openxmlformats.org/officeDocument/2006/relationships/tags" Target="../tags/tag1502.xml"/><Relationship Id="rId135" Type="http://schemas.openxmlformats.org/officeDocument/2006/relationships/tags" Target="../tags/tag1507.xml"/><Relationship Id="rId151" Type="http://schemas.openxmlformats.org/officeDocument/2006/relationships/tags" Target="../tags/tag1523.xml"/><Relationship Id="rId156" Type="http://schemas.openxmlformats.org/officeDocument/2006/relationships/tags" Target="../tags/tag1528.xml"/><Relationship Id="rId13" Type="http://schemas.openxmlformats.org/officeDocument/2006/relationships/tags" Target="../tags/tag1385.xml"/><Relationship Id="rId18" Type="http://schemas.openxmlformats.org/officeDocument/2006/relationships/tags" Target="../tags/tag1390.xml"/><Relationship Id="rId39" Type="http://schemas.openxmlformats.org/officeDocument/2006/relationships/tags" Target="../tags/tag1411.xml"/><Relationship Id="rId109" Type="http://schemas.openxmlformats.org/officeDocument/2006/relationships/tags" Target="../tags/tag1481.xml"/><Relationship Id="rId34" Type="http://schemas.openxmlformats.org/officeDocument/2006/relationships/tags" Target="../tags/tag1406.xml"/><Relationship Id="rId50" Type="http://schemas.openxmlformats.org/officeDocument/2006/relationships/tags" Target="../tags/tag1422.xml"/><Relationship Id="rId55" Type="http://schemas.openxmlformats.org/officeDocument/2006/relationships/tags" Target="../tags/tag1427.xml"/><Relationship Id="rId76" Type="http://schemas.openxmlformats.org/officeDocument/2006/relationships/tags" Target="../tags/tag1448.xml"/><Relationship Id="rId97" Type="http://schemas.openxmlformats.org/officeDocument/2006/relationships/tags" Target="../tags/tag1469.xml"/><Relationship Id="rId104" Type="http://schemas.openxmlformats.org/officeDocument/2006/relationships/tags" Target="../tags/tag1476.xml"/><Relationship Id="rId120" Type="http://schemas.openxmlformats.org/officeDocument/2006/relationships/tags" Target="../tags/tag1492.xml"/><Relationship Id="rId125" Type="http://schemas.openxmlformats.org/officeDocument/2006/relationships/tags" Target="../tags/tag1497.xml"/><Relationship Id="rId141" Type="http://schemas.openxmlformats.org/officeDocument/2006/relationships/tags" Target="../tags/tag1513.xml"/><Relationship Id="rId146" Type="http://schemas.openxmlformats.org/officeDocument/2006/relationships/tags" Target="../tags/tag1518.xml"/><Relationship Id="rId167" Type="http://schemas.openxmlformats.org/officeDocument/2006/relationships/tags" Target="../tags/tag1539.xml"/><Relationship Id="rId7" Type="http://schemas.openxmlformats.org/officeDocument/2006/relationships/tags" Target="../tags/tag1379.xml"/><Relationship Id="rId71" Type="http://schemas.openxmlformats.org/officeDocument/2006/relationships/tags" Target="../tags/tag1443.xml"/><Relationship Id="rId92" Type="http://schemas.openxmlformats.org/officeDocument/2006/relationships/tags" Target="../tags/tag1464.xml"/><Relationship Id="rId162" Type="http://schemas.openxmlformats.org/officeDocument/2006/relationships/tags" Target="../tags/tag1534.xml"/><Relationship Id="rId2" Type="http://schemas.openxmlformats.org/officeDocument/2006/relationships/tags" Target="../tags/tag1374.xml"/><Relationship Id="rId29" Type="http://schemas.openxmlformats.org/officeDocument/2006/relationships/tags" Target="../tags/tag1401.xml"/><Relationship Id="rId24" Type="http://schemas.openxmlformats.org/officeDocument/2006/relationships/tags" Target="../tags/tag1396.xml"/><Relationship Id="rId40" Type="http://schemas.openxmlformats.org/officeDocument/2006/relationships/tags" Target="../tags/tag1412.xml"/><Relationship Id="rId45" Type="http://schemas.openxmlformats.org/officeDocument/2006/relationships/tags" Target="../tags/tag1417.xml"/><Relationship Id="rId66" Type="http://schemas.openxmlformats.org/officeDocument/2006/relationships/tags" Target="../tags/tag1438.xml"/><Relationship Id="rId87" Type="http://schemas.openxmlformats.org/officeDocument/2006/relationships/tags" Target="../tags/tag1459.xml"/><Relationship Id="rId110" Type="http://schemas.openxmlformats.org/officeDocument/2006/relationships/tags" Target="../tags/tag1482.xml"/><Relationship Id="rId115" Type="http://schemas.openxmlformats.org/officeDocument/2006/relationships/tags" Target="../tags/tag1487.xml"/><Relationship Id="rId131" Type="http://schemas.openxmlformats.org/officeDocument/2006/relationships/tags" Target="../tags/tag1503.xml"/><Relationship Id="rId136" Type="http://schemas.openxmlformats.org/officeDocument/2006/relationships/tags" Target="../tags/tag1508.xml"/><Relationship Id="rId157" Type="http://schemas.openxmlformats.org/officeDocument/2006/relationships/tags" Target="../tags/tag1529.xml"/><Relationship Id="rId61" Type="http://schemas.openxmlformats.org/officeDocument/2006/relationships/tags" Target="../tags/tag1433.xml"/><Relationship Id="rId82" Type="http://schemas.openxmlformats.org/officeDocument/2006/relationships/tags" Target="../tags/tag1454.xml"/><Relationship Id="rId152" Type="http://schemas.openxmlformats.org/officeDocument/2006/relationships/tags" Target="../tags/tag1524.xml"/><Relationship Id="rId19" Type="http://schemas.openxmlformats.org/officeDocument/2006/relationships/tags" Target="../tags/tag1391.xml"/><Relationship Id="rId14" Type="http://schemas.openxmlformats.org/officeDocument/2006/relationships/tags" Target="../tags/tag1386.xml"/><Relationship Id="rId30" Type="http://schemas.openxmlformats.org/officeDocument/2006/relationships/tags" Target="../tags/tag1402.xml"/><Relationship Id="rId35" Type="http://schemas.openxmlformats.org/officeDocument/2006/relationships/tags" Target="../tags/tag1407.xml"/><Relationship Id="rId56" Type="http://schemas.openxmlformats.org/officeDocument/2006/relationships/tags" Target="../tags/tag1428.xml"/><Relationship Id="rId77" Type="http://schemas.openxmlformats.org/officeDocument/2006/relationships/tags" Target="../tags/tag1449.xml"/><Relationship Id="rId100" Type="http://schemas.openxmlformats.org/officeDocument/2006/relationships/tags" Target="../tags/tag1472.xml"/><Relationship Id="rId105" Type="http://schemas.openxmlformats.org/officeDocument/2006/relationships/tags" Target="../tags/tag1477.xml"/><Relationship Id="rId126" Type="http://schemas.openxmlformats.org/officeDocument/2006/relationships/tags" Target="../tags/tag1498.xml"/><Relationship Id="rId147" Type="http://schemas.openxmlformats.org/officeDocument/2006/relationships/tags" Target="../tags/tag1519.xml"/><Relationship Id="rId168" Type="http://schemas.openxmlformats.org/officeDocument/2006/relationships/slideLayout" Target="../slideLayouts/slideLayout2.xml"/><Relationship Id="rId8" Type="http://schemas.openxmlformats.org/officeDocument/2006/relationships/tags" Target="../tags/tag1380.xml"/><Relationship Id="rId51" Type="http://schemas.openxmlformats.org/officeDocument/2006/relationships/tags" Target="../tags/tag1423.xml"/><Relationship Id="rId72" Type="http://schemas.openxmlformats.org/officeDocument/2006/relationships/tags" Target="../tags/tag1444.xml"/><Relationship Id="rId93" Type="http://schemas.openxmlformats.org/officeDocument/2006/relationships/tags" Target="../tags/tag1465.xml"/><Relationship Id="rId98" Type="http://schemas.openxmlformats.org/officeDocument/2006/relationships/tags" Target="../tags/tag1470.xml"/><Relationship Id="rId121" Type="http://schemas.openxmlformats.org/officeDocument/2006/relationships/tags" Target="../tags/tag1493.xml"/><Relationship Id="rId142" Type="http://schemas.openxmlformats.org/officeDocument/2006/relationships/tags" Target="../tags/tag1514.xml"/><Relationship Id="rId163" Type="http://schemas.openxmlformats.org/officeDocument/2006/relationships/tags" Target="../tags/tag1535.xml"/><Relationship Id="rId3" Type="http://schemas.openxmlformats.org/officeDocument/2006/relationships/tags" Target="../tags/tag1375.xml"/><Relationship Id="rId25" Type="http://schemas.openxmlformats.org/officeDocument/2006/relationships/tags" Target="../tags/tag1397.xml"/><Relationship Id="rId46" Type="http://schemas.openxmlformats.org/officeDocument/2006/relationships/tags" Target="../tags/tag1418.xml"/><Relationship Id="rId67" Type="http://schemas.openxmlformats.org/officeDocument/2006/relationships/tags" Target="../tags/tag1439.xml"/><Relationship Id="rId116" Type="http://schemas.openxmlformats.org/officeDocument/2006/relationships/tags" Target="../tags/tag1488.xml"/><Relationship Id="rId137" Type="http://schemas.openxmlformats.org/officeDocument/2006/relationships/tags" Target="../tags/tag1509.xml"/><Relationship Id="rId158" Type="http://schemas.openxmlformats.org/officeDocument/2006/relationships/tags" Target="../tags/tag1530.xml"/><Relationship Id="rId20" Type="http://schemas.openxmlformats.org/officeDocument/2006/relationships/tags" Target="../tags/tag1392.xml"/><Relationship Id="rId41" Type="http://schemas.openxmlformats.org/officeDocument/2006/relationships/tags" Target="../tags/tag1413.xml"/><Relationship Id="rId62" Type="http://schemas.openxmlformats.org/officeDocument/2006/relationships/tags" Target="../tags/tag1434.xml"/><Relationship Id="rId83" Type="http://schemas.openxmlformats.org/officeDocument/2006/relationships/tags" Target="../tags/tag1455.xml"/><Relationship Id="rId88" Type="http://schemas.openxmlformats.org/officeDocument/2006/relationships/tags" Target="../tags/tag1460.xml"/><Relationship Id="rId111" Type="http://schemas.openxmlformats.org/officeDocument/2006/relationships/tags" Target="../tags/tag1483.xml"/><Relationship Id="rId132" Type="http://schemas.openxmlformats.org/officeDocument/2006/relationships/tags" Target="../tags/tag1504.xml"/><Relationship Id="rId153" Type="http://schemas.openxmlformats.org/officeDocument/2006/relationships/tags" Target="../tags/tag1525.xml"/><Relationship Id="rId15" Type="http://schemas.openxmlformats.org/officeDocument/2006/relationships/tags" Target="../tags/tag1387.xml"/><Relationship Id="rId36" Type="http://schemas.openxmlformats.org/officeDocument/2006/relationships/tags" Target="../tags/tag1408.xml"/><Relationship Id="rId57" Type="http://schemas.openxmlformats.org/officeDocument/2006/relationships/tags" Target="../tags/tag1429.xml"/><Relationship Id="rId106" Type="http://schemas.openxmlformats.org/officeDocument/2006/relationships/tags" Target="../tags/tag1478.xml"/><Relationship Id="rId127" Type="http://schemas.openxmlformats.org/officeDocument/2006/relationships/tags" Target="../tags/tag1499.xml"/><Relationship Id="rId10" Type="http://schemas.openxmlformats.org/officeDocument/2006/relationships/tags" Target="../tags/tag1382.xml"/><Relationship Id="rId31" Type="http://schemas.openxmlformats.org/officeDocument/2006/relationships/tags" Target="../tags/tag1403.xml"/><Relationship Id="rId52" Type="http://schemas.openxmlformats.org/officeDocument/2006/relationships/tags" Target="../tags/tag1424.xml"/><Relationship Id="rId73" Type="http://schemas.openxmlformats.org/officeDocument/2006/relationships/tags" Target="../tags/tag1445.xml"/><Relationship Id="rId78" Type="http://schemas.openxmlformats.org/officeDocument/2006/relationships/tags" Target="../tags/tag1450.xml"/><Relationship Id="rId94" Type="http://schemas.openxmlformats.org/officeDocument/2006/relationships/tags" Target="../tags/tag1466.xml"/><Relationship Id="rId99" Type="http://schemas.openxmlformats.org/officeDocument/2006/relationships/tags" Target="../tags/tag1471.xml"/><Relationship Id="rId101" Type="http://schemas.openxmlformats.org/officeDocument/2006/relationships/tags" Target="../tags/tag1473.xml"/><Relationship Id="rId122" Type="http://schemas.openxmlformats.org/officeDocument/2006/relationships/tags" Target="../tags/tag1494.xml"/><Relationship Id="rId143" Type="http://schemas.openxmlformats.org/officeDocument/2006/relationships/tags" Target="../tags/tag1515.xml"/><Relationship Id="rId148" Type="http://schemas.openxmlformats.org/officeDocument/2006/relationships/tags" Target="../tags/tag1520.xml"/><Relationship Id="rId164" Type="http://schemas.openxmlformats.org/officeDocument/2006/relationships/tags" Target="../tags/tag1536.xml"/><Relationship Id="rId169" Type="http://schemas.openxmlformats.org/officeDocument/2006/relationships/image" Target="../media/image8.png"/><Relationship Id="rId4" Type="http://schemas.openxmlformats.org/officeDocument/2006/relationships/tags" Target="../tags/tag1376.xml"/><Relationship Id="rId9" Type="http://schemas.openxmlformats.org/officeDocument/2006/relationships/tags" Target="../tags/tag1381.xml"/><Relationship Id="rId26" Type="http://schemas.openxmlformats.org/officeDocument/2006/relationships/tags" Target="../tags/tag1398.xml"/><Relationship Id="rId47" Type="http://schemas.openxmlformats.org/officeDocument/2006/relationships/tags" Target="../tags/tag1419.xml"/><Relationship Id="rId68" Type="http://schemas.openxmlformats.org/officeDocument/2006/relationships/tags" Target="../tags/tag1440.xml"/><Relationship Id="rId89" Type="http://schemas.openxmlformats.org/officeDocument/2006/relationships/tags" Target="../tags/tag1461.xml"/><Relationship Id="rId112" Type="http://schemas.openxmlformats.org/officeDocument/2006/relationships/tags" Target="../tags/tag1484.xml"/><Relationship Id="rId133" Type="http://schemas.openxmlformats.org/officeDocument/2006/relationships/tags" Target="../tags/tag1505.xml"/><Relationship Id="rId154" Type="http://schemas.openxmlformats.org/officeDocument/2006/relationships/tags" Target="../tags/tag1526.xml"/><Relationship Id="rId16" Type="http://schemas.openxmlformats.org/officeDocument/2006/relationships/tags" Target="../tags/tag1388.xml"/><Relationship Id="rId37" Type="http://schemas.openxmlformats.org/officeDocument/2006/relationships/tags" Target="../tags/tag1409.xml"/><Relationship Id="rId58" Type="http://schemas.openxmlformats.org/officeDocument/2006/relationships/tags" Target="../tags/tag1430.xml"/><Relationship Id="rId79" Type="http://schemas.openxmlformats.org/officeDocument/2006/relationships/tags" Target="../tags/tag1451.xml"/><Relationship Id="rId102" Type="http://schemas.openxmlformats.org/officeDocument/2006/relationships/tags" Target="../tags/tag1474.xml"/><Relationship Id="rId123" Type="http://schemas.openxmlformats.org/officeDocument/2006/relationships/tags" Target="../tags/tag1495.xml"/><Relationship Id="rId144" Type="http://schemas.openxmlformats.org/officeDocument/2006/relationships/tags" Target="../tags/tag1516.xml"/><Relationship Id="rId90" Type="http://schemas.openxmlformats.org/officeDocument/2006/relationships/tags" Target="../tags/tag1462.xml"/><Relationship Id="rId165" Type="http://schemas.openxmlformats.org/officeDocument/2006/relationships/tags" Target="../tags/tag1537.xml"/><Relationship Id="rId27" Type="http://schemas.openxmlformats.org/officeDocument/2006/relationships/tags" Target="../tags/tag1399.xml"/><Relationship Id="rId48" Type="http://schemas.openxmlformats.org/officeDocument/2006/relationships/tags" Target="../tags/tag1420.xml"/><Relationship Id="rId69" Type="http://schemas.openxmlformats.org/officeDocument/2006/relationships/tags" Target="../tags/tag1441.xml"/><Relationship Id="rId113" Type="http://schemas.openxmlformats.org/officeDocument/2006/relationships/tags" Target="../tags/tag1485.xml"/><Relationship Id="rId134" Type="http://schemas.openxmlformats.org/officeDocument/2006/relationships/tags" Target="../tags/tag1506.xml"/><Relationship Id="rId80" Type="http://schemas.openxmlformats.org/officeDocument/2006/relationships/tags" Target="../tags/tag1452.xml"/><Relationship Id="rId155" Type="http://schemas.openxmlformats.org/officeDocument/2006/relationships/tags" Target="../tags/tag1527.xml"/><Relationship Id="rId17" Type="http://schemas.openxmlformats.org/officeDocument/2006/relationships/tags" Target="../tags/tag1389.xml"/><Relationship Id="rId38" Type="http://schemas.openxmlformats.org/officeDocument/2006/relationships/tags" Target="../tags/tag1410.xml"/><Relationship Id="rId59" Type="http://schemas.openxmlformats.org/officeDocument/2006/relationships/tags" Target="../tags/tag1431.xml"/><Relationship Id="rId103" Type="http://schemas.openxmlformats.org/officeDocument/2006/relationships/tags" Target="../tags/tag1475.xml"/><Relationship Id="rId124" Type="http://schemas.openxmlformats.org/officeDocument/2006/relationships/tags" Target="../tags/tag14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438613" y="4683"/>
            <a:ext cx="111140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Q1) K-S TEST                                                                                                              			 (Total 5 points) </a:t>
            </a:r>
            <a:br>
              <a:rPr lang="en-US" b="1" dirty="0" smtClean="0"/>
            </a:br>
            <a:r>
              <a:rPr lang="en-US" b="1" dirty="0" smtClean="0"/>
              <a:t>Let D = {0.1, 0.2, 0.5, 0.5, 0.9}. Use the K-S test to check whether D is distributed as the Uniform(0, 1). Reject if the K-S statistic of max difference is greater than 0.25. Show all relevant values, including difference to the left and right of each point, clearly as a table.</a:t>
            </a:r>
          </a:p>
        </p:txBody>
      </p:sp>
      <p:sp>
        <p:nvSpPr>
          <p:cNvPr id="2" name="SMARTInkShape-1"/>
          <p:cNvSpPr/>
          <p:nvPr>
            <p:custDataLst>
              <p:tags r:id="rId1"/>
            </p:custDataLst>
          </p:nvPr>
        </p:nvSpPr>
        <p:spPr>
          <a:xfrm>
            <a:off x="1023233" y="768732"/>
            <a:ext cx="2158118" cy="149040"/>
          </a:xfrm>
          <a:custGeom>
            <a:avLst/>
            <a:gdLst/>
            <a:ahLst/>
            <a:cxnLst/>
            <a:rect l="0" t="0" r="0" b="0"/>
            <a:pathLst>
              <a:path w="2158118" h="149040">
                <a:moveTo>
                  <a:pt x="5467" y="145668"/>
                </a:moveTo>
                <a:lnTo>
                  <a:pt x="5467" y="145668"/>
                </a:lnTo>
                <a:lnTo>
                  <a:pt x="0" y="145668"/>
                </a:lnTo>
                <a:lnTo>
                  <a:pt x="6120" y="149039"/>
                </a:lnTo>
                <a:lnTo>
                  <a:pt x="44341" y="144718"/>
                </a:lnTo>
                <a:lnTo>
                  <a:pt x="73544" y="141012"/>
                </a:lnTo>
                <a:lnTo>
                  <a:pt x="114746" y="137014"/>
                </a:lnTo>
                <a:lnTo>
                  <a:pt x="139703" y="134254"/>
                </a:lnTo>
                <a:lnTo>
                  <a:pt x="166924" y="131003"/>
                </a:lnTo>
                <a:lnTo>
                  <a:pt x="195655" y="127425"/>
                </a:lnTo>
                <a:lnTo>
                  <a:pt x="228920" y="122922"/>
                </a:lnTo>
                <a:lnTo>
                  <a:pt x="265208" y="117804"/>
                </a:lnTo>
                <a:lnTo>
                  <a:pt x="303511" y="112276"/>
                </a:lnTo>
                <a:lnTo>
                  <a:pt x="346685" y="106473"/>
                </a:lnTo>
                <a:lnTo>
                  <a:pt x="393107" y="100488"/>
                </a:lnTo>
                <a:lnTo>
                  <a:pt x="441694" y="94381"/>
                </a:lnTo>
                <a:lnTo>
                  <a:pt x="495251" y="88194"/>
                </a:lnTo>
                <a:lnTo>
                  <a:pt x="552123" y="81952"/>
                </a:lnTo>
                <a:lnTo>
                  <a:pt x="611204" y="75674"/>
                </a:lnTo>
                <a:lnTo>
                  <a:pt x="674581" y="69372"/>
                </a:lnTo>
                <a:lnTo>
                  <a:pt x="740821" y="63054"/>
                </a:lnTo>
                <a:lnTo>
                  <a:pt x="808969" y="56725"/>
                </a:lnTo>
                <a:lnTo>
                  <a:pt x="879096" y="51095"/>
                </a:lnTo>
                <a:lnTo>
                  <a:pt x="950542" y="45930"/>
                </a:lnTo>
                <a:lnTo>
                  <a:pt x="1022867" y="41076"/>
                </a:lnTo>
                <a:lnTo>
                  <a:pt x="1095778" y="36429"/>
                </a:lnTo>
                <a:lnTo>
                  <a:pt x="1169080" y="31920"/>
                </a:lnTo>
                <a:lnTo>
                  <a:pt x="1242642" y="27503"/>
                </a:lnTo>
                <a:lnTo>
                  <a:pt x="1314967" y="23852"/>
                </a:lnTo>
                <a:lnTo>
                  <a:pt x="1386467" y="20713"/>
                </a:lnTo>
                <a:lnTo>
                  <a:pt x="1457417" y="17915"/>
                </a:lnTo>
                <a:lnTo>
                  <a:pt x="1525178" y="15344"/>
                </a:lnTo>
                <a:lnTo>
                  <a:pt x="1590813" y="12924"/>
                </a:lnTo>
                <a:lnTo>
                  <a:pt x="1655031" y="10605"/>
                </a:lnTo>
                <a:lnTo>
                  <a:pt x="1714776" y="8354"/>
                </a:lnTo>
                <a:lnTo>
                  <a:pt x="1771540" y="6147"/>
                </a:lnTo>
                <a:lnTo>
                  <a:pt x="1826315" y="3971"/>
                </a:lnTo>
                <a:lnTo>
                  <a:pt x="1874828" y="2520"/>
                </a:lnTo>
                <a:lnTo>
                  <a:pt x="1919163" y="1553"/>
                </a:lnTo>
                <a:lnTo>
                  <a:pt x="1960714" y="908"/>
                </a:lnTo>
                <a:lnTo>
                  <a:pt x="1996176" y="478"/>
                </a:lnTo>
                <a:lnTo>
                  <a:pt x="2027578" y="191"/>
                </a:lnTo>
                <a:lnTo>
                  <a:pt x="2056274" y="0"/>
                </a:lnTo>
                <a:lnTo>
                  <a:pt x="2097567" y="1669"/>
                </a:lnTo>
                <a:lnTo>
                  <a:pt x="2142707" y="5119"/>
                </a:lnTo>
                <a:lnTo>
                  <a:pt x="2158117" y="596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2"/>
          <p:cNvSpPr/>
          <p:nvPr>
            <p:custDataLst>
              <p:tags r:id="rId2"/>
            </p:custDataLst>
          </p:nvPr>
        </p:nvSpPr>
        <p:spPr>
          <a:xfrm>
            <a:off x="8775961" y="889305"/>
            <a:ext cx="1370865" cy="44067"/>
          </a:xfrm>
          <a:custGeom>
            <a:avLst/>
            <a:gdLst/>
            <a:ahLst/>
            <a:cxnLst/>
            <a:rect l="0" t="0" r="0" b="0"/>
            <a:pathLst>
              <a:path w="1370865" h="44067">
                <a:moveTo>
                  <a:pt x="6089" y="12395"/>
                </a:moveTo>
                <a:lnTo>
                  <a:pt x="6089" y="12395"/>
                </a:lnTo>
                <a:lnTo>
                  <a:pt x="0" y="6306"/>
                </a:lnTo>
                <a:lnTo>
                  <a:pt x="3187" y="9493"/>
                </a:lnTo>
                <a:lnTo>
                  <a:pt x="8562" y="11105"/>
                </a:lnTo>
                <a:lnTo>
                  <a:pt x="54818" y="17787"/>
                </a:lnTo>
                <a:lnTo>
                  <a:pt x="87248" y="14556"/>
                </a:lnTo>
                <a:lnTo>
                  <a:pt x="129648" y="9828"/>
                </a:lnTo>
                <a:lnTo>
                  <a:pt x="154784" y="8567"/>
                </a:lnTo>
                <a:lnTo>
                  <a:pt x="181419" y="7726"/>
                </a:lnTo>
                <a:lnTo>
                  <a:pt x="212581" y="6460"/>
                </a:lnTo>
                <a:lnTo>
                  <a:pt x="246761" y="4911"/>
                </a:lnTo>
                <a:lnTo>
                  <a:pt x="282953" y="3172"/>
                </a:lnTo>
                <a:lnTo>
                  <a:pt x="322604" y="2013"/>
                </a:lnTo>
                <a:lnTo>
                  <a:pt x="364560" y="1240"/>
                </a:lnTo>
                <a:lnTo>
                  <a:pt x="408053" y="725"/>
                </a:lnTo>
                <a:lnTo>
                  <a:pt x="454687" y="382"/>
                </a:lnTo>
                <a:lnTo>
                  <a:pt x="503415" y="153"/>
                </a:lnTo>
                <a:lnTo>
                  <a:pt x="553539" y="0"/>
                </a:lnTo>
                <a:lnTo>
                  <a:pt x="605300" y="604"/>
                </a:lnTo>
                <a:lnTo>
                  <a:pt x="658152" y="1712"/>
                </a:lnTo>
                <a:lnTo>
                  <a:pt x="711731" y="3156"/>
                </a:lnTo>
                <a:lnTo>
                  <a:pt x="766501" y="5530"/>
                </a:lnTo>
                <a:lnTo>
                  <a:pt x="822062" y="8524"/>
                </a:lnTo>
                <a:lnTo>
                  <a:pt x="878154" y="11931"/>
                </a:lnTo>
                <a:lnTo>
                  <a:pt x="931072" y="15614"/>
                </a:lnTo>
                <a:lnTo>
                  <a:pt x="981872" y="19480"/>
                </a:lnTo>
                <a:lnTo>
                  <a:pt x="1031261" y="23468"/>
                </a:lnTo>
                <a:lnTo>
                  <a:pt x="1076182" y="26833"/>
                </a:lnTo>
                <a:lnTo>
                  <a:pt x="1118123" y="29781"/>
                </a:lnTo>
                <a:lnTo>
                  <a:pt x="1158079" y="32452"/>
                </a:lnTo>
                <a:lnTo>
                  <a:pt x="1193182" y="34939"/>
                </a:lnTo>
                <a:lnTo>
                  <a:pt x="1225052" y="37302"/>
                </a:lnTo>
                <a:lnTo>
                  <a:pt x="1254764" y="39583"/>
                </a:lnTo>
                <a:lnTo>
                  <a:pt x="1300948" y="42118"/>
                </a:lnTo>
                <a:lnTo>
                  <a:pt x="1345308" y="43544"/>
                </a:lnTo>
                <a:lnTo>
                  <a:pt x="1370864" y="44066"/>
                </a:lnTo>
                <a:lnTo>
                  <a:pt x="1357160" y="42248"/>
                </a:lnTo>
                <a:lnTo>
                  <a:pt x="1310996" y="35304"/>
                </a:lnTo>
                <a:lnTo>
                  <a:pt x="1278197" y="29397"/>
                </a:lnTo>
                <a:lnTo>
                  <a:pt x="1240337" y="23479"/>
                </a:lnTo>
                <a:lnTo>
                  <a:pt x="1195289" y="20849"/>
                </a:lnTo>
                <a:lnTo>
                  <a:pt x="1168600" y="19442"/>
                </a:lnTo>
                <a:lnTo>
                  <a:pt x="1139518" y="17799"/>
                </a:lnTo>
                <a:lnTo>
                  <a:pt x="1108841" y="15997"/>
                </a:lnTo>
                <a:lnTo>
                  <a:pt x="1073573" y="14797"/>
                </a:lnTo>
                <a:lnTo>
                  <a:pt x="1035246" y="13996"/>
                </a:lnTo>
                <a:lnTo>
                  <a:pt x="994876" y="13462"/>
                </a:lnTo>
                <a:lnTo>
                  <a:pt x="949620" y="13107"/>
                </a:lnTo>
                <a:lnTo>
                  <a:pt x="901104" y="12869"/>
                </a:lnTo>
                <a:lnTo>
                  <a:pt x="850416" y="12711"/>
                </a:lnTo>
                <a:lnTo>
                  <a:pt x="791929" y="13311"/>
                </a:lnTo>
                <a:lnTo>
                  <a:pt x="728243" y="14417"/>
                </a:lnTo>
                <a:lnTo>
                  <a:pt x="661092" y="15860"/>
                </a:lnTo>
                <a:lnTo>
                  <a:pt x="616325" y="16821"/>
                </a:lnTo>
                <a:lnTo>
                  <a:pt x="526789" y="187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3"/>
          <p:cNvSpPr/>
          <p:nvPr>
            <p:custDataLst>
              <p:tags r:id="rId3"/>
            </p:custDataLst>
          </p:nvPr>
        </p:nvSpPr>
        <p:spPr>
          <a:xfrm>
            <a:off x="4800600" y="1132837"/>
            <a:ext cx="406401" cy="92714"/>
          </a:xfrm>
          <a:custGeom>
            <a:avLst/>
            <a:gdLst/>
            <a:ahLst/>
            <a:cxnLst/>
            <a:rect l="0" t="0" r="0" b="0"/>
            <a:pathLst>
              <a:path w="406401" h="92714">
                <a:moveTo>
                  <a:pt x="0" y="92713"/>
                </a:moveTo>
                <a:lnTo>
                  <a:pt x="0" y="92713"/>
                </a:lnTo>
                <a:lnTo>
                  <a:pt x="3371" y="89342"/>
                </a:lnTo>
                <a:lnTo>
                  <a:pt x="38295" y="76107"/>
                </a:lnTo>
                <a:lnTo>
                  <a:pt x="69231" y="65577"/>
                </a:lnTo>
                <a:lnTo>
                  <a:pt x="106028" y="53841"/>
                </a:lnTo>
                <a:lnTo>
                  <a:pt x="147312" y="42276"/>
                </a:lnTo>
                <a:lnTo>
                  <a:pt x="193884" y="32432"/>
                </a:lnTo>
                <a:lnTo>
                  <a:pt x="239040" y="23353"/>
                </a:lnTo>
                <a:lnTo>
                  <a:pt x="281218" y="14614"/>
                </a:lnTo>
                <a:lnTo>
                  <a:pt x="318778" y="6026"/>
                </a:lnTo>
                <a:lnTo>
                  <a:pt x="361545" y="0"/>
                </a:lnTo>
                <a:lnTo>
                  <a:pt x="375881" y="472"/>
                </a:lnTo>
                <a:lnTo>
                  <a:pt x="379704" y="1586"/>
                </a:lnTo>
                <a:lnTo>
                  <a:pt x="377313" y="4445"/>
                </a:lnTo>
                <a:lnTo>
                  <a:pt x="346825" y="19287"/>
                </a:lnTo>
                <a:lnTo>
                  <a:pt x="307956" y="33503"/>
                </a:lnTo>
                <a:lnTo>
                  <a:pt x="260577" y="47348"/>
                </a:lnTo>
                <a:lnTo>
                  <a:pt x="235101" y="54003"/>
                </a:lnTo>
                <a:lnTo>
                  <a:pt x="187980" y="65160"/>
                </a:lnTo>
                <a:lnTo>
                  <a:pt x="147047" y="74117"/>
                </a:lnTo>
                <a:lnTo>
                  <a:pt x="99550" y="83735"/>
                </a:lnTo>
                <a:lnTo>
                  <a:pt x="93883" y="84611"/>
                </a:lnTo>
                <a:lnTo>
                  <a:pt x="92927" y="84490"/>
                </a:lnTo>
                <a:lnTo>
                  <a:pt x="128606" y="75462"/>
                </a:lnTo>
                <a:lnTo>
                  <a:pt x="174280" y="65290"/>
                </a:lnTo>
                <a:lnTo>
                  <a:pt x="202264" y="59614"/>
                </a:lnTo>
                <a:lnTo>
                  <a:pt x="232209" y="53714"/>
                </a:lnTo>
                <a:lnTo>
                  <a:pt x="264873" y="47664"/>
                </a:lnTo>
                <a:lnTo>
                  <a:pt x="299348" y="41513"/>
                </a:lnTo>
                <a:lnTo>
                  <a:pt x="335032" y="35297"/>
                </a:lnTo>
                <a:lnTo>
                  <a:pt x="406400" y="228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"/>
          <p:cNvSpPr/>
          <p:nvPr>
            <p:custDataLst>
              <p:tags r:id="rId4"/>
            </p:custDataLst>
          </p:nvPr>
        </p:nvSpPr>
        <p:spPr>
          <a:xfrm>
            <a:off x="7772422" y="1175630"/>
            <a:ext cx="3067029" cy="37221"/>
          </a:xfrm>
          <a:custGeom>
            <a:avLst/>
            <a:gdLst/>
            <a:ahLst/>
            <a:cxnLst/>
            <a:rect l="0" t="0" r="0" b="0"/>
            <a:pathLst>
              <a:path w="3067029" h="37221">
                <a:moveTo>
                  <a:pt x="6328" y="11820"/>
                </a:moveTo>
                <a:lnTo>
                  <a:pt x="6328" y="11820"/>
                </a:lnTo>
                <a:lnTo>
                  <a:pt x="2957" y="11820"/>
                </a:lnTo>
                <a:lnTo>
                  <a:pt x="1964" y="11114"/>
                </a:lnTo>
                <a:lnTo>
                  <a:pt x="1301" y="9938"/>
                </a:lnTo>
                <a:lnTo>
                  <a:pt x="0" y="5548"/>
                </a:lnTo>
                <a:lnTo>
                  <a:pt x="23988" y="4765"/>
                </a:lnTo>
                <a:lnTo>
                  <a:pt x="38639" y="444"/>
                </a:lnTo>
                <a:lnTo>
                  <a:pt x="68752" y="0"/>
                </a:lnTo>
                <a:lnTo>
                  <a:pt x="111549" y="4610"/>
                </a:lnTo>
                <a:lnTo>
                  <a:pt x="154373" y="6006"/>
                </a:lnTo>
                <a:lnTo>
                  <a:pt x="198685" y="10462"/>
                </a:lnTo>
                <a:lnTo>
                  <a:pt x="235478" y="9536"/>
                </a:lnTo>
                <a:lnTo>
                  <a:pt x="275072" y="8556"/>
                </a:lnTo>
                <a:lnTo>
                  <a:pt x="316202" y="10853"/>
                </a:lnTo>
                <a:lnTo>
                  <a:pt x="353318" y="11534"/>
                </a:lnTo>
                <a:lnTo>
                  <a:pt x="390422" y="9854"/>
                </a:lnTo>
                <a:lnTo>
                  <a:pt x="428931" y="8650"/>
                </a:lnTo>
                <a:lnTo>
                  <a:pt x="473549" y="11194"/>
                </a:lnTo>
                <a:lnTo>
                  <a:pt x="516333" y="11696"/>
                </a:lnTo>
                <a:lnTo>
                  <a:pt x="558756" y="11795"/>
                </a:lnTo>
                <a:lnTo>
                  <a:pt x="597735" y="11815"/>
                </a:lnTo>
                <a:lnTo>
                  <a:pt x="639281" y="11819"/>
                </a:lnTo>
                <a:lnTo>
                  <a:pt x="681129" y="11820"/>
                </a:lnTo>
                <a:lnTo>
                  <a:pt x="727859" y="11820"/>
                </a:lnTo>
                <a:lnTo>
                  <a:pt x="769394" y="11820"/>
                </a:lnTo>
                <a:lnTo>
                  <a:pt x="812314" y="11820"/>
                </a:lnTo>
                <a:lnTo>
                  <a:pt x="855542" y="11820"/>
                </a:lnTo>
                <a:lnTo>
                  <a:pt x="897639" y="11820"/>
                </a:lnTo>
                <a:lnTo>
                  <a:pt x="941685" y="11820"/>
                </a:lnTo>
                <a:lnTo>
                  <a:pt x="988581" y="11820"/>
                </a:lnTo>
                <a:lnTo>
                  <a:pt x="1029120" y="11820"/>
                </a:lnTo>
                <a:lnTo>
                  <a:pt x="1071099" y="15191"/>
                </a:lnTo>
                <a:lnTo>
                  <a:pt x="1118431" y="17581"/>
                </a:lnTo>
                <a:lnTo>
                  <a:pt x="1155226" y="17996"/>
                </a:lnTo>
                <a:lnTo>
                  <a:pt x="1201502" y="18136"/>
                </a:lnTo>
                <a:lnTo>
                  <a:pt x="1238635" y="18160"/>
                </a:lnTo>
                <a:lnTo>
                  <a:pt x="1278330" y="16285"/>
                </a:lnTo>
                <a:lnTo>
                  <a:pt x="1319489" y="15025"/>
                </a:lnTo>
                <a:lnTo>
                  <a:pt x="1360377" y="15356"/>
                </a:lnTo>
                <a:lnTo>
                  <a:pt x="1401891" y="12868"/>
                </a:lnTo>
                <a:lnTo>
                  <a:pt x="1441002" y="12131"/>
                </a:lnTo>
                <a:lnTo>
                  <a:pt x="1479402" y="13794"/>
                </a:lnTo>
                <a:lnTo>
                  <a:pt x="1517590" y="16873"/>
                </a:lnTo>
                <a:lnTo>
                  <a:pt x="1555716" y="17786"/>
                </a:lnTo>
                <a:lnTo>
                  <a:pt x="1603155" y="18094"/>
                </a:lnTo>
                <a:lnTo>
                  <a:pt x="1647202" y="18155"/>
                </a:lnTo>
                <a:lnTo>
                  <a:pt x="1694054" y="18167"/>
                </a:lnTo>
                <a:lnTo>
                  <a:pt x="1737491" y="18169"/>
                </a:lnTo>
                <a:lnTo>
                  <a:pt x="1785111" y="14511"/>
                </a:lnTo>
                <a:lnTo>
                  <a:pt x="1821954" y="16067"/>
                </a:lnTo>
                <a:lnTo>
                  <a:pt x="1866366" y="12868"/>
                </a:lnTo>
                <a:lnTo>
                  <a:pt x="1902239" y="12131"/>
                </a:lnTo>
                <a:lnTo>
                  <a:pt x="1940384" y="11912"/>
                </a:lnTo>
                <a:lnTo>
                  <a:pt x="1984879" y="11838"/>
                </a:lnTo>
                <a:lnTo>
                  <a:pt x="2020374" y="11825"/>
                </a:lnTo>
                <a:lnTo>
                  <a:pt x="2057704" y="11822"/>
                </a:lnTo>
                <a:lnTo>
                  <a:pt x="2098945" y="11820"/>
                </a:lnTo>
                <a:lnTo>
                  <a:pt x="2139074" y="11820"/>
                </a:lnTo>
                <a:lnTo>
                  <a:pt x="2177775" y="11820"/>
                </a:lnTo>
                <a:lnTo>
                  <a:pt x="2216053" y="11820"/>
                </a:lnTo>
                <a:lnTo>
                  <a:pt x="2254206" y="11820"/>
                </a:lnTo>
                <a:lnTo>
                  <a:pt x="2292322" y="11820"/>
                </a:lnTo>
                <a:lnTo>
                  <a:pt x="2330426" y="11820"/>
                </a:lnTo>
                <a:lnTo>
                  <a:pt x="2368527" y="11820"/>
                </a:lnTo>
                <a:lnTo>
                  <a:pt x="2409998" y="11820"/>
                </a:lnTo>
                <a:lnTo>
                  <a:pt x="2450196" y="11820"/>
                </a:lnTo>
                <a:lnTo>
                  <a:pt x="2488917" y="11820"/>
                </a:lnTo>
                <a:lnTo>
                  <a:pt x="2533942" y="11820"/>
                </a:lnTo>
                <a:lnTo>
                  <a:pt x="2579661" y="11820"/>
                </a:lnTo>
                <a:lnTo>
                  <a:pt x="2624486" y="11820"/>
                </a:lnTo>
                <a:lnTo>
                  <a:pt x="2656089" y="13701"/>
                </a:lnTo>
                <a:lnTo>
                  <a:pt x="2688244" y="16184"/>
                </a:lnTo>
                <a:lnTo>
                  <a:pt x="2734114" y="18287"/>
                </a:lnTo>
                <a:lnTo>
                  <a:pt x="2779691" y="22360"/>
                </a:lnTo>
                <a:lnTo>
                  <a:pt x="2827218" y="23880"/>
                </a:lnTo>
                <a:lnTo>
                  <a:pt x="2868032" y="24330"/>
                </a:lnTo>
                <a:lnTo>
                  <a:pt x="2911903" y="24483"/>
                </a:lnTo>
                <a:lnTo>
                  <a:pt x="2955898" y="24515"/>
                </a:lnTo>
                <a:lnTo>
                  <a:pt x="2998316" y="24520"/>
                </a:lnTo>
                <a:lnTo>
                  <a:pt x="3023301" y="23814"/>
                </a:lnTo>
                <a:lnTo>
                  <a:pt x="3036932" y="19053"/>
                </a:lnTo>
                <a:lnTo>
                  <a:pt x="3046978" y="18431"/>
                </a:lnTo>
                <a:lnTo>
                  <a:pt x="3052943" y="20168"/>
                </a:lnTo>
                <a:lnTo>
                  <a:pt x="3055522" y="21618"/>
                </a:lnTo>
                <a:lnTo>
                  <a:pt x="3067028" y="3722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5"/>
          <p:cNvSpPr/>
          <p:nvPr>
            <p:custDataLst>
              <p:tags r:id="rId5"/>
            </p:custDataLst>
          </p:nvPr>
        </p:nvSpPr>
        <p:spPr>
          <a:xfrm>
            <a:off x="387350" y="1371893"/>
            <a:ext cx="3366957" cy="152108"/>
          </a:xfrm>
          <a:custGeom>
            <a:avLst/>
            <a:gdLst/>
            <a:ahLst/>
            <a:cxnLst/>
            <a:rect l="0" t="0" r="0" b="0"/>
            <a:pathLst>
              <a:path w="3366957" h="152108">
                <a:moveTo>
                  <a:pt x="0" y="152107"/>
                </a:moveTo>
                <a:lnTo>
                  <a:pt x="0" y="152107"/>
                </a:lnTo>
                <a:lnTo>
                  <a:pt x="20722" y="150225"/>
                </a:lnTo>
                <a:lnTo>
                  <a:pt x="65393" y="140570"/>
                </a:lnTo>
                <a:lnTo>
                  <a:pt x="101500" y="133809"/>
                </a:lnTo>
                <a:lnTo>
                  <a:pt x="137774" y="129864"/>
                </a:lnTo>
                <a:lnTo>
                  <a:pt x="172711" y="127404"/>
                </a:lnTo>
                <a:lnTo>
                  <a:pt x="207053" y="123959"/>
                </a:lnTo>
                <a:lnTo>
                  <a:pt x="244894" y="120077"/>
                </a:lnTo>
                <a:lnTo>
                  <a:pt x="285936" y="115999"/>
                </a:lnTo>
                <a:lnTo>
                  <a:pt x="330048" y="111835"/>
                </a:lnTo>
                <a:lnTo>
                  <a:pt x="375523" y="109514"/>
                </a:lnTo>
                <a:lnTo>
                  <a:pt x="422310" y="107777"/>
                </a:lnTo>
                <a:lnTo>
                  <a:pt x="446640" y="106326"/>
                </a:lnTo>
                <a:lnTo>
                  <a:pt x="471327" y="104653"/>
                </a:lnTo>
                <a:lnTo>
                  <a:pt x="497662" y="103537"/>
                </a:lnTo>
                <a:lnTo>
                  <a:pt x="525097" y="102794"/>
                </a:lnTo>
                <a:lnTo>
                  <a:pt x="553265" y="102299"/>
                </a:lnTo>
                <a:lnTo>
                  <a:pt x="582626" y="101968"/>
                </a:lnTo>
                <a:lnTo>
                  <a:pt x="612784" y="101748"/>
                </a:lnTo>
                <a:lnTo>
                  <a:pt x="643473" y="101601"/>
                </a:lnTo>
                <a:lnTo>
                  <a:pt x="675926" y="100797"/>
                </a:lnTo>
                <a:lnTo>
                  <a:pt x="709556" y="99556"/>
                </a:lnTo>
                <a:lnTo>
                  <a:pt x="743971" y="98023"/>
                </a:lnTo>
                <a:lnTo>
                  <a:pt x="779614" y="96296"/>
                </a:lnTo>
                <a:lnTo>
                  <a:pt x="816076" y="94438"/>
                </a:lnTo>
                <a:lnTo>
                  <a:pt x="853084" y="92494"/>
                </a:lnTo>
                <a:lnTo>
                  <a:pt x="890456" y="90493"/>
                </a:lnTo>
                <a:lnTo>
                  <a:pt x="928071" y="88453"/>
                </a:lnTo>
                <a:lnTo>
                  <a:pt x="965847" y="86388"/>
                </a:lnTo>
                <a:lnTo>
                  <a:pt x="1003731" y="83600"/>
                </a:lnTo>
                <a:lnTo>
                  <a:pt x="1041688" y="80330"/>
                </a:lnTo>
                <a:lnTo>
                  <a:pt x="1079692" y="76739"/>
                </a:lnTo>
                <a:lnTo>
                  <a:pt x="1118433" y="73639"/>
                </a:lnTo>
                <a:lnTo>
                  <a:pt x="1157667" y="70867"/>
                </a:lnTo>
                <a:lnTo>
                  <a:pt x="1197228" y="68314"/>
                </a:lnTo>
                <a:lnTo>
                  <a:pt x="1237008" y="65200"/>
                </a:lnTo>
                <a:lnTo>
                  <a:pt x="1276933" y="61714"/>
                </a:lnTo>
                <a:lnTo>
                  <a:pt x="1316955" y="57978"/>
                </a:lnTo>
                <a:lnTo>
                  <a:pt x="1357042" y="54782"/>
                </a:lnTo>
                <a:lnTo>
                  <a:pt x="1397173" y="51946"/>
                </a:lnTo>
                <a:lnTo>
                  <a:pt x="1437332" y="49350"/>
                </a:lnTo>
                <a:lnTo>
                  <a:pt x="1478921" y="46208"/>
                </a:lnTo>
                <a:lnTo>
                  <a:pt x="1521464" y="42702"/>
                </a:lnTo>
                <a:lnTo>
                  <a:pt x="1564643" y="38954"/>
                </a:lnTo>
                <a:lnTo>
                  <a:pt x="1608245" y="35749"/>
                </a:lnTo>
                <a:lnTo>
                  <a:pt x="1652130" y="32907"/>
                </a:lnTo>
                <a:lnTo>
                  <a:pt x="1696203" y="30307"/>
                </a:lnTo>
                <a:lnTo>
                  <a:pt x="1740402" y="27163"/>
                </a:lnTo>
                <a:lnTo>
                  <a:pt x="1784685" y="23655"/>
                </a:lnTo>
                <a:lnTo>
                  <a:pt x="1829023" y="19906"/>
                </a:lnTo>
                <a:lnTo>
                  <a:pt x="1872693" y="16701"/>
                </a:lnTo>
                <a:lnTo>
                  <a:pt x="1915918" y="13858"/>
                </a:lnTo>
                <a:lnTo>
                  <a:pt x="1958845" y="11258"/>
                </a:lnTo>
                <a:lnTo>
                  <a:pt x="2002280" y="9524"/>
                </a:lnTo>
                <a:lnTo>
                  <a:pt x="2046053" y="8368"/>
                </a:lnTo>
                <a:lnTo>
                  <a:pt x="2090052" y="7598"/>
                </a:lnTo>
                <a:lnTo>
                  <a:pt x="2132790" y="7084"/>
                </a:lnTo>
                <a:lnTo>
                  <a:pt x="2174688" y="6742"/>
                </a:lnTo>
                <a:lnTo>
                  <a:pt x="2216025" y="6514"/>
                </a:lnTo>
                <a:lnTo>
                  <a:pt x="2256989" y="7067"/>
                </a:lnTo>
                <a:lnTo>
                  <a:pt x="2297704" y="8141"/>
                </a:lnTo>
                <a:lnTo>
                  <a:pt x="2338252" y="9563"/>
                </a:lnTo>
                <a:lnTo>
                  <a:pt x="2378690" y="11217"/>
                </a:lnTo>
                <a:lnTo>
                  <a:pt x="2419054" y="13025"/>
                </a:lnTo>
                <a:lnTo>
                  <a:pt x="2459370" y="14935"/>
                </a:lnTo>
                <a:lnTo>
                  <a:pt x="2499652" y="16209"/>
                </a:lnTo>
                <a:lnTo>
                  <a:pt x="2539912" y="17059"/>
                </a:lnTo>
                <a:lnTo>
                  <a:pt x="2580158" y="17625"/>
                </a:lnTo>
                <a:lnTo>
                  <a:pt x="2619689" y="18708"/>
                </a:lnTo>
                <a:lnTo>
                  <a:pt x="2658742" y="20135"/>
                </a:lnTo>
                <a:lnTo>
                  <a:pt x="2697478" y="21792"/>
                </a:lnTo>
                <a:lnTo>
                  <a:pt x="2734591" y="22897"/>
                </a:lnTo>
                <a:lnTo>
                  <a:pt x="2770622" y="23634"/>
                </a:lnTo>
                <a:lnTo>
                  <a:pt x="2805931" y="24125"/>
                </a:lnTo>
                <a:lnTo>
                  <a:pt x="2840054" y="24452"/>
                </a:lnTo>
                <a:lnTo>
                  <a:pt x="2873386" y="24670"/>
                </a:lnTo>
                <a:lnTo>
                  <a:pt x="2906191" y="24816"/>
                </a:lnTo>
                <a:lnTo>
                  <a:pt x="2938644" y="24913"/>
                </a:lnTo>
                <a:lnTo>
                  <a:pt x="2970862" y="24978"/>
                </a:lnTo>
                <a:lnTo>
                  <a:pt x="3002925" y="25021"/>
                </a:lnTo>
                <a:lnTo>
                  <a:pt x="3032767" y="24344"/>
                </a:lnTo>
                <a:lnTo>
                  <a:pt x="3061128" y="23187"/>
                </a:lnTo>
                <a:lnTo>
                  <a:pt x="3088502" y="21710"/>
                </a:lnTo>
                <a:lnTo>
                  <a:pt x="3114512" y="20020"/>
                </a:lnTo>
                <a:lnTo>
                  <a:pt x="3139614" y="18188"/>
                </a:lnTo>
                <a:lnTo>
                  <a:pt x="3186790" y="14271"/>
                </a:lnTo>
                <a:lnTo>
                  <a:pt x="3228923" y="10178"/>
                </a:lnTo>
                <a:lnTo>
                  <a:pt x="3266934" y="7888"/>
                </a:lnTo>
                <a:lnTo>
                  <a:pt x="3314423" y="4718"/>
                </a:lnTo>
                <a:lnTo>
                  <a:pt x="3360838" y="367"/>
                </a:lnTo>
                <a:lnTo>
                  <a:pt x="3366956" y="0"/>
                </a:lnTo>
                <a:lnTo>
                  <a:pt x="3366470" y="2019"/>
                </a:lnTo>
                <a:lnTo>
                  <a:pt x="3352800" y="1875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7"/>
          <p:cNvGrpSpPr/>
          <p:nvPr/>
        </p:nvGrpSpPr>
        <p:grpSpPr>
          <a:xfrm>
            <a:off x="2476500" y="178838"/>
            <a:ext cx="660401" cy="323484"/>
            <a:chOff x="2476500" y="178838"/>
            <a:chExt cx="660401" cy="323484"/>
          </a:xfrm>
        </p:grpSpPr>
        <p:sp>
          <p:nvSpPr>
            <p:cNvPr id="7" name="SMARTInkShape-6"/>
            <p:cNvSpPr/>
            <p:nvPr>
              <p:custDataLst>
                <p:tags r:id="rId245"/>
              </p:custDataLst>
            </p:nvPr>
          </p:nvSpPr>
          <p:spPr>
            <a:xfrm>
              <a:off x="2476500" y="360580"/>
              <a:ext cx="177801" cy="141742"/>
            </a:xfrm>
            <a:custGeom>
              <a:avLst/>
              <a:gdLst/>
              <a:ahLst/>
              <a:cxnLst/>
              <a:rect l="0" t="0" r="0" b="0"/>
              <a:pathLst>
                <a:path w="177801" h="141742">
                  <a:moveTo>
                    <a:pt x="0" y="45820"/>
                  </a:moveTo>
                  <a:lnTo>
                    <a:pt x="0" y="45820"/>
                  </a:lnTo>
                  <a:lnTo>
                    <a:pt x="0" y="21098"/>
                  </a:lnTo>
                  <a:lnTo>
                    <a:pt x="6742" y="23992"/>
                  </a:lnTo>
                  <a:lnTo>
                    <a:pt x="11933" y="31180"/>
                  </a:lnTo>
                  <a:lnTo>
                    <a:pt x="26841" y="68534"/>
                  </a:lnTo>
                  <a:lnTo>
                    <a:pt x="35683" y="113373"/>
                  </a:lnTo>
                  <a:lnTo>
                    <a:pt x="37782" y="126256"/>
                  </a:lnTo>
                  <a:lnTo>
                    <a:pt x="38005" y="121002"/>
                  </a:lnTo>
                  <a:lnTo>
                    <a:pt x="34943" y="81835"/>
                  </a:lnTo>
                  <a:lnTo>
                    <a:pt x="40848" y="41175"/>
                  </a:lnTo>
                  <a:lnTo>
                    <a:pt x="53496" y="13086"/>
                  </a:lnTo>
                  <a:lnTo>
                    <a:pt x="58947" y="7064"/>
                  </a:lnTo>
                  <a:lnTo>
                    <a:pt x="70649" y="373"/>
                  </a:lnTo>
                  <a:lnTo>
                    <a:pt x="76027" y="0"/>
                  </a:lnTo>
                  <a:lnTo>
                    <a:pt x="85766" y="3348"/>
                  </a:lnTo>
                  <a:lnTo>
                    <a:pt x="99182" y="16538"/>
                  </a:lnTo>
                  <a:lnTo>
                    <a:pt x="120016" y="50096"/>
                  </a:lnTo>
                  <a:lnTo>
                    <a:pt x="132388" y="90697"/>
                  </a:lnTo>
                  <a:lnTo>
                    <a:pt x="141297" y="118383"/>
                  </a:lnTo>
                  <a:lnTo>
                    <a:pt x="153578" y="139960"/>
                  </a:lnTo>
                  <a:lnTo>
                    <a:pt x="157418" y="141741"/>
                  </a:lnTo>
                  <a:lnTo>
                    <a:pt x="177800" y="14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/>
            <p:cNvSpPr/>
            <p:nvPr>
              <p:custDataLst>
                <p:tags r:id="rId246"/>
              </p:custDataLst>
            </p:nvPr>
          </p:nvSpPr>
          <p:spPr>
            <a:xfrm>
              <a:off x="2726841" y="317500"/>
              <a:ext cx="86210" cy="25401"/>
            </a:xfrm>
            <a:custGeom>
              <a:avLst/>
              <a:gdLst/>
              <a:ahLst/>
              <a:cxnLst/>
              <a:rect l="0" t="0" r="0" b="0"/>
              <a:pathLst>
                <a:path w="862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3" y="25400"/>
                  </a:lnTo>
                  <a:lnTo>
                    <a:pt x="47566" y="8807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/>
            <p:cNvSpPr/>
            <p:nvPr>
              <p:custDataLst>
                <p:tags r:id="rId247"/>
              </p:custDataLst>
            </p:nvPr>
          </p:nvSpPr>
          <p:spPr>
            <a:xfrm>
              <a:off x="2775833" y="374650"/>
              <a:ext cx="107068" cy="49657"/>
            </a:xfrm>
            <a:custGeom>
              <a:avLst/>
              <a:gdLst/>
              <a:ahLst/>
              <a:cxnLst/>
              <a:rect l="0" t="0" r="0" b="0"/>
              <a:pathLst>
                <a:path w="107068" h="49657">
                  <a:moveTo>
                    <a:pt x="5467" y="38100"/>
                  </a:moveTo>
                  <a:lnTo>
                    <a:pt x="5467" y="38100"/>
                  </a:lnTo>
                  <a:lnTo>
                    <a:pt x="2096" y="41471"/>
                  </a:lnTo>
                  <a:lnTo>
                    <a:pt x="441" y="45007"/>
                  </a:lnTo>
                  <a:lnTo>
                    <a:pt x="0" y="46938"/>
                  </a:lnTo>
                  <a:lnTo>
                    <a:pt x="1116" y="48225"/>
                  </a:lnTo>
                  <a:lnTo>
                    <a:pt x="6120" y="49656"/>
                  </a:lnTo>
                  <a:lnTo>
                    <a:pt x="40468" y="33606"/>
                  </a:lnTo>
                  <a:lnTo>
                    <a:pt x="80749" y="13250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"/>
            <p:cNvSpPr/>
            <p:nvPr>
              <p:custDataLst>
                <p:tags r:id="rId248"/>
              </p:custDataLst>
            </p:nvPr>
          </p:nvSpPr>
          <p:spPr>
            <a:xfrm>
              <a:off x="2991373" y="178838"/>
              <a:ext cx="145528" cy="291063"/>
            </a:xfrm>
            <a:custGeom>
              <a:avLst/>
              <a:gdLst/>
              <a:ahLst/>
              <a:cxnLst/>
              <a:rect l="0" t="0" r="0" b="0"/>
              <a:pathLst>
                <a:path w="145528" h="291063">
                  <a:moveTo>
                    <a:pt x="145527" y="18012"/>
                  </a:moveTo>
                  <a:lnTo>
                    <a:pt x="145527" y="18012"/>
                  </a:lnTo>
                  <a:lnTo>
                    <a:pt x="138785" y="11270"/>
                  </a:lnTo>
                  <a:lnTo>
                    <a:pt x="131712" y="7960"/>
                  </a:lnTo>
                  <a:lnTo>
                    <a:pt x="99758" y="0"/>
                  </a:lnTo>
                  <a:lnTo>
                    <a:pt x="54023" y="7891"/>
                  </a:lnTo>
                  <a:lnTo>
                    <a:pt x="26323" y="21056"/>
                  </a:lnTo>
                  <a:lnTo>
                    <a:pt x="11821" y="33104"/>
                  </a:lnTo>
                  <a:lnTo>
                    <a:pt x="5434" y="41417"/>
                  </a:lnTo>
                  <a:lnTo>
                    <a:pt x="2125" y="51698"/>
                  </a:lnTo>
                  <a:lnTo>
                    <a:pt x="0" y="72173"/>
                  </a:lnTo>
                  <a:lnTo>
                    <a:pt x="3003" y="92229"/>
                  </a:lnTo>
                  <a:lnTo>
                    <a:pt x="10216" y="104149"/>
                  </a:lnTo>
                  <a:lnTo>
                    <a:pt x="21981" y="116558"/>
                  </a:lnTo>
                  <a:lnTo>
                    <a:pt x="25471" y="118254"/>
                  </a:lnTo>
                  <a:lnTo>
                    <a:pt x="27390" y="118707"/>
                  </a:lnTo>
                  <a:lnTo>
                    <a:pt x="29375" y="118303"/>
                  </a:lnTo>
                  <a:lnTo>
                    <a:pt x="53994" y="108593"/>
                  </a:lnTo>
                  <a:lnTo>
                    <a:pt x="56989" y="108033"/>
                  </a:lnTo>
                  <a:lnTo>
                    <a:pt x="71315" y="110615"/>
                  </a:lnTo>
                  <a:lnTo>
                    <a:pt x="85595" y="115849"/>
                  </a:lnTo>
                  <a:lnTo>
                    <a:pt x="125127" y="142051"/>
                  </a:lnTo>
                  <a:lnTo>
                    <a:pt x="132932" y="152868"/>
                  </a:lnTo>
                  <a:lnTo>
                    <a:pt x="136401" y="164731"/>
                  </a:lnTo>
                  <a:lnTo>
                    <a:pt x="134181" y="178941"/>
                  </a:lnTo>
                  <a:lnTo>
                    <a:pt x="131613" y="186681"/>
                  </a:lnTo>
                  <a:lnTo>
                    <a:pt x="119352" y="200926"/>
                  </a:lnTo>
                  <a:lnTo>
                    <a:pt x="72622" y="233749"/>
                  </a:lnTo>
                  <a:lnTo>
                    <a:pt x="32923" y="259280"/>
                  </a:lnTo>
                  <a:lnTo>
                    <a:pt x="17870" y="271292"/>
                  </a:lnTo>
                  <a:lnTo>
                    <a:pt x="5827" y="29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8"/>
          <p:cNvGrpSpPr/>
          <p:nvPr/>
        </p:nvGrpSpPr>
        <p:grpSpPr>
          <a:xfrm>
            <a:off x="1606906" y="1905000"/>
            <a:ext cx="999909" cy="593502"/>
            <a:chOff x="1606906" y="1905000"/>
            <a:chExt cx="999909" cy="593502"/>
          </a:xfrm>
        </p:grpSpPr>
        <p:sp>
          <p:nvSpPr>
            <p:cNvPr id="12" name="SMARTInkShape-10"/>
            <p:cNvSpPr/>
            <p:nvPr>
              <p:custDataLst>
                <p:tags r:id="rId238"/>
              </p:custDataLst>
            </p:nvPr>
          </p:nvSpPr>
          <p:spPr>
            <a:xfrm>
              <a:off x="1606906" y="1962173"/>
              <a:ext cx="41116" cy="444478"/>
            </a:xfrm>
            <a:custGeom>
              <a:avLst/>
              <a:gdLst/>
              <a:ahLst/>
              <a:cxnLst/>
              <a:rect l="0" t="0" r="0" b="0"/>
              <a:pathLst>
                <a:path w="41116" h="444478">
                  <a:moveTo>
                    <a:pt x="37744" y="6327"/>
                  </a:moveTo>
                  <a:lnTo>
                    <a:pt x="37744" y="6327"/>
                  </a:lnTo>
                  <a:lnTo>
                    <a:pt x="37744" y="0"/>
                  </a:lnTo>
                  <a:lnTo>
                    <a:pt x="41115" y="10097"/>
                  </a:lnTo>
                  <a:lnTo>
                    <a:pt x="39840" y="46720"/>
                  </a:lnTo>
                  <a:lnTo>
                    <a:pt x="36794" y="80018"/>
                  </a:lnTo>
                  <a:lnTo>
                    <a:pt x="33088" y="116690"/>
                  </a:lnTo>
                  <a:lnTo>
                    <a:pt x="29090" y="156507"/>
                  </a:lnTo>
                  <a:lnTo>
                    <a:pt x="23079" y="199603"/>
                  </a:lnTo>
                  <a:lnTo>
                    <a:pt x="17115" y="244627"/>
                  </a:lnTo>
                  <a:lnTo>
                    <a:pt x="14464" y="290509"/>
                  </a:lnTo>
                  <a:lnTo>
                    <a:pt x="11405" y="329245"/>
                  </a:lnTo>
                  <a:lnTo>
                    <a:pt x="7694" y="362218"/>
                  </a:lnTo>
                  <a:lnTo>
                    <a:pt x="2343" y="403171"/>
                  </a:lnTo>
                  <a:lnTo>
                    <a:pt x="0" y="441851"/>
                  </a:lnTo>
                  <a:lnTo>
                    <a:pt x="587" y="444137"/>
                  </a:lnTo>
                  <a:lnTo>
                    <a:pt x="5994" y="444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"/>
            <p:cNvSpPr/>
            <p:nvPr>
              <p:custDataLst>
                <p:tags r:id="rId239"/>
              </p:custDataLst>
            </p:nvPr>
          </p:nvSpPr>
          <p:spPr>
            <a:xfrm>
              <a:off x="1613783" y="1905000"/>
              <a:ext cx="227718" cy="114301"/>
            </a:xfrm>
            <a:custGeom>
              <a:avLst/>
              <a:gdLst/>
              <a:ahLst/>
              <a:cxnLst/>
              <a:rect l="0" t="0" r="0" b="0"/>
              <a:pathLst>
                <a:path w="227718" h="114301">
                  <a:moveTo>
                    <a:pt x="5467" y="114300"/>
                  </a:moveTo>
                  <a:lnTo>
                    <a:pt x="5467" y="114300"/>
                  </a:lnTo>
                  <a:lnTo>
                    <a:pt x="441" y="102366"/>
                  </a:lnTo>
                  <a:lnTo>
                    <a:pt x="0" y="99994"/>
                  </a:lnTo>
                  <a:lnTo>
                    <a:pt x="2750" y="89914"/>
                  </a:lnTo>
                  <a:lnTo>
                    <a:pt x="14775" y="74619"/>
                  </a:lnTo>
                  <a:lnTo>
                    <a:pt x="59490" y="46124"/>
                  </a:lnTo>
                  <a:lnTo>
                    <a:pt x="92272" y="32494"/>
                  </a:lnTo>
                  <a:lnTo>
                    <a:pt x="139686" y="12920"/>
                  </a:lnTo>
                  <a:lnTo>
                    <a:pt x="181643" y="3828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"/>
            <p:cNvSpPr/>
            <p:nvPr>
              <p:custDataLst>
                <p:tags r:id="rId240"/>
              </p:custDataLst>
            </p:nvPr>
          </p:nvSpPr>
          <p:spPr>
            <a:xfrm>
              <a:off x="1612900" y="2120900"/>
              <a:ext cx="152401" cy="43568"/>
            </a:xfrm>
            <a:custGeom>
              <a:avLst/>
              <a:gdLst/>
              <a:ahLst/>
              <a:cxnLst/>
              <a:rect l="0" t="0" r="0" b="0"/>
              <a:pathLst>
                <a:path w="152401" h="43568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15580" y="43567"/>
                  </a:lnTo>
                  <a:lnTo>
                    <a:pt x="60526" y="30519"/>
                  </a:lnTo>
                  <a:lnTo>
                    <a:pt x="105246" y="1457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"/>
            <p:cNvSpPr/>
            <p:nvPr>
              <p:custDataLst>
                <p:tags r:id="rId241"/>
              </p:custDataLst>
            </p:nvPr>
          </p:nvSpPr>
          <p:spPr>
            <a:xfrm>
              <a:off x="1715579" y="2334515"/>
              <a:ext cx="95574" cy="163987"/>
            </a:xfrm>
            <a:custGeom>
              <a:avLst/>
              <a:gdLst/>
              <a:ahLst/>
              <a:cxnLst/>
              <a:rect l="0" t="0" r="0" b="0"/>
              <a:pathLst>
                <a:path w="95574" h="163987">
                  <a:moveTo>
                    <a:pt x="81471" y="40385"/>
                  </a:moveTo>
                  <a:lnTo>
                    <a:pt x="81471" y="40385"/>
                  </a:lnTo>
                  <a:lnTo>
                    <a:pt x="70640" y="30259"/>
                  </a:lnTo>
                  <a:lnTo>
                    <a:pt x="66544" y="28829"/>
                  </a:lnTo>
                  <a:lnTo>
                    <a:pt x="56901" y="28024"/>
                  </a:lnTo>
                  <a:lnTo>
                    <a:pt x="49149" y="31599"/>
                  </a:lnTo>
                  <a:lnTo>
                    <a:pt x="34970" y="45308"/>
                  </a:lnTo>
                  <a:lnTo>
                    <a:pt x="11216" y="75224"/>
                  </a:lnTo>
                  <a:lnTo>
                    <a:pt x="4385" y="95380"/>
                  </a:lnTo>
                  <a:lnTo>
                    <a:pt x="0" y="136072"/>
                  </a:lnTo>
                  <a:lnTo>
                    <a:pt x="3164" y="150175"/>
                  </a:lnTo>
                  <a:lnTo>
                    <a:pt x="5983" y="155912"/>
                  </a:lnTo>
                  <a:lnTo>
                    <a:pt x="10684" y="159736"/>
                  </a:lnTo>
                  <a:lnTo>
                    <a:pt x="23434" y="163986"/>
                  </a:lnTo>
                  <a:lnTo>
                    <a:pt x="46479" y="163007"/>
                  </a:lnTo>
                  <a:lnTo>
                    <a:pt x="71182" y="151507"/>
                  </a:lnTo>
                  <a:lnTo>
                    <a:pt x="82307" y="136809"/>
                  </a:lnTo>
                  <a:lnTo>
                    <a:pt x="95198" y="98629"/>
                  </a:lnTo>
                  <a:lnTo>
                    <a:pt x="95573" y="67599"/>
                  </a:lnTo>
                  <a:lnTo>
                    <a:pt x="87844" y="42804"/>
                  </a:lnTo>
                  <a:lnTo>
                    <a:pt x="69875" y="22052"/>
                  </a:lnTo>
                  <a:lnTo>
                    <a:pt x="42977" y="974"/>
                  </a:lnTo>
                  <a:lnTo>
                    <a:pt x="40992" y="0"/>
                  </a:lnTo>
                  <a:lnTo>
                    <a:pt x="39668" y="56"/>
                  </a:lnTo>
                  <a:lnTo>
                    <a:pt x="37021" y="2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"/>
            <p:cNvSpPr/>
            <p:nvPr>
              <p:custDataLst>
                <p:tags r:id="rId242"/>
              </p:custDataLst>
            </p:nvPr>
          </p:nvSpPr>
          <p:spPr>
            <a:xfrm>
              <a:off x="1967338" y="2001549"/>
              <a:ext cx="166263" cy="354302"/>
            </a:xfrm>
            <a:custGeom>
              <a:avLst/>
              <a:gdLst/>
              <a:ahLst/>
              <a:cxnLst/>
              <a:rect l="0" t="0" r="0" b="0"/>
              <a:pathLst>
                <a:path w="166263" h="354302">
                  <a:moveTo>
                    <a:pt x="166262" y="24101"/>
                  </a:moveTo>
                  <a:lnTo>
                    <a:pt x="166262" y="24101"/>
                  </a:lnTo>
                  <a:lnTo>
                    <a:pt x="152447" y="12167"/>
                  </a:lnTo>
                  <a:lnTo>
                    <a:pt x="136408" y="3086"/>
                  </a:lnTo>
                  <a:lnTo>
                    <a:pt x="120492" y="0"/>
                  </a:lnTo>
                  <a:lnTo>
                    <a:pt x="99000" y="2457"/>
                  </a:lnTo>
                  <a:lnTo>
                    <a:pt x="81099" y="17068"/>
                  </a:lnTo>
                  <a:lnTo>
                    <a:pt x="51188" y="53062"/>
                  </a:lnTo>
                  <a:lnTo>
                    <a:pt x="23746" y="100650"/>
                  </a:lnTo>
                  <a:lnTo>
                    <a:pt x="10494" y="138556"/>
                  </a:lnTo>
                  <a:lnTo>
                    <a:pt x="2252" y="176570"/>
                  </a:lnTo>
                  <a:lnTo>
                    <a:pt x="0" y="212750"/>
                  </a:lnTo>
                  <a:lnTo>
                    <a:pt x="3468" y="247645"/>
                  </a:lnTo>
                  <a:lnTo>
                    <a:pt x="14416" y="281969"/>
                  </a:lnTo>
                  <a:lnTo>
                    <a:pt x="33076" y="319542"/>
                  </a:lnTo>
                  <a:lnTo>
                    <a:pt x="55382" y="345178"/>
                  </a:lnTo>
                  <a:lnTo>
                    <a:pt x="80998" y="351893"/>
                  </a:lnTo>
                  <a:lnTo>
                    <a:pt x="128162" y="35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"/>
            <p:cNvSpPr/>
            <p:nvPr>
              <p:custDataLst>
                <p:tags r:id="rId243"/>
              </p:custDataLst>
            </p:nvPr>
          </p:nvSpPr>
          <p:spPr>
            <a:xfrm>
              <a:off x="2162868" y="2111029"/>
              <a:ext cx="237433" cy="189914"/>
            </a:xfrm>
            <a:custGeom>
              <a:avLst/>
              <a:gdLst/>
              <a:ahLst/>
              <a:cxnLst/>
              <a:rect l="0" t="0" r="0" b="0"/>
              <a:pathLst>
                <a:path w="237433" h="189914">
                  <a:moveTo>
                    <a:pt x="15182" y="28921"/>
                  </a:moveTo>
                  <a:lnTo>
                    <a:pt x="15182" y="28921"/>
                  </a:lnTo>
                  <a:lnTo>
                    <a:pt x="876" y="20083"/>
                  </a:lnTo>
                  <a:lnTo>
                    <a:pt x="0" y="18090"/>
                  </a:lnTo>
                  <a:lnTo>
                    <a:pt x="122" y="16056"/>
                  </a:lnTo>
                  <a:lnTo>
                    <a:pt x="909" y="13994"/>
                  </a:lnTo>
                  <a:lnTo>
                    <a:pt x="12129" y="4351"/>
                  </a:lnTo>
                  <a:lnTo>
                    <a:pt x="26760" y="362"/>
                  </a:lnTo>
                  <a:lnTo>
                    <a:pt x="45022" y="0"/>
                  </a:lnTo>
                  <a:lnTo>
                    <a:pt x="64898" y="4543"/>
                  </a:lnTo>
                  <a:lnTo>
                    <a:pt x="92550" y="21776"/>
                  </a:lnTo>
                  <a:lnTo>
                    <a:pt x="106248" y="40562"/>
                  </a:lnTo>
                  <a:lnTo>
                    <a:pt x="111876" y="51498"/>
                  </a:lnTo>
                  <a:lnTo>
                    <a:pt x="116248" y="76820"/>
                  </a:lnTo>
                  <a:lnTo>
                    <a:pt x="112861" y="116962"/>
                  </a:lnTo>
                  <a:lnTo>
                    <a:pt x="105161" y="140722"/>
                  </a:lnTo>
                  <a:lnTo>
                    <a:pt x="72613" y="180156"/>
                  </a:lnTo>
                  <a:lnTo>
                    <a:pt x="61639" y="187859"/>
                  </a:lnTo>
                  <a:lnTo>
                    <a:pt x="56736" y="189913"/>
                  </a:lnTo>
                  <a:lnTo>
                    <a:pt x="52763" y="189871"/>
                  </a:lnTo>
                  <a:lnTo>
                    <a:pt x="49408" y="188432"/>
                  </a:lnTo>
                  <a:lnTo>
                    <a:pt x="46466" y="186062"/>
                  </a:lnTo>
                  <a:lnTo>
                    <a:pt x="45210" y="181659"/>
                  </a:lnTo>
                  <a:lnTo>
                    <a:pt x="45696" y="169242"/>
                  </a:lnTo>
                  <a:lnTo>
                    <a:pt x="57533" y="132499"/>
                  </a:lnTo>
                  <a:lnTo>
                    <a:pt x="75003" y="98181"/>
                  </a:lnTo>
                  <a:lnTo>
                    <a:pt x="109914" y="54623"/>
                  </a:lnTo>
                  <a:lnTo>
                    <a:pt x="150516" y="8425"/>
                  </a:lnTo>
                  <a:lnTo>
                    <a:pt x="156175" y="2387"/>
                  </a:lnTo>
                  <a:lnTo>
                    <a:pt x="155744" y="2765"/>
                  </a:lnTo>
                  <a:lnTo>
                    <a:pt x="133910" y="36711"/>
                  </a:lnTo>
                  <a:lnTo>
                    <a:pt x="126325" y="65958"/>
                  </a:lnTo>
                  <a:lnTo>
                    <a:pt x="124078" y="103708"/>
                  </a:lnTo>
                  <a:lnTo>
                    <a:pt x="126585" y="114057"/>
                  </a:lnTo>
                  <a:lnTo>
                    <a:pt x="136896" y="129319"/>
                  </a:lnTo>
                  <a:lnTo>
                    <a:pt x="169701" y="135161"/>
                  </a:lnTo>
                  <a:lnTo>
                    <a:pt x="207329" y="136111"/>
                  </a:lnTo>
                  <a:lnTo>
                    <a:pt x="237432" y="13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"/>
            <p:cNvSpPr/>
            <p:nvPr>
              <p:custDataLst>
                <p:tags r:id="rId244"/>
              </p:custDataLst>
            </p:nvPr>
          </p:nvSpPr>
          <p:spPr>
            <a:xfrm>
              <a:off x="2479148" y="1981200"/>
              <a:ext cx="127667" cy="361951"/>
            </a:xfrm>
            <a:custGeom>
              <a:avLst/>
              <a:gdLst/>
              <a:ahLst/>
              <a:cxnLst/>
              <a:rect l="0" t="0" r="0" b="0"/>
              <a:pathLst>
                <a:path w="127667" h="361951">
                  <a:moveTo>
                    <a:pt x="16402" y="0"/>
                  </a:moveTo>
                  <a:lnTo>
                    <a:pt x="16402" y="0"/>
                  </a:lnTo>
                  <a:lnTo>
                    <a:pt x="6289" y="0"/>
                  </a:lnTo>
                  <a:lnTo>
                    <a:pt x="3310" y="706"/>
                  </a:lnTo>
                  <a:lnTo>
                    <a:pt x="1324" y="1881"/>
                  </a:lnTo>
                  <a:lnTo>
                    <a:pt x="0" y="3371"/>
                  </a:lnTo>
                  <a:lnTo>
                    <a:pt x="1234" y="5775"/>
                  </a:lnTo>
                  <a:lnTo>
                    <a:pt x="41550" y="43752"/>
                  </a:lnTo>
                  <a:lnTo>
                    <a:pt x="78808" y="79286"/>
                  </a:lnTo>
                  <a:lnTo>
                    <a:pt x="110701" y="126346"/>
                  </a:lnTo>
                  <a:lnTo>
                    <a:pt x="124399" y="164339"/>
                  </a:lnTo>
                  <a:lnTo>
                    <a:pt x="127666" y="202862"/>
                  </a:lnTo>
                  <a:lnTo>
                    <a:pt x="121591" y="240444"/>
                  </a:lnTo>
                  <a:lnTo>
                    <a:pt x="104781" y="275962"/>
                  </a:lnTo>
                  <a:lnTo>
                    <a:pt x="74887" y="317579"/>
                  </a:lnTo>
                  <a:lnTo>
                    <a:pt x="29102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9"/>
          <p:cNvGrpSpPr/>
          <p:nvPr/>
        </p:nvGrpSpPr>
        <p:grpSpPr>
          <a:xfrm>
            <a:off x="2921000" y="2113229"/>
            <a:ext cx="222251" cy="140139"/>
            <a:chOff x="2921000" y="2113229"/>
            <a:chExt cx="222251" cy="140139"/>
          </a:xfrm>
        </p:grpSpPr>
        <p:sp>
          <p:nvSpPr>
            <p:cNvPr id="20" name="SMARTInkShape-17"/>
            <p:cNvSpPr/>
            <p:nvPr>
              <p:custDataLst>
                <p:tags r:id="rId236"/>
              </p:custDataLst>
            </p:nvPr>
          </p:nvSpPr>
          <p:spPr>
            <a:xfrm>
              <a:off x="2921000" y="2113229"/>
              <a:ext cx="190501" cy="26722"/>
            </a:xfrm>
            <a:custGeom>
              <a:avLst/>
              <a:gdLst/>
              <a:ahLst/>
              <a:cxnLst/>
              <a:rect l="0" t="0" r="0" b="0"/>
              <a:pathLst>
                <a:path w="190501" h="26722">
                  <a:moveTo>
                    <a:pt x="0" y="26721"/>
                  </a:moveTo>
                  <a:lnTo>
                    <a:pt x="0" y="26721"/>
                  </a:lnTo>
                  <a:lnTo>
                    <a:pt x="3371" y="23350"/>
                  </a:lnTo>
                  <a:lnTo>
                    <a:pt x="41442" y="17261"/>
                  </a:lnTo>
                  <a:lnTo>
                    <a:pt x="82834" y="8239"/>
                  </a:lnTo>
                  <a:lnTo>
                    <a:pt x="128574" y="0"/>
                  </a:lnTo>
                  <a:lnTo>
                    <a:pt x="174609" y="328"/>
                  </a:lnTo>
                  <a:lnTo>
                    <a:pt x="190500" y="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>
              <p:custDataLst>
                <p:tags r:id="rId237"/>
              </p:custDataLst>
            </p:nvPr>
          </p:nvSpPr>
          <p:spPr>
            <a:xfrm>
              <a:off x="2932733" y="2228850"/>
              <a:ext cx="210518" cy="24518"/>
            </a:xfrm>
            <a:custGeom>
              <a:avLst/>
              <a:gdLst/>
              <a:ahLst/>
              <a:cxnLst/>
              <a:rect l="0" t="0" r="0" b="0"/>
              <a:pathLst>
                <a:path w="210518" h="24518">
                  <a:moveTo>
                    <a:pt x="7317" y="19050"/>
                  </a:moveTo>
                  <a:lnTo>
                    <a:pt x="7317" y="19050"/>
                  </a:lnTo>
                  <a:lnTo>
                    <a:pt x="575" y="22421"/>
                  </a:lnTo>
                  <a:lnTo>
                    <a:pt x="0" y="23414"/>
                  </a:lnTo>
                  <a:lnTo>
                    <a:pt x="1028" y="24076"/>
                  </a:lnTo>
                  <a:lnTo>
                    <a:pt x="3124" y="24517"/>
                  </a:lnTo>
                  <a:lnTo>
                    <a:pt x="46947" y="18376"/>
                  </a:lnTo>
                  <a:lnTo>
                    <a:pt x="94083" y="12500"/>
                  </a:lnTo>
                  <a:lnTo>
                    <a:pt x="130546" y="8378"/>
                  </a:lnTo>
                  <a:lnTo>
                    <a:pt x="170271" y="4194"/>
                  </a:lnTo>
                  <a:lnTo>
                    <a:pt x="210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19"/>
          <p:cNvSpPr/>
          <p:nvPr>
            <p:custDataLst>
              <p:tags r:id="rId6"/>
            </p:custDataLst>
          </p:nvPr>
        </p:nvSpPr>
        <p:spPr>
          <a:xfrm>
            <a:off x="3528545" y="2022618"/>
            <a:ext cx="364006" cy="215592"/>
          </a:xfrm>
          <a:custGeom>
            <a:avLst/>
            <a:gdLst/>
            <a:ahLst/>
            <a:cxnLst/>
            <a:rect l="0" t="0" r="0" b="0"/>
            <a:pathLst>
              <a:path w="364006" h="215592">
                <a:moveTo>
                  <a:pt x="2055" y="15732"/>
                </a:moveTo>
                <a:lnTo>
                  <a:pt x="2055" y="15732"/>
                </a:lnTo>
                <a:lnTo>
                  <a:pt x="2055" y="12361"/>
                </a:lnTo>
                <a:lnTo>
                  <a:pt x="3936" y="8824"/>
                </a:lnTo>
                <a:lnTo>
                  <a:pt x="5426" y="6894"/>
                </a:lnTo>
                <a:lnTo>
                  <a:pt x="8962" y="4748"/>
                </a:lnTo>
                <a:lnTo>
                  <a:pt x="27095" y="0"/>
                </a:lnTo>
                <a:lnTo>
                  <a:pt x="56511" y="1036"/>
                </a:lnTo>
                <a:lnTo>
                  <a:pt x="92038" y="9182"/>
                </a:lnTo>
                <a:lnTo>
                  <a:pt x="122634" y="27275"/>
                </a:lnTo>
                <a:lnTo>
                  <a:pt x="142831" y="50510"/>
                </a:lnTo>
                <a:lnTo>
                  <a:pt x="145526" y="72581"/>
                </a:lnTo>
                <a:lnTo>
                  <a:pt x="140609" y="98854"/>
                </a:lnTo>
                <a:lnTo>
                  <a:pt x="129015" y="126994"/>
                </a:lnTo>
                <a:lnTo>
                  <a:pt x="99880" y="160490"/>
                </a:lnTo>
                <a:lnTo>
                  <a:pt x="53520" y="195681"/>
                </a:lnTo>
                <a:lnTo>
                  <a:pt x="25379" y="211416"/>
                </a:lnTo>
                <a:lnTo>
                  <a:pt x="10304" y="215591"/>
                </a:lnTo>
                <a:lnTo>
                  <a:pt x="2194" y="215566"/>
                </a:lnTo>
                <a:lnTo>
                  <a:pt x="30" y="214571"/>
                </a:lnTo>
                <a:lnTo>
                  <a:pt x="0" y="211791"/>
                </a:lnTo>
                <a:lnTo>
                  <a:pt x="3729" y="203058"/>
                </a:lnTo>
                <a:lnTo>
                  <a:pt x="51116" y="160249"/>
                </a:lnTo>
                <a:lnTo>
                  <a:pt x="96084" y="127696"/>
                </a:lnTo>
                <a:lnTo>
                  <a:pt x="130629" y="102888"/>
                </a:lnTo>
                <a:lnTo>
                  <a:pt x="164797" y="75400"/>
                </a:lnTo>
                <a:lnTo>
                  <a:pt x="209025" y="38899"/>
                </a:lnTo>
                <a:lnTo>
                  <a:pt x="239501" y="15239"/>
                </a:lnTo>
                <a:lnTo>
                  <a:pt x="241491" y="11875"/>
                </a:lnTo>
                <a:lnTo>
                  <a:pt x="242112" y="8928"/>
                </a:lnTo>
                <a:lnTo>
                  <a:pt x="241116" y="7668"/>
                </a:lnTo>
                <a:lnTo>
                  <a:pt x="239039" y="7534"/>
                </a:lnTo>
                <a:lnTo>
                  <a:pt x="236245" y="8150"/>
                </a:lnTo>
                <a:lnTo>
                  <a:pt x="215456" y="22501"/>
                </a:lnTo>
                <a:lnTo>
                  <a:pt x="183307" y="62068"/>
                </a:lnTo>
                <a:lnTo>
                  <a:pt x="171747" y="83363"/>
                </a:lnTo>
                <a:lnTo>
                  <a:pt x="167549" y="104586"/>
                </a:lnTo>
                <a:lnTo>
                  <a:pt x="167418" y="115185"/>
                </a:lnTo>
                <a:lnTo>
                  <a:pt x="174798" y="134487"/>
                </a:lnTo>
                <a:lnTo>
                  <a:pt x="180717" y="143585"/>
                </a:lnTo>
                <a:lnTo>
                  <a:pt x="198582" y="155576"/>
                </a:lnTo>
                <a:lnTo>
                  <a:pt x="221339" y="162552"/>
                </a:lnTo>
                <a:lnTo>
                  <a:pt x="262624" y="166479"/>
                </a:lnTo>
                <a:lnTo>
                  <a:pt x="308880" y="166937"/>
                </a:lnTo>
                <a:lnTo>
                  <a:pt x="364005" y="1617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11"/>
          <p:cNvGrpSpPr/>
          <p:nvPr/>
        </p:nvGrpSpPr>
        <p:grpSpPr>
          <a:xfrm>
            <a:off x="819150" y="3061583"/>
            <a:ext cx="9779001" cy="2997392"/>
            <a:chOff x="819150" y="3061583"/>
            <a:chExt cx="9779001" cy="2997392"/>
          </a:xfrm>
        </p:grpSpPr>
        <p:sp>
          <p:nvSpPr>
            <p:cNvPr id="24" name="SMARTInkShape-20"/>
            <p:cNvSpPr/>
            <p:nvPr>
              <p:custDataLst>
                <p:tags r:id="rId233"/>
              </p:custDataLst>
            </p:nvPr>
          </p:nvSpPr>
          <p:spPr>
            <a:xfrm>
              <a:off x="1600200" y="3317198"/>
              <a:ext cx="304801" cy="238808"/>
            </a:xfrm>
            <a:custGeom>
              <a:avLst/>
              <a:gdLst/>
              <a:ahLst/>
              <a:cxnLst/>
              <a:rect l="0" t="0" r="0" b="0"/>
              <a:pathLst>
                <a:path w="304801" h="238808">
                  <a:moveTo>
                    <a:pt x="0" y="48302"/>
                  </a:moveTo>
                  <a:lnTo>
                    <a:pt x="0" y="48302"/>
                  </a:lnTo>
                  <a:lnTo>
                    <a:pt x="3371" y="41560"/>
                  </a:lnTo>
                  <a:lnTo>
                    <a:pt x="8789" y="36368"/>
                  </a:lnTo>
                  <a:lnTo>
                    <a:pt x="12209" y="33996"/>
                  </a:lnTo>
                  <a:lnTo>
                    <a:pt x="27136" y="30657"/>
                  </a:lnTo>
                  <a:lnTo>
                    <a:pt x="48335" y="29669"/>
                  </a:lnTo>
                  <a:lnTo>
                    <a:pt x="72491" y="36117"/>
                  </a:lnTo>
                  <a:lnTo>
                    <a:pt x="94151" y="50336"/>
                  </a:lnTo>
                  <a:lnTo>
                    <a:pt x="103699" y="65669"/>
                  </a:lnTo>
                  <a:lnTo>
                    <a:pt x="109588" y="84948"/>
                  </a:lnTo>
                  <a:lnTo>
                    <a:pt x="112206" y="107628"/>
                  </a:lnTo>
                  <a:lnTo>
                    <a:pt x="103567" y="147567"/>
                  </a:lnTo>
                  <a:lnTo>
                    <a:pt x="89539" y="170502"/>
                  </a:lnTo>
                  <a:lnTo>
                    <a:pt x="55159" y="214962"/>
                  </a:lnTo>
                  <a:lnTo>
                    <a:pt x="33042" y="235109"/>
                  </a:lnTo>
                  <a:lnTo>
                    <a:pt x="25269" y="238807"/>
                  </a:lnTo>
                  <a:lnTo>
                    <a:pt x="23196" y="238805"/>
                  </a:lnTo>
                  <a:lnTo>
                    <a:pt x="22519" y="235982"/>
                  </a:lnTo>
                  <a:lnTo>
                    <a:pt x="23649" y="225319"/>
                  </a:lnTo>
                  <a:lnTo>
                    <a:pt x="38365" y="203449"/>
                  </a:lnTo>
                  <a:lnTo>
                    <a:pt x="83700" y="160525"/>
                  </a:lnTo>
                  <a:lnTo>
                    <a:pt x="125110" y="123229"/>
                  </a:lnTo>
                  <a:lnTo>
                    <a:pt x="167261" y="83616"/>
                  </a:lnTo>
                  <a:lnTo>
                    <a:pt x="205796" y="43701"/>
                  </a:lnTo>
                  <a:lnTo>
                    <a:pt x="227466" y="18544"/>
                  </a:lnTo>
                  <a:lnTo>
                    <a:pt x="229255" y="14352"/>
                  </a:lnTo>
                  <a:lnTo>
                    <a:pt x="229362" y="5931"/>
                  </a:lnTo>
                  <a:lnTo>
                    <a:pt x="227697" y="3121"/>
                  </a:lnTo>
                  <a:lnTo>
                    <a:pt x="225175" y="1248"/>
                  </a:lnTo>
                  <a:lnTo>
                    <a:pt x="222084" y="0"/>
                  </a:lnTo>
                  <a:lnTo>
                    <a:pt x="213004" y="2375"/>
                  </a:lnTo>
                  <a:lnTo>
                    <a:pt x="195992" y="13527"/>
                  </a:lnTo>
                  <a:lnTo>
                    <a:pt x="189928" y="18769"/>
                  </a:lnTo>
                  <a:lnTo>
                    <a:pt x="174652" y="46372"/>
                  </a:lnTo>
                  <a:lnTo>
                    <a:pt x="164559" y="77990"/>
                  </a:lnTo>
                  <a:lnTo>
                    <a:pt x="165095" y="97245"/>
                  </a:lnTo>
                  <a:lnTo>
                    <a:pt x="170742" y="115210"/>
                  </a:lnTo>
                  <a:lnTo>
                    <a:pt x="180308" y="132602"/>
                  </a:lnTo>
                  <a:lnTo>
                    <a:pt x="200964" y="151518"/>
                  </a:lnTo>
                  <a:lnTo>
                    <a:pt x="231700" y="162688"/>
                  </a:lnTo>
                  <a:lnTo>
                    <a:pt x="274361" y="170467"/>
                  </a:lnTo>
                  <a:lnTo>
                    <a:pt x="304800" y="17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/>
            <p:cNvSpPr/>
            <p:nvPr>
              <p:custDataLst>
                <p:tags r:id="rId234"/>
              </p:custDataLst>
            </p:nvPr>
          </p:nvSpPr>
          <p:spPr>
            <a:xfrm>
              <a:off x="819150" y="3524993"/>
              <a:ext cx="9779001" cy="513608"/>
            </a:xfrm>
            <a:custGeom>
              <a:avLst/>
              <a:gdLst/>
              <a:ahLst/>
              <a:cxnLst/>
              <a:rect l="0" t="0" r="0" b="0"/>
              <a:pathLst>
                <a:path w="9779001" h="513608">
                  <a:moveTo>
                    <a:pt x="0" y="234207"/>
                  </a:moveTo>
                  <a:lnTo>
                    <a:pt x="0" y="234207"/>
                  </a:lnTo>
                  <a:lnTo>
                    <a:pt x="36192" y="232796"/>
                  </a:lnTo>
                  <a:lnTo>
                    <a:pt x="83709" y="224068"/>
                  </a:lnTo>
                  <a:lnTo>
                    <a:pt x="126810" y="216530"/>
                  </a:lnTo>
                  <a:lnTo>
                    <a:pt x="151568" y="212544"/>
                  </a:lnTo>
                  <a:lnTo>
                    <a:pt x="177951" y="208476"/>
                  </a:lnTo>
                  <a:lnTo>
                    <a:pt x="205417" y="204353"/>
                  </a:lnTo>
                  <a:lnTo>
                    <a:pt x="235017" y="200193"/>
                  </a:lnTo>
                  <a:lnTo>
                    <a:pt x="266039" y="196009"/>
                  </a:lnTo>
                  <a:lnTo>
                    <a:pt x="298009" y="191808"/>
                  </a:lnTo>
                  <a:lnTo>
                    <a:pt x="332728" y="186891"/>
                  </a:lnTo>
                  <a:lnTo>
                    <a:pt x="369280" y="181496"/>
                  </a:lnTo>
                  <a:lnTo>
                    <a:pt x="407053" y="175783"/>
                  </a:lnTo>
                  <a:lnTo>
                    <a:pt x="447758" y="169858"/>
                  </a:lnTo>
                  <a:lnTo>
                    <a:pt x="490416" y="163791"/>
                  </a:lnTo>
                  <a:lnTo>
                    <a:pt x="534377" y="157630"/>
                  </a:lnTo>
                  <a:lnTo>
                    <a:pt x="581324" y="151405"/>
                  </a:lnTo>
                  <a:lnTo>
                    <a:pt x="630260" y="145139"/>
                  </a:lnTo>
                  <a:lnTo>
                    <a:pt x="680523" y="138845"/>
                  </a:lnTo>
                  <a:lnTo>
                    <a:pt x="734493" y="133238"/>
                  </a:lnTo>
                  <a:lnTo>
                    <a:pt x="790934" y="128089"/>
                  </a:lnTo>
                  <a:lnTo>
                    <a:pt x="849023" y="123245"/>
                  </a:lnTo>
                  <a:lnTo>
                    <a:pt x="911032" y="117899"/>
                  </a:lnTo>
                  <a:lnTo>
                    <a:pt x="975655" y="112218"/>
                  </a:lnTo>
                  <a:lnTo>
                    <a:pt x="1042020" y="106314"/>
                  </a:lnTo>
                  <a:lnTo>
                    <a:pt x="1110958" y="100262"/>
                  </a:lnTo>
                  <a:lnTo>
                    <a:pt x="1181611" y="94110"/>
                  </a:lnTo>
                  <a:lnTo>
                    <a:pt x="1253407" y="87892"/>
                  </a:lnTo>
                  <a:lnTo>
                    <a:pt x="1328082" y="82336"/>
                  </a:lnTo>
                  <a:lnTo>
                    <a:pt x="1404677" y="77221"/>
                  </a:lnTo>
                  <a:lnTo>
                    <a:pt x="1482551" y="72400"/>
                  </a:lnTo>
                  <a:lnTo>
                    <a:pt x="1563395" y="67774"/>
                  </a:lnTo>
                  <a:lnTo>
                    <a:pt x="1646219" y="63280"/>
                  </a:lnTo>
                  <a:lnTo>
                    <a:pt x="1730363" y="58872"/>
                  </a:lnTo>
                  <a:lnTo>
                    <a:pt x="1816797" y="54523"/>
                  </a:lnTo>
                  <a:lnTo>
                    <a:pt x="1904759" y="50212"/>
                  </a:lnTo>
                  <a:lnTo>
                    <a:pt x="1993739" y="45927"/>
                  </a:lnTo>
                  <a:lnTo>
                    <a:pt x="2085515" y="41659"/>
                  </a:lnTo>
                  <a:lnTo>
                    <a:pt x="2179155" y="37403"/>
                  </a:lnTo>
                  <a:lnTo>
                    <a:pt x="2274037" y="33154"/>
                  </a:lnTo>
                  <a:lnTo>
                    <a:pt x="2371158" y="28911"/>
                  </a:lnTo>
                  <a:lnTo>
                    <a:pt x="2469771" y="24671"/>
                  </a:lnTo>
                  <a:lnTo>
                    <a:pt x="2569381" y="20432"/>
                  </a:lnTo>
                  <a:lnTo>
                    <a:pt x="2672476" y="16196"/>
                  </a:lnTo>
                  <a:lnTo>
                    <a:pt x="2777895" y="11961"/>
                  </a:lnTo>
                  <a:lnTo>
                    <a:pt x="2884863" y="7726"/>
                  </a:lnTo>
                  <a:lnTo>
                    <a:pt x="2993570" y="4903"/>
                  </a:lnTo>
                  <a:lnTo>
                    <a:pt x="3103435" y="3021"/>
                  </a:lnTo>
                  <a:lnTo>
                    <a:pt x="3214074" y="1766"/>
                  </a:lnTo>
                  <a:lnTo>
                    <a:pt x="3326638" y="930"/>
                  </a:lnTo>
                  <a:lnTo>
                    <a:pt x="3440487" y="372"/>
                  </a:lnTo>
                  <a:lnTo>
                    <a:pt x="3555191" y="0"/>
                  </a:lnTo>
                  <a:lnTo>
                    <a:pt x="3669055" y="458"/>
                  </a:lnTo>
                  <a:lnTo>
                    <a:pt x="3782359" y="1469"/>
                  </a:lnTo>
                  <a:lnTo>
                    <a:pt x="3895289" y="2848"/>
                  </a:lnTo>
                  <a:lnTo>
                    <a:pt x="4008676" y="5179"/>
                  </a:lnTo>
                  <a:lnTo>
                    <a:pt x="4122367" y="8144"/>
                  </a:lnTo>
                  <a:lnTo>
                    <a:pt x="4236262" y="11531"/>
                  </a:lnTo>
                  <a:lnTo>
                    <a:pt x="4350291" y="15906"/>
                  </a:lnTo>
                  <a:lnTo>
                    <a:pt x="4464410" y="20940"/>
                  </a:lnTo>
                  <a:lnTo>
                    <a:pt x="4578590" y="26412"/>
                  </a:lnTo>
                  <a:lnTo>
                    <a:pt x="4694222" y="32883"/>
                  </a:lnTo>
                  <a:lnTo>
                    <a:pt x="4810820" y="40018"/>
                  </a:lnTo>
                  <a:lnTo>
                    <a:pt x="4928063" y="47598"/>
                  </a:lnTo>
                  <a:lnTo>
                    <a:pt x="5045737" y="55473"/>
                  </a:lnTo>
                  <a:lnTo>
                    <a:pt x="5163696" y="63546"/>
                  </a:lnTo>
                  <a:lnTo>
                    <a:pt x="5281847" y="71749"/>
                  </a:lnTo>
                  <a:lnTo>
                    <a:pt x="5400832" y="80746"/>
                  </a:lnTo>
                  <a:lnTo>
                    <a:pt x="5520372" y="90272"/>
                  </a:lnTo>
                  <a:lnTo>
                    <a:pt x="5640281" y="100150"/>
                  </a:lnTo>
                  <a:lnTo>
                    <a:pt x="5759732" y="110263"/>
                  </a:lnTo>
                  <a:lnTo>
                    <a:pt x="5878876" y="120533"/>
                  </a:lnTo>
                  <a:lnTo>
                    <a:pt x="5997818" y="130908"/>
                  </a:lnTo>
                  <a:lnTo>
                    <a:pt x="6115917" y="141352"/>
                  </a:lnTo>
                  <a:lnTo>
                    <a:pt x="6233455" y="151842"/>
                  </a:lnTo>
                  <a:lnTo>
                    <a:pt x="6350619" y="162364"/>
                  </a:lnTo>
                  <a:lnTo>
                    <a:pt x="6468241" y="173611"/>
                  </a:lnTo>
                  <a:lnTo>
                    <a:pt x="6586166" y="185343"/>
                  </a:lnTo>
                  <a:lnTo>
                    <a:pt x="6704294" y="197398"/>
                  </a:lnTo>
                  <a:lnTo>
                    <a:pt x="6820440" y="208962"/>
                  </a:lnTo>
                  <a:lnTo>
                    <a:pt x="6935265" y="220199"/>
                  </a:lnTo>
                  <a:lnTo>
                    <a:pt x="7049210" y="231218"/>
                  </a:lnTo>
                  <a:lnTo>
                    <a:pt x="7162568" y="242798"/>
                  </a:lnTo>
                  <a:lnTo>
                    <a:pt x="7275535" y="254751"/>
                  </a:lnTo>
                  <a:lnTo>
                    <a:pt x="7388240" y="266953"/>
                  </a:lnTo>
                  <a:lnTo>
                    <a:pt x="7498654" y="278616"/>
                  </a:lnTo>
                  <a:lnTo>
                    <a:pt x="7607542" y="289918"/>
                  </a:lnTo>
                  <a:lnTo>
                    <a:pt x="7715410" y="300981"/>
                  </a:lnTo>
                  <a:lnTo>
                    <a:pt x="7820485" y="311884"/>
                  </a:lnTo>
                  <a:lnTo>
                    <a:pt x="7923695" y="322680"/>
                  </a:lnTo>
                  <a:lnTo>
                    <a:pt x="8025664" y="333406"/>
                  </a:lnTo>
                  <a:lnTo>
                    <a:pt x="8125392" y="344084"/>
                  </a:lnTo>
                  <a:lnTo>
                    <a:pt x="8223628" y="354731"/>
                  </a:lnTo>
                  <a:lnTo>
                    <a:pt x="8320869" y="365356"/>
                  </a:lnTo>
                  <a:lnTo>
                    <a:pt x="8413212" y="375262"/>
                  </a:lnTo>
                  <a:lnTo>
                    <a:pt x="8502291" y="384688"/>
                  </a:lnTo>
                  <a:lnTo>
                    <a:pt x="8589194" y="393795"/>
                  </a:lnTo>
                  <a:lnTo>
                    <a:pt x="8673234" y="401982"/>
                  </a:lnTo>
                  <a:lnTo>
                    <a:pt x="8755367" y="409557"/>
                  </a:lnTo>
                  <a:lnTo>
                    <a:pt x="8836228" y="416724"/>
                  </a:lnTo>
                  <a:lnTo>
                    <a:pt x="8914830" y="424324"/>
                  </a:lnTo>
                  <a:lnTo>
                    <a:pt x="8991926" y="432213"/>
                  </a:lnTo>
                  <a:lnTo>
                    <a:pt x="9068017" y="440294"/>
                  </a:lnTo>
                  <a:lnTo>
                    <a:pt x="9140617" y="447092"/>
                  </a:lnTo>
                  <a:lnTo>
                    <a:pt x="9210889" y="453036"/>
                  </a:lnTo>
                  <a:lnTo>
                    <a:pt x="9279609" y="458410"/>
                  </a:lnTo>
                  <a:lnTo>
                    <a:pt x="9343768" y="464109"/>
                  </a:lnTo>
                  <a:lnTo>
                    <a:pt x="9404884" y="470025"/>
                  </a:lnTo>
                  <a:lnTo>
                    <a:pt x="9463972" y="476086"/>
                  </a:lnTo>
                  <a:lnTo>
                    <a:pt x="9516770" y="482243"/>
                  </a:lnTo>
                  <a:lnTo>
                    <a:pt x="9565374" y="488464"/>
                  </a:lnTo>
                  <a:lnTo>
                    <a:pt x="9611183" y="494728"/>
                  </a:lnTo>
                  <a:lnTo>
                    <a:pt x="9650188" y="499610"/>
                  </a:lnTo>
                  <a:lnTo>
                    <a:pt x="9684658" y="503570"/>
                  </a:lnTo>
                  <a:lnTo>
                    <a:pt x="9716105" y="506916"/>
                  </a:lnTo>
                  <a:lnTo>
                    <a:pt x="9779000" y="51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/>
            <p:cNvSpPr/>
            <p:nvPr>
              <p:custDataLst>
                <p:tags r:id="rId235"/>
              </p:custDataLst>
            </p:nvPr>
          </p:nvSpPr>
          <p:spPr>
            <a:xfrm>
              <a:off x="2235430" y="3061583"/>
              <a:ext cx="44221" cy="2997392"/>
            </a:xfrm>
            <a:custGeom>
              <a:avLst/>
              <a:gdLst/>
              <a:ahLst/>
              <a:cxnLst/>
              <a:rect l="0" t="0" r="0" b="0"/>
              <a:pathLst>
                <a:path w="44221" h="2997392">
                  <a:moveTo>
                    <a:pt x="44220" y="5467"/>
                  </a:moveTo>
                  <a:lnTo>
                    <a:pt x="44220" y="5467"/>
                  </a:lnTo>
                  <a:lnTo>
                    <a:pt x="38753" y="0"/>
                  </a:lnTo>
                  <a:lnTo>
                    <a:pt x="37753" y="411"/>
                  </a:lnTo>
                  <a:lnTo>
                    <a:pt x="34760" y="2750"/>
                  </a:lnTo>
                  <a:lnTo>
                    <a:pt x="29109" y="14775"/>
                  </a:lnTo>
                  <a:lnTo>
                    <a:pt x="25689" y="54627"/>
                  </a:lnTo>
                  <a:lnTo>
                    <a:pt x="25324" y="93175"/>
                  </a:lnTo>
                  <a:lnTo>
                    <a:pt x="25944" y="124882"/>
                  </a:lnTo>
                  <a:lnTo>
                    <a:pt x="28571" y="160140"/>
                  </a:lnTo>
                  <a:lnTo>
                    <a:pt x="30209" y="202621"/>
                  </a:lnTo>
                  <a:lnTo>
                    <a:pt x="30646" y="225804"/>
                  </a:lnTo>
                  <a:lnTo>
                    <a:pt x="30937" y="250430"/>
                  </a:lnTo>
                  <a:lnTo>
                    <a:pt x="31132" y="276020"/>
                  </a:lnTo>
                  <a:lnTo>
                    <a:pt x="31261" y="302252"/>
                  </a:lnTo>
                  <a:lnTo>
                    <a:pt x="32053" y="331735"/>
                  </a:lnTo>
                  <a:lnTo>
                    <a:pt x="33286" y="363384"/>
                  </a:lnTo>
                  <a:lnTo>
                    <a:pt x="34814" y="396478"/>
                  </a:lnTo>
                  <a:lnTo>
                    <a:pt x="35833" y="431947"/>
                  </a:lnTo>
                  <a:lnTo>
                    <a:pt x="36512" y="468998"/>
                  </a:lnTo>
                  <a:lnTo>
                    <a:pt x="36964" y="507105"/>
                  </a:lnTo>
                  <a:lnTo>
                    <a:pt x="37266" y="548031"/>
                  </a:lnTo>
                  <a:lnTo>
                    <a:pt x="37468" y="590837"/>
                  </a:lnTo>
                  <a:lnTo>
                    <a:pt x="37602" y="634897"/>
                  </a:lnTo>
                  <a:lnTo>
                    <a:pt x="36986" y="681909"/>
                  </a:lnTo>
                  <a:lnTo>
                    <a:pt x="35869" y="730889"/>
                  </a:lnTo>
                  <a:lnTo>
                    <a:pt x="34419" y="781182"/>
                  </a:lnTo>
                  <a:lnTo>
                    <a:pt x="31336" y="834466"/>
                  </a:lnTo>
                  <a:lnTo>
                    <a:pt x="27164" y="889744"/>
                  </a:lnTo>
                  <a:lnTo>
                    <a:pt x="22266" y="946351"/>
                  </a:lnTo>
                  <a:lnTo>
                    <a:pt x="17589" y="1005962"/>
                  </a:lnTo>
                  <a:lnTo>
                    <a:pt x="13061" y="1067575"/>
                  </a:lnTo>
                  <a:lnTo>
                    <a:pt x="8631" y="1130522"/>
                  </a:lnTo>
                  <a:lnTo>
                    <a:pt x="5677" y="1194359"/>
                  </a:lnTo>
                  <a:lnTo>
                    <a:pt x="3708" y="1258789"/>
                  </a:lnTo>
                  <a:lnTo>
                    <a:pt x="2395" y="1323616"/>
                  </a:lnTo>
                  <a:lnTo>
                    <a:pt x="1520" y="1390116"/>
                  </a:lnTo>
                  <a:lnTo>
                    <a:pt x="937" y="1457733"/>
                  </a:lnTo>
                  <a:lnTo>
                    <a:pt x="548" y="1526094"/>
                  </a:lnTo>
                  <a:lnTo>
                    <a:pt x="289" y="1594952"/>
                  </a:lnTo>
                  <a:lnTo>
                    <a:pt x="116" y="1664140"/>
                  </a:lnTo>
                  <a:lnTo>
                    <a:pt x="0" y="1733549"/>
                  </a:lnTo>
                  <a:lnTo>
                    <a:pt x="629" y="1802399"/>
                  </a:lnTo>
                  <a:lnTo>
                    <a:pt x="1754" y="1870878"/>
                  </a:lnTo>
                  <a:lnTo>
                    <a:pt x="3209" y="1939107"/>
                  </a:lnTo>
                  <a:lnTo>
                    <a:pt x="4885" y="2006466"/>
                  </a:lnTo>
                  <a:lnTo>
                    <a:pt x="6708" y="2073244"/>
                  </a:lnTo>
                  <a:lnTo>
                    <a:pt x="8628" y="2139635"/>
                  </a:lnTo>
                  <a:lnTo>
                    <a:pt x="9909" y="2204356"/>
                  </a:lnTo>
                  <a:lnTo>
                    <a:pt x="10763" y="2267965"/>
                  </a:lnTo>
                  <a:lnTo>
                    <a:pt x="11332" y="2330832"/>
                  </a:lnTo>
                  <a:lnTo>
                    <a:pt x="11711" y="2390383"/>
                  </a:lnTo>
                  <a:lnTo>
                    <a:pt x="11964" y="2447722"/>
                  </a:lnTo>
                  <a:lnTo>
                    <a:pt x="12133" y="2503587"/>
                  </a:lnTo>
                  <a:lnTo>
                    <a:pt x="12245" y="2556352"/>
                  </a:lnTo>
                  <a:lnTo>
                    <a:pt x="12320" y="2607052"/>
                  </a:lnTo>
                  <a:lnTo>
                    <a:pt x="12370" y="2656374"/>
                  </a:lnTo>
                  <a:lnTo>
                    <a:pt x="11698" y="2701955"/>
                  </a:lnTo>
                  <a:lnTo>
                    <a:pt x="10544" y="2745042"/>
                  </a:lnTo>
                  <a:lnTo>
                    <a:pt x="9069" y="2786467"/>
                  </a:lnTo>
                  <a:lnTo>
                    <a:pt x="7381" y="2823256"/>
                  </a:lnTo>
                  <a:lnTo>
                    <a:pt x="5549" y="2856954"/>
                  </a:lnTo>
                  <a:lnTo>
                    <a:pt x="3623" y="2888592"/>
                  </a:lnTo>
                  <a:lnTo>
                    <a:pt x="2339" y="2914622"/>
                  </a:lnTo>
                  <a:lnTo>
                    <a:pt x="912" y="2956715"/>
                  </a:lnTo>
                  <a:lnTo>
                    <a:pt x="4359" y="2995811"/>
                  </a:lnTo>
                  <a:lnTo>
                    <a:pt x="4946" y="2997391"/>
                  </a:lnTo>
                  <a:lnTo>
                    <a:pt x="6120" y="299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2"/>
          <p:cNvGrpSpPr/>
          <p:nvPr/>
        </p:nvGrpSpPr>
        <p:grpSpPr>
          <a:xfrm>
            <a:off x="2508250" y="3136900"/>
            <a:ext cx="918214" cy="368301"/>
            <a:chOff x="2508250" y="3136900"/>
            <a:chExt cx="918214" cy="368301"/>
          </a:xfrm>
        </p:grpSpPr>
        <p:sp>
          <p:nvSpPr>
            <p:cNvPr id="28" name="SMARTInkShape-23"/>
            <p:cNvSpPr/>
            <p:nvPr>
              <p:custDataLst>
                <p:tags r:id="rId227"/>
              </p:custDataLst>
            </p:nvPr>
          </p:nvSpPr>
          <p:spPr>
            <a:xfrm>
              <a:off x="2527300" y="3187700"/>
              <a:ext cx="31751" cy="317501"/>
            </a:xfrm>
            <a:custGeom>
              <a:avLst/>
              <a:gdLst/>
              <a:ahLst/>
              <a:cxnLst/>
              <a:rect l="0" t="0" r="0" b="0"/>
              <a:pathLst>
                <a:path w="31751" h="317501">
                  <a:moveTo>
                    <a:pt x="31750" y="0"/>
                  </a:moveTo>
                  <a:lnTo>
                    <a:pt x="31750" y="0"/>
                  </a:lnTo>
                  <a:lnTo>
                    <a:pt x="29868" y="39232"/>
                  </a:lnTo>
                  <a:lnTo>
                    <a:pt x="22961" y="84061"/>
                  </a:lnTo>
                  <a:lnTo>
                    <a:pt x="16555" y="120616"/>
                  </a:lnTo>
                  <a:lnTo>
                    <a:pt x="11356" y="155677"/>
                  </a:lnTo>
                  <a:lnTo>
                    <a:pt x="6693" y="190075"/>
                  </a:lnTo>
                  <a:lnTo>
                    <a:pt x="1983" y="235529"/>
                  </a:lnTo>
                  <a:lnTo>
                    <a:pt x="392" y="282494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"/>
            <p:cNvSpPr/>
            <p:nvPr>
              <p:custDataLst>
                <p:tags r:id="rId228"/>
              </p:custDataLst>
            </p:nvPr>
          </p:nvSpPr>
          <p:spPr>
            <a:xfrm>
              <a:off x="2517291" y="3136900"/>
              <a:ext cx="200510" cy="107951"/>
            </a:xfrm>
            <a:custGeom>
              <a:avLst/>
              <a:gdLst/>
              <a:ahLst/>
              <a:cxnLst/>
              <a:rect l="0" t="0" r="0" b="0"/>
              <a:pathLst>
                <a:path w="200510" h="107951">
                  <a:moveTo>
                    <a:pt x="3659" y="107950"/>
                  </a:moveTo>
                  <a:lnTo>
                    <a:pt x="3659" y="107950"/>
                  </a:lnTo>
                  <a:lnTo>
                    <a:pt x="288" y="104579"/>
                  </a:lnTo>
                  <a:lnTo>
                    <a:pt x="0" y="102880"/>
                  </a:lnTo>
                  <a:lnTo>
                    <a:pt x="515" y="101043"/>
                  </a:lnTo>
                  <a:lnTo>
                    <a:pt x="1562" y="99112"/>
                  </a:lnTo>
                  <a:lnTo>
                    <a:pt x="31631" y="78180"/>
                  </a:lnTo>
                  <a:lnTo>
                    <a:pt x="71684" y="53974"/>
                  </a:lnTo>
                  <a:lnTo>
                    <a:pt x="119300" y="28222"/>
                  </a:lnTo>
                  <a:lnTo>
                    <a:pt x="163512" y="10949"/>
                  </a:lnTo>
                  <a:lnTo>
                    <a:pt x="200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/>
            <p:cNvSpPr/>
            <p:nvPr>
              <p:custDataLst>
                <p:tags r:id="rId229"/>
              </p:custDataLst>
            </p:nvPr>
          </p:nvSpPr>
          <p:spPr>
            <a:xfrm>
              <a:off x="2508250" y="328295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12209" y="50800"/>
                  </a:lnTo>
                  <a:lnTo>
                    <a:pt x="53186" y="35592"/>
                  </a:lnTo>
                  <a:lnTo>
                    <a:pt x="95878" y="19012"/>
                  </a:lnTo>
                  <a:lnTo>
                    <a:pt x="130101" y="9391"/>
                  </a:lnTo>
                  <a:lnTo>
                    <a:pt x="164597" y="417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"/>
            <p:cNvSpPr/>
            <p:nvPr>
              <p:custDataLst>
                <p:tags r:id="rId230"/>
              </p:custDataLst>
            </p:nvPr>
          </p:nvSpPr>
          <p:spPr>
            <a:xfrm>
              <a:off x="2721161" y="3384550"/>
              <a:ext cx="64791" cy="84342"/>
            </a:xfrm>
            <a:custGeom>
              <a:avLst/>
              <a:gdLst/>
              <a:ahLst/>
              <a:cxnLst/>
              <a:rect l="0" t="0" r="0" b="0"/>
              <a:pathLst>
                <a:path w="64791" h="84342">
                  <a:moveTo>
                    <a:pt x="53789" y="31750"/>
                  </a:moveTo>
                  <a:lnTo>
                    <a:pt x="53789" y="31750"/>
                  </a:lnTo>
                  <a:lnTo>
                    <a:pt x="57160" y="21637"/>
                  </a:lnTo>
                  <a:lnTo>
                    <a:pt x="56742" y="17952"/>
                  </a:lnTo>
                  <a:lnTo>
                    <a:pt x="55052" y="14790"/>
                  </a:lnTo>
                  <a:lnTo>
                    <a:pt x="50117" y="10101"/>
                  </a:lnTo>
                  <a:lnTo>
                    <a:pt x="45572" y="8017"/>
                  </a:lnTo>
                  <a:lnTo>
                    <a:pt x="35675" y="6844"/>
                  </a:lnTo>
                  <a:lnTo>
                    <a:pt x="27864" y="10332"/>
                  </a:lnTo>
                  <a:lnTo>
                    <a:pt x="13652" y="23993"/>
                  </a:lnTo>
                  <a:lnTo>
                    <a:pt x="4200" y="37474"/>
                  </a:lnTo>
                  <a:lnTo>
                    <a:pt x="0" y="50522"/>
                  </a:lnTo>
                  <a:lnTo>
                    <a:pt x="14" y="61494"/>
                  </a:lnTo>
                  <a:lnTo>
                    <a:pt x="1006" y="66396"/>
                  </a:lnTo>
                  <a:lnTo>
                    <a:pt x="5871" y="73724"/>
                  </a:lnTo>
                  <a:lnTo>
                    <a:pt x="20491" y="84177"/>
                  </a:lnTo>
                  <a:lnTo>
                    <a:pt x="25241" y="84341"/>
                  </a:lnTo>
                  <a:lnTo>
                    <a:pt x="36162" y="80758"/>
                  </a:lnTo>
                  <a:lnTo>
                    <a:pt x="50840" y="70809"/>
                  </a:lnTo>
                  <a:lnTo>
                    <a:pt x="57888" y="59222"/>
                  </a:lnTo>
                  <a:lnTo>
                    <a:pt x="64790" y="35530"/>
                  </a:lnTo>
                  <a:lnTo>
                    <a:pt x="63852" y="26139"/>
                  </a:lnTo>
                  <a:lnTo>
                    <a:pt x="62615" y="21659"/>
                  </a:lnTo>
                  <a:lnTo>
                    <a:pt x="57476" y="14800"/>
                  </a:lnTo>
                  <a:lnTo>
                    <a:pt x="51900" y="9400"/>
                  </a:lnTo>
                  <a:lnTo>
                    <a:pt x="47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"/>
            <p:cNvSpPr/>
            <p:nvPr>
              <p:custDataLst>
                <p:tags r:id="rId231"/>
              </p:custDataLst>
            </p:nvPr>
          </p:nvSpPr>
          <p:spPr>
            <a:xfrm>
              <a:off x="2919249" y="3183115"/>
              <a:ext cx="363702" cy="264394"/>
            </a:xfrm>
            <a:custGeom>
              <a:avLst/>
              <a:gdLst/>
              <a:ahLst/>
              <a:cxnLst/>
              <a:rect l="0" t="0" r="0" b="0"/>
              <a:pathLst>
                <a:path w="363702" h="264394">
                  <a:moveTo>
                    <a:pt x="84301" y="10935"/>
                  </a:moveTo>
                  <a:lnTo>
                    <a:pt x="84301" y="10935"/>
                  </a:lnTo>
                  <a:lnTo>
                    <a:pt x="80930" y="4193"/>
                  </a:lnTo>
                  <a:lnTo>
                    <a:pt x="79231" y="2207"/>
                  </a:lnTo>
                  <a:lnTo>
                    <a:pt x="75463" y="0"/>
                  </a:lnTo>
                  <a:lnTo>
                    <a:pt x="67673" y="2783"/>
                  </a:lnTo>
                  <a:lnTo>
                    <a:pt x="62632" y="5500"/>
                  </a:lnTo>
                  <a:lnTo>
                    <a:pt x="45425" y="26180"/>
                  </a:lnTo>
                  <a:lnTo>
                    <a:pt x="26921" y="64763"/>
                  </a:lnTo>
                  <a:lnTo>
                    <a:pt x="11404" y="111942"/>
                  </a:lnTo>
                  <a:lnTo>
                    <a:pt x="4160" y="148725"/>
                  </a:lnTo>
                  <a:lnTo>
                    <a:pt x="0" y="185769"/>
                  </a:lnTo>
                  <a:lnTo>
                    <a:pt x="3035" y="228308"/>
                  </a:lnTo>
                  <a:lnTo>
                    <a:pt x="11494" y="247245"/>
                  </a:lnTo>
                  <a:lnTo>
                    <a:pt x="24191" y="258954"/>
                  </a:lnTo>
                  <a:lnTo>
                    <a:pt x="31527" y="263064"/>
                  </a:lnTo>
                  <a:lnTo>
                    <a:pt x="39241" y="264393"/>
                  </a:lnTo>
                  <a:lnTo>
                    <a:pt x="55337" y="262107"/>
                  </a:lnTo>
                  <a:lnTo>
                    <a:pt x="70017" y="252625"/>
                  </a:lnTo>
                  <a:lnTo>
                    <a:pt x="100059" y="216798"/>
                  </a:lnTo>
                  <a:lnTo>
                    <a:pt x="114683" y="181293"/>
                  </a:lnTo>
                  <a:lnTo>
                    <a:pt x="123266" y="134437"/>
                  </a:lnTo>
                  <a:lnTo>
                    <a:pt x="130151" y="102524"/>
                  </a:lnTo>
                  <a:lnTo>
                    <a:pt x="131801" y="99511"/>
                  </a:lnTo>
                  <a:lnTo>
                    <a:pt x="139279" y="94281"/>
                  </a:lnTo>
                  <a:lnTo>
                    <a:pt x="144236" y="91899"/>
                  </a:lnTo>
                  <a:lnTo>
                    <a:pt x="157270" y="91134"/>
                  </a:lnTo>
                  <a:lnTo>
                    <a:pt x="180475" y="96551"/>
                  </a:lnTo>
                  <a:lnTo>
                    <a:pt x="188634" y="99763"/>
                  </a:lnTo>
                  <a:lnTo>
                    <a:pt x="201462" y="110856"/>
                  </a:lnTo>
                  <a:lnTo>
                    <a:pt x="206858" y="117766"/>
                  </a:lnTo>
                  <a:lnTo>
                    <a:pt x="210973" y="134851"/>
                  </a:lnTo>
                  <a:lnTo>
                    <a:pt x="209038" y="154203"/>
                  </a:lnTo>
                  <a:lnTo>
                    <a:pt x="188137" y="199117"/>
                  </a:lnTo>
                  <a:lnTo>
                    <a:pt x="181486" y="207461"/>
                  </a:lnTo>
                  <a:lnTo>
                    <a:pt x="178724" y="209685"/>
                  </a:lnTo>
                  <a:lnTo>
                    <a:pt x="176883" y="210463"/>
                  </a:lnTo>
                  <a:lnTo>
                    <a:pt x="175656" y="210276"/>
                  </a:lnTo>
                  <a:lnTo>
                    <a:pt x="174837" y="209445"/>
                  </a:lnTo>
                  <a:lnTo>
                    <a:pt x="177057" y="198164"/>
                  </a:lnTo>
                  <a:lnTo>
                    <a:pt x="205847" y="154209"/>
                  </a:lnTo>
                  <a:lnTo>
                    <a:pt x="239759" y="110753"/>
                  </a:lnTo>
                  <a:lnTo>
                    <a:pt x="254022" y="95326"/>
                  </a:lnTo>
                  <a:lnTo>
                    <a:pt x="250132" y="123532"/>
                  </a:lnTo>
                  <a:lnTo>
                    <a:pt x="255370" y="139060"/>
                  </a:lnTo>
                  <a:lnTo>
                    <a:pt x="264754" y="153957"/>
                  </a:lnTo>
                  <a:lnTo>
                    <a:pt x="275980" y="165282"/>
                  </a:lnTo>
                  <a:lnTo>
                    <a:pt x="300942" y="176220"/>
                  </a:lnTo>
                  <a:lnTo>
                    <a:pt x="346182" y="176803"/>
                  </a:lnTo>
                  <a:lnTo>
                    <a:pt x="363701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"/>
            <p:cNvSpPr/>
            <p:nvPr>
              <p:custDataLst>
                <p:tags r:id="rId232"/>
              </p:custDataLst>
            </p:nvPr>
          </p:nvSpPr>
          <p:spPr>
            <a:xfrm>
              <a:off x="3328805" y="3143250"/>
              <a:ext cx="97659" cy="279401"/>
            </a:xfrm>
            <a:custGeom>
              <a:avLst/>
              <a:gdLst/>
              <a:ahLst/>
              <a:cxnLst/>
              <a:rect l="0" t="0" r="0" b="0"/>
              <a:pathLst>
                <a:path w="97659" h="279401">
                  <a:moveTo>
                    <a:pt x="17645" y="0"/>
                  </a:moveTo>
                  <a:lnTo>
                    <a:pt x="17645" y="0"/>
                  </a:lnTo>
                  <a:lnTo>
                    <a:pt x="10903" y="0"/>
                  </a:lnTo>
                  <a:lnTo>
                    <a:pt x="8211" y="1411"/>
                  </a:lnTo>
                  <a:lnTo>
                    <a:pt x="3339" y="6742"/>
                  </a:lnTo>
                  <a:lnTo>
                    <a:pt x="0" y="24419"/>
                  </a:lnTo>
                  <a:lnTo>
                    <a:pt x="9125" y="50901"/>
                  </a:lnTo>
                  <a:lnTo>
                    <a:pt x="42015" y="96524"/>
                  </a:lnTo>
                  <a:lnTo>
                    <a:pt x="74255" y="135138"/>
                  </a:lnTo>
                  <a:lnTo>
                    <a:pt x="90783" y="165660"/>
                  </a:lnTo>
                  <a:lnTo>
                    <a:pt x="97658" y="196158"/>
                  </a:lnTo>
                  <a:lnTo>
                    <a:pt x="96245" y="225470"/>
                  </a:lnTo>
                  <a:lnTo>
                    <a:pt x="7479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29"/>
          <p:cNvSpPr/>
          <p:nvPr>
            <p:custDataLst>
              <p:tags r:id="rId7"/>
            </p:custDataLst>
          </p:nvPr>
        </p:nvSpPr>
        <p:spPr>
          <a:xfrm>
            <a:off x="3892628" y="2908561"/>
            <a:ext cx="80097" cy="3168655"/>
          </a:xfrm>
          <a:custGeom>
            <a:avLst/>
            <a:gdLst/>
            <a:ahLst/>
            <a:cxnLst/>
            <a:rect l="0" t="0" r="0" b="0"/>
            <a:pathLst>
              <a:path w="80097" h="3168655">
                <a:moveTo>
                  <a:pt x="6272" y="6089"/>
                </a:moveTo>
                <a:lnTo>
                  <a:pt x="6272" y="6089"/>
                </a:lnTo>
                <a:lnTo>
                  <a:pt x="6272" y="0"/>
                </a:lnTo>
                <a:lnTo>
                  <a:pt x="6272" y="44558"/>
                </a:lnTo>
                <a:lnTo>
                  <a:pt x="2901" y="84672"/>
                </a:lnTo>
                <a:lnTo>
                  <a:pt x="1246" y="123564"/>
                </a:lnTo>
                <a:lnTo>
                  <a:pt x="510" y="171189"/>
                </a:lnTo>
                <a:lnTo>
                  <a:pt x="314" y="198706"/>
                </a:lnTo>
                <a:lnTo>
                  <a:pt x="183" y="227633"/>
                </a:lnTo>
                <a:lnTo>
                  <a:pt x="96" y="259618"/>
                </a:lnTo>
                <a:lnTo>
                  <a:pt x="38" y="293642"/>
                </a:lnTo>
                <a:lnTo>
                  <a:pt x="0" y="329024"/>
                </a:lnTo>
                <a:lnTo>
                  <a:pt x="1384" y="366018"/>
                </a:lnTo>
                <a:lnTo>
                  <a:pt x="3719" y="404086"/>
                </a:lnTo>
                <a:lnTo>
                  <a:pt x="6687" y="442870"/>
                </a:lnTo>
                <a:lnTo>
                  <a:pt x="9371" y="484249"/>
                </a:lnTo>
                <a:lnTo>
                  <a:pt x="11865" y="527356"/>
                </a:lnTo>
                <a:lnTo>
                  <a:pt x="14234" y="571617"/>
                </a:lnTo>
                <a:lnTo>
                  <a:pt x="17224" y="618763"/>
                </a:lnTo>
                <a:lnTo>
                  <a:pt x="20629" y="667833"/>
                </a:lnTo>
                <a:lnTo>
                  <a:pt x="24310" y="718185"/>
                </a:lnTo>
                <a:lnTo>
                  <a:pt x="28175" y="771509"/>
                </a:lnTo>
                <a:lnTo>
                  <a:pt x="32163" y="826813"/>
                </a:lnTo>
                <a:lnTo>
                  <a:pt x="36232" y="883438"/>
                </a:lnTo>
                <a:lnTo>
                  <a:pt x="40357" y="942355"/>
                </a:lnTo>
                <a:lnTo>
                  <a:pt x="44517" y="1002799"/>
                </a:lnTo>
                <a:lnTo>
                  <a:pt x="48702" y="1064263"/>
                </a:lnTo>
                <a:lnTo>
                  <a:pt x="52903" y="1127816"/>
                </a:lnTo>
                <a:lnTo>
                  <a:pt x="57115" y="1192762"/>
                </a:lnTo>
                <a:lnTo>
                  <a:pt x="61334" y="1258638"/>
                </a:lnTo>
                <a:lnTo>
                  <a:pt x="65558" y="1325838"/>
                </a:lnTo>
                <a:lnTo>
                  <a:pt x="69785" y="1393922"/>
                </a:lnTo>
                <a:lnTo>
                  <a:pt x="74014" y="1462594"/>
                </a:lnTo>
                <a:lnTo>
                  <a:pt x="76833" y="1531659"/>
                </a:lnTo>
                <a:lnTo>
                  <a:pt x="78713" y="1600985"/>
                </a:lnTo>
                <a:lnTo>
                  <a:pt x="79966" y="1670486"/>
                </a:lnTo>
                <a:lnTo>
                  <a:pt x="80096" y="1741515"/>
                </a:lnTo>
                <a:lnTo>
                  <a:pt x="79477" y="1813561"/>
                </a:lnTo>
                <a:lnTo>
                  <a:pt x="78359" y="1886287"/>
                </a:lnTo>
                <a:lnTo>
                  <a:pt x="76202" y="1958054"/>
                </a:lnTo>
                <a:lnTo>
                  <a:pt x="73353" y="2029182"/>
                </a:lnTo>
                <a:lnTo>
                  <a:pt x="70043" y="2099884"/>
                </a:lnTo>
                <a:lnTo>
                  <a:pt x="65719" y="2168891"/>
                </a:lnTo>
                <a:lnTo>
                  <a:pt x="60720" y="2236768"/>
                </a:lnTo>
                <a:lnTo>
                  <a:pt x="55271" y="2303892"/>
                </a:lnTo>
                <a:lnTo>
                  <a:pt x="49521" y="2369102"/>
                </a:lnTo>
                <a:lnTo>
                  <a:pt x="43571" y="2433036"/>
                </a:lnTo>
                <a:lnTo>
                  <a:pt x="37488" y="2496121"/>
                </a:lnTo>
                <a:lnTo>
                  <a:pt x="32022" y="2556521"/>
                </a:lnTo>
                <a:lnTo>
                  <a:pt x="26966" y="2615132"/>
                </a:lnTo>
                <a:lnTo>
                  <a:pt x="22185" y="2672552"/>
                </a:lnTo>
                <a:lnTo>
                  <a:pt x="18997" y="2726353"/>
                </a:lnTo>
                <a:lnTo>
                  <a:pt x="16872" y="2777742"/>
                </a:lnTo>
                <a:lnTo>
                  <a:pt x="15455" y="2827525"/>
                </a:lnTo>
                <a:lnTo>
                  <a:pt x="14511" y="2873413"/>
                </a:lnTo>
                <a:lnTo>
                  <a:pt x="13881" y="2916704"/>
                </a:lnTo>
                <a:lnTo>
                  <a:pt x="13461" y="2958266"/>
                </a:lnTo>
                <a:lnTo>
                  <a:pt x="13887" y="2993735"/>
                </a:lnTo>
                <a:lnTo>
                  <a:pt x="14877" y="3025141"/>
                </a:lnTo>
                <a:lnTo>
                  <a:pt x="16242" y="3053840"/>
                </a:lnTo>
                <a:lnTo>
                  <a:pt x="21521" y="3098899"/>
                </a:lnTo>
                <a:lnTo>
                  <a:pt x="32427" y="3142625"/>
                </a:lnTo>
                <a:lnTo>
                  <a:pt x="42799" y="3168654"/>
                </a:lnTo>
                <a:lnTo>
                  <a:pt x="44372" y="31683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14"/>
          <p:cNvGrpSpPr/>
          <p:nvPr/>
        </p:nvGrpSpPr>
        <p:grpSpPr>
          <a:xfrm>
            <a:off x="4214432" y="2881427"/>
            <a:ext cx="708787" cy="521912"/>
            <a:chOff x="4214432" y="2881427"/>
            <a:chExt cx="708787" cy="521912"/>
          </a:xfrm>
        </p:grpSpPr>
        <p:sp>
          <p:nvSpPr>
            <p:cNvPr id="36" name="SMARTInkShape-30"/>
            <p:cNvSpPr/>
            <p:nvPr>
              <p:custDataLst>
                <p:tags r:id="rId219"/>
              </p:custDataLst>
            </p:nvPr>
          </p:nvSpPr>
          <p:spPr>
            <a:xfrm>
              <a:off x="4235450" y="311150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25400" y="0"/>
                  </a:moveTo>
                  <a:lnTo>
                    <a:pt x="25400" y="0"/>
                  </a:lnTo>
                  <a:lnTo>
                    <a:pt x="25400" y="41703"/>
                  </a:lnTo>
                  <a:lnTo>
                    <a:pt x="22029" y="84515"/>
                  </a:lnTo>
                  <a:lnTo>
                    <a:pt x="19933" y="124604"/>
                  </a:lnTo>
                  <a:lnTo>
                    <a:pt x="15940" y="167761"/>
                  </a:lnTo>
                  <a:lnTo>
                    <a:pt x="10289" y="208457"/>
                  </a:lnTo>
                  <a:lnTo>
                    <a:pt x="2764" y="25294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"/>
            <p:cNvSpPr/>
            <p:nvPr>
              <p:custDataLst>
                <p:tags r:id="rId220"/>
              </p:custDataLst>
            </p:nvPr>
          </p:nvSpPr>
          <p:spPr>
            <a:xfrm>
              <a:off x="4214432" y="3097274"/>
              <a:ext cx="249619" cy="45977"/>
            </a:xfrm>
            <a:custGeom>
              <a:avLst/>
              <a:gdLst/>
              <a:ahLst/>
              <a:cxnLst/>
              <a:rect l="0" t="0" r="0" b="0"/>
              <a:pathLst>
                <a:path w="249619" h="45977">
                  <a:moveTo>
                    <a:pt x="21018" y="45976"/>
                  </a:moveTo>
                  <a:lnTo>
                    <a:pt x="21018" y="45976"/>
                  </a:lnTo>
                  <a:lnTo>
                    <a:pt x="0" y="45976"/>
                  </a:lnTo>
                  <a:lnTo>
                    <a:pt x="656" y="45976"/>
                  </a:lnTo>
                  <a:lnTo>
                    <a:pt x="45222" y="33767"/>
                  </a:lnTo>
                  <a:lnTo>
                    <a:pt x="76931" y="24322"/>
                  </a:lnTo>
                  <a:lnTo>
                    <a:pt x="111485" y="14479"/>
                  </a:lnTo>
                  <a:lnTo>
                    <a:pt x="145657" y="7753"/>
                  </a:lnTo>
                  <a:lnTo>
                    <a:pt x="193258" y="0"/>
                  </a:lnTo>
                  <a:lnTo>
                    <a:pt x="249618" y="1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"/>
            <p:cNvSpPr/>
            <p:nvPr>
              <p:custDataLst>
                <p:tags r:id="rId221"/>
              </p:custDataLst>
            </p:nvPr>
          </p:nvSpPr>
          <p:spPr>
            <a:xfrm>
              <a:off x="4229983" y="3206750"/>
              <a:ext cx="176918" cy="43306"/>
            </a:xfrm>
            <a:custGeom>
              <a:avLst/>
              <a:gdLst/>
              <a:ahLst/>
              <a:cxnLst/>
              <a:rect l="0" t="0" r="0" b="0"/>
              <a:pathLst>
                <a:path w="176918" h="43306">
                  <a:moveTo>
                    <a:pt x="5467" y="31750"/>
                  </a:moveTo>
                  <a:lnTo>
                    <a:pt x="5467" y="31750"/>
                  </a:lnTo>
                  <a:lnTo>
                    <a:pt x="2096" y="35121"/>
                  </a:lnTo>
                  <a:lnTo>
                    <a:pt x="441" y="38657"/>
                  </a:lnTo>
                  <a:lnTo>
                    <a:pt x="0" y="40588"/>
                  </a:lnTo>
                  <a:lnTo>
                    <a:pt x="411" y="41875"/>
                  </a:lnTo>
                  <a:lnTo>
                    <a:pt x="1391" y="42734"/>
                  </a:lnTo>
                  <a:lnTo>
                    <a:pt x="2749" y="43305"/>
                  </a:lnTo>
                  <a:lnTo>
                    <a:pt x="49351" y="32847"/>
                  </a:lnTo>
                  <a:lnTo>
                    <a:pt x="88946" y="23059"/>
                  </a:lnTo>
                  <a:lnTo>
                    <a:pt x="133291" y="14672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"/>
            <p:cNvSpPr/>
            <p:nvPr>
              <p:custDataLst>
                <p:tags r:id="rId222"/>
              </p:custDataLst>
            </p:nvPr>
          </p:nvSpPr>
          <p:spPr>
            <a:xfrm>
              <a:off x="4262516" y="2881427"/>
              <a:ext cx="150735" cy="128474"/>
            </a:xfrm>
            <a:custGeom>
              <a:avLst/>
              <a:gdLst/>
              <a:ahLst/>
              <a:cxnLst/>
              <a:rect l="0" t="0" r="0" b="0"/>
              <a:pathLst>
                <a:path w="150735" h="128474">
                  <a:moveTo>
                    <a:pt x="68184" y="1473"/>
                  </a:moveTo>
                  <a:lnTo>
                    <a:pt x="68184" y="1473"/>
                  </a:lnTo>
                  <a:lnTo>
                    <a:pt x="68184" y="8215"/>
                  </a:lnTo>
                  <a:lnTo>
                    <a:pt x="56634" y="30322"/>
                  </a:lnTo>
                  <a:lnTo>
                    <a:pt x="32401" y="69495"/>
                  </a:lnTo>
                  <a:lnTo>
                    <a:pt x="3957" y="114903"/>
                  </a:lnTo>
                  <a:lnTo>
                    <a:pt x="0" y="119984"/>
                  </a:lnTo>
                  <a:lnTo>
                    <a:pt x="29527" y="75707"/>
                  </a:lnTo>
                  <a:lnTo>
                    <a:pt x="61761" y="31405"/>
                  </a:lnTo>
                  <a:lnTo>
                    <a:pt x="86667" y="4509"/>
                  </a:lnTo>
                  <a:lnTo>
                    <a:pt x="91089" y="1380"/>
                  </a:lnTo>
                  <a:lnTo>
                    <a:pt x="95449" y="0"/>
                  </a:lnTo>
                  <a:lnTo>
                    <a:pt x="104055" y="348"/>
                  </a:lnTo>
                  <a:lnTo>
                    <a:pt x="107621" y="2840"/>
                  </a:lnTo>
                  <a:lnTo>
                    <a:pt x="124090" y="31260"/>
                  </a:lnTo>
                  <a:lnTo>
                    <a:pt x="137591" y="74766"/>
                  </a:lnTo>
                  <a:lnTo>
                    <a:pt x="150734" y="12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"/>
            <p:cNvSpPr/>
            <p:nvPr>
              <p:custDataLst>
                <p:tags r:id="rId223"/>
              </p:custDataLst>
            </p:nvPr>
          </p:nvSpPr>
          <p:spPr>
            <a:xfrm>
              <a:off x="4545202" y="3054350"/>
              <a:ext cx="102999" cy="248805"/>
            </a:xfrm>
            <a:custGeom>
              <a:avLst/>
              <a:gdLst/>
              <a:ahLst/>
              <a:cxnLst/>
              <a:rect l="0" t="0" r="0" b="0"/>
              <a:pathLst>
                <a:path w="102999" h="248805">
                  <a:moveTo>
                    <a:pt x="102998" y="0"/>
                  </a:moveTo>
                  <a:lnTo>
                    <a:pt x="102998" y="0"/>
                  </a:lnTo>
                  <a:lnTo>
                    <a:pt x="90789" y="0"/>
                  </a:lnTo>
                  <a:lnTo>
                    <a:pt x="75862" y="6742"/>
                  </a:lnTo>
                  <a:lnTo>
                    <a:pt x="50444" y="33918"/>
                  </a:lnTo>
                  <a:lnTo>
                    <a:pt x="25024" y="70179"/>
                  </a:lnTo>
                  <a:lnTo>
                    <a:pt x="8320" y="108753"/>
                  </a:lnTo>
                  <a:lnTo>
                    <a:pt x="0" y="150443"/>
                  </a:lnTo>
                  <a:lnTo>
                    <a:pt x="2787" y="189214"/>
                  </a:lnTo>
                  <a:lnTo>
                    <a:pt x="16391" y="221242"/>
                  </a:lnTo>
                  <a:lnTo>
                    <a:pt x="27817" y="234972"/>
                  </a:lnTo>
                  <a:lnTo>
                    <a:pt x="43714" y="243896"/>
                  </a:lnTo>
                  <a:lnTo>
                    <a:pt x="61127" y="248804"/>
                  </a:lnTo>
                  <a:lnTo>
                    <a:pt x="9029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"/>
            <p:cNvSpPr/>
            <p:nvPr>
              <p:custDataLst>
                <p:tags r:id="rId224"/>
              </p:custDataLst>
            </p:nvPr>
          </p:nvSpPr>
          <p:spPr>
            <a:xfrm>
              <a:off x="4679950" y="3146309"/>
              <a:ext cx="158751" cy="114744"/>
            </a:xfrm>
            <a:custGeom>
              <a:avLst/>
              <a:gdLst/>
              <a:ahLst/>
              <a:cxnLst/>
              <a:rect l="0" t="0" r="0" b="0"/>
              <a:pathLst>
                <a:path w="158751" h="114744">
                  <a:moveTo>
                    <a:pt x="0" y="22341"/>
                  </a:moveTo>
                  <a:lnTo>
                    <a:pt x="0" y="22341"/>
                  </a:lnTo>
                  <a:lnTo>
                    <a:pt x="0" y="472"/>
                  </a:lnTo>
                  <a:lnTo>
                    <a:pt x="705" y="0"/>
                  </a:lnTo>
                  <a:lnTo>
                    <a:pt x="1882" y="392"/>
                  </a:lnTo>
                  <a:lnTo>
                    <a:pt x="10670" y="4313"/>
                  </a:lnTo>
                  <a:lnTo>
                    <a:pt x="46711" y="19844"/>
                  </a:lnTo>
                  <a:lnTo>
                    <a:pt x="60272" y="30403"/>
                  </a:lnTo>
                  <a:lnTo>
                    <a:pt x="68650" y="42152"/>
                  </a:lnTo>
                  <a:lnTo>
                    <a:pt x="69755" y="48954"/>
                  </a:lnTo>
                  <a:lnTo>
                    <a:pt x="67221" y="64037"/>
                  </a:lnTo>
                  <a:lnTo>
                    <a:pt x="49731" y="95305"/>
                  </a:lnTo>
                  <a:lnTo>
                    <a:pt x="40682" y="106746"/>
                  </a:lnTo>
                  <a:lnTo>
                    <a:pt x="31957" y="112771"/>
                  </a:lnTo>
                  <a:lnTo>
                    <a:pt x="27655" y="114377"/>
                  </a:lnTo>
                  <a:lnTo>
                    <a:pt x="24081" y="114743"/>
                  </a:lnTo>
                  <a:lnTo>
                    <a:pt x="18228" y="113268"/>
                  </a:lnTo>
                  <a:lnTo>
                    <a:pt x="17797" y="111181"/>
                  </a:lnTo>
                  <a:lnTo>
                    <a:pt x="30862" y="90371"/>
                  </a:lnTo>
                  <a:lnTo>
                    <a:pt x="69447" y="45093"/>
                  </a:lnTo>
                  <a:lnTo>
                    <a:pt x="105942" y="6006"/>
                  </a:lnTo>
                  <a:lnTo>
                    <a:pt x="106611" y="6512"/>
                  </a:lnTo>
                  <a:lnTo>
                    <a:pt x="107355" y="10837"/>
                  </a:lnTo>
                  <a:lnTo>
                    <a:pt x="102430" y="47520"/>
                  </a:lnTo>
                  <a:lnTo>
                    <a:pt x="105732" y="60343"/>
                  </a:lnTo>
                  <a:lnTo>
                    <a:pt x="108588" y="66725"/>
                  </a:lnTo>
                  <a:lnTo>
                    <a:pt x="117406" y="75699"/>
                  </a:lnTo>
                  <a:lnTo>
                    <a:pt x="136152" y="84718"/>
                  </a:lnTo>
                  <a:lnTo>
                    <a:pt x="158750" y="92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"/>
            <p:cNvSpPr/>
            <p:nvPr>
              <p:custDataLst>
                <p:tags r:id="rId225"/>
              </p:custDataLst>
            </p:nvPr>
          </p:nvSpPr>
          <p:spPr>
            <a:xfrm>
              <a:off x="4857750" y="3086100"/>
              <a:ext cx="65469" cy="247651"/>
            </a:xfrm>
            <a:custGeom>
              <a:avLst/>
              <a:gdLst/>
              <a:ahLst/>
              <a:cxnLst/>
              <a:rect l="0" t="0" r="0" b="0"/>
              <a:pathLst>
                <a:path w="65469" h="247651">
                  <a:moveTo>
                    <a:pt x="44450" y="0"/>
                  </a:moveTo>
                  <a:lnTo>
                    <a:pt x="44450" y="0"/>
                  </a:lnTo>
                  <a:lnTo>
                    <a:pt x="46567" y="26615"/>
                  </a:lnTo>
                  <a:lnTo>
                    <a:pt x="54563" y="59571"/>
                  </a:lnTo>
                  <a:lnTo>
                    <a:pt x="61409" y="92563"/>
                  </a:lnTo>
                  <a:lnTo>
                    <a:pt x="65468" y="135141"/>
                  </a:lnTo>
                  <a:lnTo>
                    <a:pt x="64812" y="147244"/>
                  </a:lnTo>
                  <a:lnTo>
                    <a:pt x="47034" y="187875"/>
                  </a:lnTo>
                  <a:lnTo>
                    <a:pt x="12949" y="23218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"/>
            <p:cNvSpPr/>
            <p:nvPr>
              <p:custDataLst>
                <p:tags r:id="rId226"/>
              </p:custDataLst>
            </p:nvPr>
          </p:nvSpPr>
          <p:spPr>
            <a:xfrm>
              <a:off x="4406900" y="3384550"/>
              <a:ext cx="88901" cy="18789"/>
            </a:xfrm>
            <a:custGeom>
              <a:avLst/>
              <a:gdLst/>
              <a:ahLst/>
              <a:cxnLst/>
              <a:rect l="0" t="0" r="0" b="0"/>
              <a:pathLst>
                <a:path w="88901" h="1878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8838" y="18788"/>
                  </a:lnTo>
                  <a:lnTo>
                    <a:pt x="54289" y="805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38"/>
          <p:cNvSpPr/>
          <p:nvPr>
            <p:custDataLst>
              <p:tags r:id="rId8"/>
            </p:custDataLst>
          </p:nvPr>
        </p:nvSpPr>
        <p:spPr>
          <a:xfrm>
            <a:off x="5401226" y="2686050"/>
            <a:ext cx="256625" cy="3594101"/>
          </a:xfrm>
          <a:custGeom>
            <a:avLst/>
            <a:gdLst/>
            <a:ahLst/>
            <a:cxnLst/>
            <a:rect l="0" t="0" r="0" b="0"/>
            <a:pathLst>
              <a:path w="256625" h="3594101">
                <a:moveTo>
                  <a:pt x="256624" y="0"/>
                </a:moveTo>
                <a:lnTo>
                  <a:pt x="256624" y="0"/>
                </a:lnTo>
                <a:lnTo>
                  <a:pt x="251555" y="12961"/>
                </a:lnTo>
                <a:lnTo>
                  <a:pt x="241877" y="55242"/>
                </a:lnTo>
                <a:lnTo>
                  <a:pt x="232499" y="102211"/>
                </a:lnTo>
                <a:lnTo>
                  <a:pt x="228263" y="142088"/>
                </a:lnTo>
                <a:lnTo>
                  <a:pt x="226380" y="188033"/>
                </a:lnTo>
                <a:lnTo>
                  <a:pt x="225172" y="214256"/>
                </a:lnTo>
                <a:lnTo>
                  <a:pt x="223662" y="242320"/>
                </a:lnTo>
                <a:lnTo>
                  <a:pt x="221949" y="271613"/>
                </a:lnTo>
                <a:lnTo>
                  <a:pt x="218691" y="303137"/>
                </a:lnTo>
                <a:lnTo>
                  <a:pt x="214402" y="336147"/>
                </a:lnTo>
                <a:lnTo>
                  <a:pt x="209426" y="370148"/>
                </a:lnTo>
                <a:lnTo>
                  <a:pt x="203992" y="406926"/>
                </a:lnTo>
                <a:lnTo>
                  <a:pt x="198253" y="445557"/>
                </a:lnTo>
                <a:lnTo>
                  <a:pt x="192310" y="485421"/>
                </a:lnTo>
                <a:lnTo>
                  <a:pt x="186231" y="526814"/>
                </a:lnTo>
                <a:lnTo>
                  <a:pt x="180062" y="569226"/>
                </a:lnTo>
                <a:lnTo>
                  <a:pt x="173833" y="612317"/>
                </a:lnTo>
                <a:lnTo>
                  <a:pt x="167563" y="658684"/>
                </a:lnTo>
                <a:lnTo>
                  <a:pt x="161267" y="707234"/>
                </a:lnTo>
                <a:lnTo>
                  <a:pt x="154953" y="757239"/>
                </a:lnTo>
                <a:lnTo>
                  <a:pt x="148626" y="808920"/>
                </a:lnTo>
                <a:lnTo>
                  <a:pt x="142292" y="861719"/>
                </a:lnTo>
                <a:lnTo>
                  <a:pt x="135953" y="915263"/>
                </a:lnTo>
                <a:lnTo>
                  <a:pt x="130315" y="971419"/>
                </a:lnTo>
                <a:lnTo>
                  <a:pt x="125146" y="1029319"/>
                </a:lnTo>
                <a:lnTo>
                  <a:pt x="120289" y="1088379"/>
                </a:lnTo>
                <a:lnTo>
                  <a:pt x="114934" y="1148919"/>
                </a:lnTo>
                <a:lnTo>
                  <a:pt x="109247" y="1210446"/>
                </a:lnTo>
                <a:lnTo>
                  <a:pt x="103340" y="1272630"/>
                </a:lnTo>
                <a:lnTo>
                  <a:pt x="97989" y="1336665"/>
                </a:lnTo>
                <a:lnTo>
                  <a:pt x="93012" y="1401932"/>
                </a:lnTo>
                <a:lnTo>
                  <a:pt x="88283" y="1468021"/>
                </a:lnTo>
                <a:lnTo>
                  <a:pt x="84424" y="1536070"/>
                </a:lnTo>
                <a:lnTo>
                  <a:pt x="81146" y="1605424"/>
                </a:lnTo>
                <a:lnTo>
                  <a:pt x="78256" y="1675650"/>
                </a:lnTo>
                <a:lnTo>
                  <a:pt x="76328" y="1746455"/>
                </a:lnTo>
                <a:lnTo>
                  <a:pt x="75044" y="1817648"/>
                </a:lnTo>
                <a:lnTo>
                  <a:pt x="74187" y="1889099"/>
                </a:lnTo>
                <a:lnTo>
                  <a:pt x="72910" y="1961427"/>
                </a:lnTo>
                <a:lnTo>
                  <a:pt x="71354" y="2034340"/>
                </a:lnTo>
                <a:lnTo>
                  <a:pt x="69610" y="2107643"/>
                </a:lnTo>
                <a:lnTo>
                  <a:pt x="67743" y="2181206"/>
                </a:lnTo>
                <a:lnTo>
                  <a:pt x="65792" y="2254944"/>
                </a:lnTo>
                <a:lnTo>
                  <a:pt x="63786" y="2328795"/>
                </a:lnTo>
                <a:lnTo>
                  <a:pt x="60332" y="2403430"/>
                </a:lnTo>
                <a:lnTo>
                  <a:pt x="55913" y="2478587"/>
                </a:lnTo>
                <a:lnTo>
                  <a:pt x="50850" y="2554091"/>
                </a:lnTo>
                <a:lnTo>
                  <a:pt x="46064" y="2627711"/>
                </a:lnTo>
                <a:lnTo>
                  <a:pt x="41462" y="2700074"/>
                </a:lnTo>
                <a:lnTo>
                  <a:pt x="36982" y="2771599"/>
                </a:lnTo>
                <a:lnTo>
                  <a:pt x="33291" y="2841155"/>
                </a:lnTo>
                <a:lnTo>
                  <a:pt x="30124" y="2909397"/>
                </a:lnTo>
                <a:lnTo>
                  <a:pt x="27307" y="2976765"/>
                </a:lnTo>
                <a:lnTo>
                  <a:pt x="24018" y="3041432"/>
                </a:lnTo>
                <a:lnTo>
                  <a:pt x="20414" y="3104299"/>
                </a:lnTo>
                <a:lnTo>
                  <a:pt x="16601" y="3165966"/>
                </a:lnTo>
                <a:lnTo>
                  <a:pt x="13353" y="3221188"/>
                </a:lnTo>
                <a:lnTo>
                  <a:pt x="10482" y="3272115"/>
                </a:lnTo>
                <a:lnTo>
                  <a:pt x="7863" y="3320176"/>
                </a:lnTo>
                <a:lnTo>
                  <a:pt x="5411" y="3363506"/>
                </a:lnTo>
                <a:lnTo>
                  <a:pt x="3071" y="3403682"/>
                </a:lnTo>
                <a:lnTo>
                  <a:pt x="805" y="3441755"/>
                </a:lnTo>
                <a:lnTo>
                  <a:pt x="0" y="3473486"/>
                </a:lnTo>
                <a:lnTo>
                  <a:pt x="169" y="3500991"/>
                </a:lnTo>
                <a:lnTo>
                  <a:pt x="1533" y="3544251"/>
                </a:lnTo>
                <a:lnTo>
                  <a:pt x="2624" y="3594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16"/>
          <p:cNvGrpSpPr/>
          <p:nvPr/>
        </p:nvGrpSpPr>
        <p:grpSpPr>
          <a:xfrm>
            <a:off x="5924550" y="2519057"/>
            <a:ext cx="3718792" cy="3664091"/>
            <a:chOff x="5924550" y="2519057"/>
            <a:chExt cx="3718792" cy="3664091"/>
          </a:xfrm>
        </p:grpSpPr>
        <p:sp>
          <p:nvSpPr>
            <p:cNvPr id="46" name="SMARTInkShape-39"/>
            <p:cNvSpPr/>
            <p:nvPr>
              <p:custDataLst>
                <p:tags r:id="rId194"/>
              </p:custDataLst>
            </p:nvPr>
          </p:nvSpPr>
          <p:spPr>
            <a:xfrm>
              <a:off x="5956300" y="3114192"/>
              <a:ext cx="43468" cy="397359"/>
            </a:xfrm>
            <a:custGeom>
              <a:avLst/>
              <a:gdLst/>
              <a:ahLst/>
              <a:cxnLst/>
              <a:rect l="0" t="0" r="0" b="0"/>
              <a:pathLst>
                <a:path w="43468" h="397359">
                  <a:moveTo>
                    <a:pt x="25400" y="3658"/>
                  </a:moveTo>
                  <a:lnTo>
                    <a:pt x="25400" y="3658"/>
                  </a:lnTo>
                  <a:lnTo>
                    <a:pt x="28771" y="287"/>
                  </a:lnTo>
                  <a:lnTo>
                    <a:pt x="30470" y="0"/>
                  </a:lnTo>
                  <a:lnTo>
                    <a:pt x="32307" y="514"/>
                  </a:lnTo>
                  <a:lnTo>
                    <a:pt x="34239" y="1562"/>
                  </a:lnTo>
                  <a:lnTo>
                    <a:pt x="36384" y="8371"/>
                  </a:lnTo>
                  <a:lnTo>
                    <a:pt x="42238" y="53354"/>
                  </a:lnTo>
                  <a:lnTo>
                    <a:pt x="43467" y="85012"/>
                  </a:lnTo>
                  <a:lnTo>
                    <a:pt x="42132" y="120249"/>
                  </a:lnTo>
                  <a:lnTo>
                    <a:pt x="39186" y="157782"/>
                  </a:lnTo>
                  <a:lnTo>
                    <a:pt x="35525" y="197981"/>
                  </a:lnTo>
                  <a:lnTo>
                    <a:pt x="29665" y="237485"/>
                  </a:lnTo>
                  <a:lnTo>
                    <a:pt x="22357" y="275503"/>
                  </a:lnTo>
                  <a:lnTo>
                    <a:pt x="14405" y="311215"/>
                  </a:lnTo>
                  <a:lnTo>
                    <a:pt x="5366" y="356312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"/>
            <p:cNvSpPr/>
            <p:nvPr>
              <p:custDataLst>
                <p:tags r:id="rId195"/>
              </p:custDataLst>
            </p:nvPr>
          </p:nvSpPr>
          <p:spPr>
            <a:xfrm>
              <a:off x="5935475" y="3124200"/>
              <a:ext cx="236726" cy="50801"/>
            </a:xfrm>
            <a:custGeom>
              <a:avLst/>
              <a:gdLst/>
              <a:ahLst/>
              <a:cxnLst/>
              <a:rect l="0" t="0" r="0" b="0"/>
              <a:pathLst>
                <a:path w="236726" h="50801">
                  <a:moveTo>
                    <a:pt x="14475" y="50800"/>
                  </a:moveTo>
                  <a:lnTo>
                    <a:pt x="14475" y="50800"/>
                  </a:lnTo>
                  <a:lnTo>
                    <a:pt x="170" y="36495"/>
                  </a:lnTo>
                  <a:lnTo>
                    <a:pt x="0" y="34913"/>
                  </a:lnTo>
                  <a:lnTo>
                    <a:pt x="1296" y="33859"/>
                  </a:lnTo>
                  <a:lnTo>
                    <a:pt x="35396" y="22594"/>
                  </a:lnTo>
                  <a:lnTo>
                    <a:pt x="82292" y="14534"/>
                  </a:lnTo>
                  <a:lnTo>
                    <a:pt x="117993" y="7400"/>
                  </a:lnTo>
                  <a:lnTo>
                    <a:pt x="153146" y="3289"/>
                  </a:lnTo>
                  <a:lnTo>
                    <a:pt x="199025" y="974"/>
                  </a:lnTo>
                  <a:lnTo>
                    <a:pt x="236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"/>
            <p:cNvSpPr/>
            <p:nvPr>
              <p:custDataLst>
                <p:tags r:id="rId196"/>
              </p:custDataLst>
            </p:nvPr>
          </p:nvSpPr>
          <p:spPr>
            <a:xfrm>
              <a:off x="5924550" y="3244850"/>
              <a:ext cx="254001" cy="65173"/>
            </a:xfrm>
            <a:custGeom>
              <a:avLst/>
              <a:gdLst/>
              <a:ahLst/>
              <a:cxnLst/>
              <a:rect l="0" t="0" r="0" b="0"/>
              <a:pathLst>
                <a:path w="254001" h="65173">
                  <a:moveTo>
                    <a:pt x="0" y="57150"/>
                  </a:moveTo>
                  <a:lnTo>
                    <a:pt x="0" y="57150"/>
                  </a:lnTo>
                  <a:lnTo>
                    <a:pt x="3371" y="63892"/>
                  </a:lnTo>
                  <a:lnTo>
                    <a:pt x="7186" y="65172"/>
                  </a:lnTo>
                  <a:lnTo>
                    <a:pt x="28155" y="62898"/>
                  </a:lnTo>
                  <a:lnTo>
                    <a:pt x="66120" y="52895"/>
                  </a:lnTo>
                  <a:lnTo>
                    <a:pt x="99236" y="42559"/>
                  </a:lnTo>
                  <a:lnTo>
                    <a:pt x="137003" y="30909"/>
                  </a:lnTo>
                  <a:lnTo>
                    <a:pt x="176601" y="19382"/>
                  </a:lnTo>
                  <a:lnTo>
                    <a:pt x="215368" y="9555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2"/>
            <p:cNvSpPr/>
            <p:nvPr>
              <p:custDataLst>
                <p:tags r:id="rId197"/>
              </p:custDataLst>
            </p:nvPr>
          </p:nvSpPr>
          <p:spPr>
            <a:xfrm>
              <a:off x="6007485" y="2903483"/>
              <a:ext cx="152016" cy="125468"/>
            </a:xfrm>
            <a:custGeom>
              <a:avLst/>
              <a:gdLst/>
              <a:ahLst/>
              <a:cxnLst/>
              <a:rect l="0" t="0" r="0" b="0"/>
              <a:pathLst>
                <a:path w="152016" h="125468">
                  <a:moveTo>
                    <a:pt x="25015" y="30217"/>
                  </a:moveTo>
                  <a:lnTo>
                    <a:pt x="25015" y="30217"/>
                  </a:lnTo>
                  <a:lnTo>
                    <a:pt x="25014" y="26559"/>
                  </a:lnTo>
                  <a:lnTo>
                    <a:pt x="25014" y="28121"/>
                  </a:lnTo>
                  <a:lnTo>
                    <a:pt x="6193" y="72807"/>
                  </a:lnTo>
                  <a:lnTo>
                    <a:pt x="481" y="89108"/>
                  </a:lnTo>
                  <a:lnTo>
                    <a:pt x="192" y="89233"/>
                  </a:lnTo>
                  <a:lnTo>
                    <a:pt x="0" y="88611"/>
                  </a:lnTo>
                  <a:lnTo>
                    <a:pt x="1668" y="86039"/>
                  </a:lnTo>
                  <a:lnTo>
                    <a:pt x="26761" y="42587"/>
                  </a:lnTo>
                  <a:lnTo>
                    <a:pt x="51325" y="15930"/>
                  </a:lnTo>
                  <a:lnTo>
                    <a:pt x="65166" y="6228"/>
                  </a:lnTo>
                  <a:lnTo>
                    <a:pt x="82178" y="0"/>
                  </a:lnTo>
                  <a:lnTo>
                    <a:pt x="91344" y="4793"/>
                  </a:lnTo>
                  <a:lnTo>
                    <a:pt x="101765" y="14684"/>
                  </a:lnTo>
                  <a:lnTo>
                    <a:pt x="111102" y="28488"/>
                  </a:lnTo>
                  <a:lnTo>
                    <a:pt x="122821" y="73673"/>
                  </a:lnTo>
                  <a:lnTo>
                    <a:pt x="152015" y="12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"/>
            <p:cNvSpPr/>
            <p:nvPr>
              <p:custDataLst>
                <p:tags r:id="rId198"/>
              </p:custDataLst>
            </p:nvPr>
          </p:nvSpPr>
          <p:spPr>
            <a:xfrm>
              <a:off x="6292789" y="3092450"/>
              <a:ext cx="336612" cy="331593"/>
            </a:xfrm>
            <a:custGeom>
              <a:avLst/>
              <a:gdLst/>
              <a:ahLst/>
              <a:cxnLst/>
              <a:rect l="0" t="0" r="0" b="0"/>
              <a:pathLst>
                <a:path w="336612" h="331593">
                  <a:moveTo>
                    <a:pt x="114361" y="0"/>
                  </a:moveTo>
                  <a:lnTo>
                    <a:pt x="114361" y="0"/>
                  </a:lnTo>
                  <a:lnTo>
                    <a:pt x="102152" y="0"/>
                  </a:lnTo>
                  <a:lnTo>
                    <a:pt x="94587" y="5644"/>
                  </a:lnTo>
                  <a:lnTo>
                    <a:pt x="64751" y="39999"/>
                  </a:lnTo>
                  <a:lnTo>
                    <a:pt x="40395" y="83505"/>
                  </a:lnTo>
                  <a:lnTo>
                    <a:pt x="26454" y="115665"/>
                  </a:lnTo>
                  <a:lnTo>
                    <a:pt x="13907" y="150185"/>
                  </a:lnTo>
                  <a:lnTo>
                    <a:pt x="3628" y="189045"/>
                  </a:lnTo>
                  <a:lnTo>
                    <a:pt x="0" y="227953"/>
                  </a:lnTo>
                  <a:lnTo>
                    <a:pt x="2150" y="263590"/>
                  </a:lnTo>
                  <a:lnTo>
                    <a:pt x="10161" y="291188"/>
                  </a:lnTo>
                  <a:lnTo>
                    <a:pt x="22660" y="311450"/>
                  </a:lnTo>
                  <a:lnTo>
                    <a:pt x="29944" y="319817"/>
                  </a:lnTo>
                  <a:lnTo>
                    <a:pt x="47444" y="329113"/>
                  </a:lnTo>
                  <a:lnTo>
                    <a:pt x="57049" y="331592"/>
                  </a:lnTo>
                  <a:lnTo>
                    <a:pt x="75248" y="328702"/>
                  </a:lnTo>
                  <a:lnTo>
                    <a:pt x="92039" y="319656"/>
                  </a:lnTo>
                  <a:lnTo>
                    <a:pt x="113392" y="297286"/>
                  </a:lnTo>
                  <a:lnTo>
                    <a:pt x="131713" y="263062"/>
                  </a:lnTo>
                  <a:lnTo>
                    <a:pt x="142943" y="218507"/>
                  </a:lnTo>
                  <a:lnTo>
                    <a:pt x="154188" y="175828"/>
                  </a:lnTo>
                  <a:lnTo>
                    <a:pt x="163713" y="145074"/>
                  </a:lnTo>
                  <a:lnTo>
                    <a:pt x="186659" y="106786"/>
                  </a:lnTo>
                  <a:lnTo>
                    <a:pt x="189370" y="106469"/>
                  </a:lnTo>
                  <a:lnTo>
                    <a:pt x="196146" y="109879"/>
                  </a:lnTo>
                  <a:lnTo>
                    <a:pt x="211265" y="123103"/>
                  </a:lnTo>
                  <a:lnTo>
                    <a:pt x="225781" y="147169"/>
                  </a:lnTo>
                  <a:lnTo>
                    <a:pt x="227146" y="168420"/>
                  </a:lnTo>
                  <a:lnTo>
                    <a:pt x="219895" y="213184"/>
                  </a:lnTo>
                  <a:lnTo>
                    <a:pt x="212065" y="230921"/>
                  </a:lnTo>
                  <a:lnTo>
                    <a:pt x="197638" y="249043"/>
                  </a:lnTo>
                  <a:lnTo>
                    <a:pt x="186864" y="258116"/>
                  </a:lnTo>
                  <a:lnTo>
                    <a:pt x="186685" y="257450"/>
                  </a:lnTo>
                  <a:lnTo>
                    <a:pt x="193282" y="239106"/>
                  </a:lnTo>
                  <a:lnTo>
                    <a:pt x="231281" y="195324"/>
                  </a:lnTo>
                  <a:lnTo>
                    <a:pt x="265140" y="148651"/>
                  </a:lnTo>
                  <a:lnTo>
                    <a:pt x="265680" y="149195"/>
                  </a:lnTo>
                  <a:lnTo>
                    <a:pt x="266280" y="153562"/>
                  </a:lnTo>
                  <a:lnTo>
                    <a:pt x="263008" y="172934"/>
                  </a:lnTo>
                  <a:lnTo>
                    <a:pt x="269497" y="203395"/>
                  </a:lnTo>
                  <a:lnTo>
                    <a:pt x="278782" y="218937"/>
                  </a:lnTo>
                  <a:lnTo>
                    <a:pt x="290213" y="226187"/>
                  </a:lnTo>
                  <a:lnTo>
                    <a:pt x="304701" y="231055"/>
                  </a:lnTo>
                  <a:lnTo>
                    <a:pt x="33661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"/>
            <p:cNvSpPr/>
            <p:nvPr>
              <p:custDataLst>
                <p:tags r:id="rId199"/>
              </p:custDataLst>
            </p:nvPr>
          </p:nvSpPr>
          <p:spPr>
            <a:xfrm>
              <a:off x="6642100" y="3160332"/>
              <a:ext cx="85463" cy="268669"/>
            </a:xfrm>
            <a:custGeom>
              <a:avLst/>
              <a:gdLst/>
              <a:ahLst/>
              <a:cxnLst/>
              <a:rect l="0" t="0" r="0" b="0"/>
              <a:pathLst>
                <a:path w="85463" h="268669">
                  <a:moveTo>
                    <a:pt x="69850" y="21018"/>
                  </a:moveTo>
                  <a:lnTo>
                    <a:pt x="69850" y="21018"/>
                  </a:lnTo>
                  <a:lnTo>
                    <a:pt x="69850" y="0"/>
                  </a:lnTo>
                  <a:lnTo>
                    <a:pt x="71261" y="14670"/>
                  </a:lnTo>
                  <a:lnTo>
                    <a:pt x="79901" y="57159"/>
                  </a:lnTo>
                  <a:lnTo>
                    <a:pt x="83647" y="98519"/>
                  </a:lnTo>
                  <a:lnTo>
                    <a:pt x="85462" y="142054"/>
                  </a:lnTo>
                  <a:lnTo>
                    <a:pt x="81728" y="170061"/>
                  </a:lnTo>
                  <a:lnTo>
                    <a:pt x="73013" y="194269"/>
                  </a:lnTo>
                  <a:lnTo>
                    <a:pt x="46092" y="227731"/>
                  </a:lnTo>
                  <a:lnTo>
                    <a:pt x="0" y="268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"/>
            <p:cNvSpPr/>
            <p:nvPr>
              <p:custDataLst>
                <p:tags r:id="rId200"/>
              </p:custDataLst>
            </p:nvPr>
          </p:nvSpPr>
          <p:spPr>
            <a:xfrm>
              <a:off x="6076950" y="34798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0753" y="0"/>
                  </a:lnTo>
                  <a:lnTo>
                    <a:pt x="74302" y="705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"/>
            <p:cNvSpPr/>
            <p:nvPr>
              <p:custDataLst>
                <p:tags r:id="rId201"/>
              </p:custDataLst>
            </p:nvPr>
          </p:nvSpPr>
          <p:spPr>
            <a:xfrm>
              <a:off x="6140450" y="3410833"/>
              <a:ext cx="10936" cy="145168"/>
            </a:xfrm>
            <a:custGeom>
              <a:avLst/>
              <a:gdLst/>
              <a:ahLst/>
              <a:cxnLst/>
              <a:rect l="0" t="0" r="0" b="0"/>
              <a:pathLst>
                <a:path w="10936" h="145168">
                  <a:moveTo>
                    <a:pt x="0" y="5467"/>
                  </a:moveTo>
                  <a:lnTo>
                    <a:pt x="0" y="5467"/>
                  </a:lnTo>
                  <a:lnTo>
                    <a:pt x="10935" y="0"/>
                  </a:lnTo>
                  <a:lnTo>
                    <a:pt x="10818" y="411"/>
                  </a:lnTo>
                  <a:lnTo>
                    <a:pt x="8805" y="2749"/>
                  </a:lnTo>
                  <a:lnTo>
                    <a:pt x="3707" y="18146"/>
                  </a:lnTo>
                  <a:lnTo>
                    <a:pt x="5514" y="63729"/>
                  </a:lnTo>
                  <a:lnTo>
                    <a:pt x="6103" y="100341"/>
                  </a:lnTo>
                  <a:lnTo>
                    <a:pt x="63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"/>
            <p:cNvSpPr/>
            <p:nvPr>
              <p:custDataLst>
                <p:tags r:id="rId202"/>
              </p:custDataLst>
            </p:nvPr>
          </p:nvSpPr>
          <p:spPr>
            <a:xfrm>
              <a:off x="6818600" y="2577064"/>
              <a:ext cx="306101" cy="3430037"/>
            </a:xfrm>
            <a:custGeom>
              <a:avLst/>
              <a:gdLst/>
              <a:ahLst/>
              <a:cxnLst/>
              <a:rect l="0" t="0" r="0" b="0"/>
              <a:pathLst>
                <a:path w="306101" h="3430037">
                  <a:moveTo>
                    <a:pt x="306100" y="20086"/>
                  </a:moveTo>
                  <a:lnTo>
                    <a:pt x="306100" y="20086"/>
                  </a:lnTo>
                  <a:lnTo>
                    <a:pt x="306100" y="0"/>
                  </a:lnTo>
                  <a:lnTo>
                    <a:pt x="306100" y="346"/>
                  </a:lnTo>
                  <a:lnTo>
                    <a:pt x="299192" y="24167"/>
                  </a:lnTo>
                  <a:lnTo>
                    <a:pt x="293234" y="66921"/>
                  </a:lnTo>
                  <a:lnTo>
                    <a:pt x="289093" y="107929"/>
                  </a:lnTo>
                  <a:lnTo>
                    <a:pt x="287001" y="133682"/>
                  </a:lnTo>
                  <a:lnTo>
                    <a:pt x="284900" y="161433"/>
                  </a:lnTo>
                  <a:lnTo>
                    <a:pt x="282089" y="191929"/>
                  </a:lnTo>
                  <a:lnTo>
                    <a:pt x="278804" y="224253"/>
                  </a:lnTo>
                  <a:lnTo>
                    <a:pt x="275203" y="257797"/>
                  </a:lnTo>
                  <a:lnTo>
                    <a:pt x="270685" y="294977"/>
                  </a:lnTo>
                  <a:lnTo>
                    <a:pt x="265556" y="334580"/>
                  </a:lnTo>
                  <a:lnTo>
                    <a:pt x="260021" y="375799"/>
                  </a:lnTo>
                  <a:lnTo>
                    <a:pt x="254214" y="420211"/>
                  </a:lnTo>
                  <a:lnTo>
                    <a:pt x="248226" y="466753"/>
                  </a:lnTo>
                  <a:lnTo>
                    <a:pt x="242118" y="514714"/>
                  </a:lnTo>
                  <a:lnTo>
                    <a:pt x="235928" y="565032"/>
                  </a:lnTo>
                  <a:lnTo>
                    <a:pt x="229685" y="616922"/>
                  </a:lnTo>
                  <a:lnTo>
                    <a:pt x="223407" y="669860"/>
                  </a:lnTo>
                  <a:lnTo>
                    <a:pt x="217810" y="724907"/>
                  </a:lnTo>
                  <a:lnTo>
                    <a:pt x="212668" y="781361"/>
                  </a:lnTo>
                  <a:lnTo>
                    <a:pt x="207828" y="838753"/>
                  </a:lnTo>
                  <a:lnTo>
                    <a:pt x="203897" y="898886"/>
                  </a:lnTo>
                  <a:lnTo>
                    <a:pt x="200570" y="960847"/>
                  </a:lnTo>
                  <a:lnTo>
                    <a:pt x="197646" y="1024027"/>
                  </a:lnTo>
                  <a:lnTo>
                    <a:pt x="194992" y="1088018"/>
                  </a:lnTo>
                  <a:lnTo>
                    <a:pt x="192517" y="1152552"/>
                  </a:lnTo>
                  <a:lnTo>
                    <a:pt x="190161" y="1217447"/>
                  </a:lnTo>
                  <a:lnTo>
                    <a:pt x="187886" y="1283993"/>
                  </a:lnTo>
                  <a:lnTo>
                    <a:pt x="185662" y="1351641"/>
                  </a:lnTo>
                  <a:lnTo>
                    <a:pt x="183475" y="1420022"/>
                  </a:lnTo>
                  <a:lnTo>
                    <a:pt x="180605" y="1490305"/>
                  </a:lnTo>
                  <a:lnTo>
                    <a:pt x="177282" y="1561854"/>
                  </a:lnTo>
                  <a:lnTo>
                    <a:pt x="173654" y="1634248"/>
                  </a:lnTo>
                  <a:lnTo>
                    <a:pt x="169825" y="1707910"/>
                  </a:lnTo>
                  <a:lnTo>
                    <a:pt x="165860" y="1782419"/>
                  </a:lnTo>
                  <a:lnTo>
                    <a:pt x="161806" y="1857491"/>
                  </a:lnTo>
                  <a:lnTo>
                    <a:pt x="157693" y="1932940"/>
                  </a:lnTo>
                  <a:lnTo>
                    <a:pt x="153540" y="2008639"/>
                  </a:lnTo>
                  <a:lnTo>
                    <a:pt x="149361" y="2084504"/>
                  </a:lnTo>
                  <a:lnTo>
                    <a:pt x="145163" y="2160482"/>
                  </a:lnTo>
                  <a:lnTo>
                    <a:pt x="140953" y="2236533"/>
                  </a:lnTo>
                  <a:lnTo>
                    <a:pt x="136734" y="2312634"/>
                  </a:lnTo>
                  <a:lnTo>
                    <a:pt x="131101" y="2388768"/>
                  </a:lnTo>
                  <a:lnTo>
                    <a:pt x="124523" y="2464924"/>
                  </a:lnTo>
                  <a:lnTo>
                    <a:pt x="117315" y="2541095"/>
                  </a:lnTo>
                  <a:lnTo>
                    <a:pt x="108982" y="2614453"/>
                  </a:lnTo>
                  <a:lnTo>
                    <a:pt x="99899" y="2685936"/>
                  </a:lnTo>
                  <a:lnTo>
                    <a:pt x="90316" y="2756169"/>
                  </a:lnTo>
                  <a:lnTo>
                    <a:pt x="81105" y="2823453"/>
                  </a:lnTo>
                  <a:lnTo>
                    <a:pt x="72142" y="2888769"/>
                  </a:lnTo>
                  <a:lnTo>
                    <a:pt x="63345" y="2952774"/>
                  </a:lnTo>
                  <a:lnTo>
                    <a:pt x="54657" y="3011673"/>
                  </a:lnTo>
                  <a:lnTo>
                    <a:pt x="46044" y="3067166"/>
                  </a:lnTo>
                  <a:lnTo>
                    <a:pt x="37479" y="3120389"/>
                  </a:lnTo>
                  <a:lnTo>
                    <a:pt x="29653" y="3167866"/>
                  </a:lnTo>
                  <a:lnTo>
                    <a:pt x="22318" y="3211511"/>
                  </a:lnTo>
                  <a:lnTo>
                    <a:pt x="15312" y="3252603"/>
                  </a:lnTo>
                  <a:lnTo>
                    <a:pt x="9935" y="3287758"/>
                  </a:lnTo>
                  <a:lnTo>
                    <a:pt x="5646" y="3318956"/>
                  </a:lnTo>
                  <a:lnTo>
                    <a:pt x="2081" y="3347516"/>
                  </a:lnTo>
                  <a:lnTo>
                    <a:pt x="0" y="3386775"/>
                  </a:lnTo>
                  <a:lnTo>
                    <a:pt x="1300" y="3430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"/>
            <p:cNvSpPr/>
            <p:nvPr>
              <p:custDataLst>
                <p:tags r:id="rId203"/>
              </p:custDataLst>
            </p:nvPr>
          </p:nvSpPr>
          <p:spPr>
            <a:xfrm>
              <a:off x="7315200" y="2998083"/>
              <a:ext cx="27811" cy="500768"/>
            </a:xfrm>
            <a:custGeom>
              <a:avLst/>
              <a:gdLst/>
              <a:ahLst/>
              <a:cxnLst/>
              <a:rect l="0" t="0" r="0" b="0"/>
              <a:pathLst>
                <a:path w="27811" h="500768">
                  <a:moveTo>
                    <a:pt x="12700" y="5467"/>
                  </a:moveTo>
                  <a:lnTo>
                    <a:pt x="12700" y="5467"/>
                  </a:lnTo>
                  <a:lnTo>
                    <a:pt x="18167" y="0"/>
                  </a:lnTo>
                  <a:lnTo>
                    <a:pt x="19166" y="411"/>
                  </a:lnTo>
                  <a:lnTo>
                    <a:pt x="22159" y="2750"/>
                  </a:lnTo>
                  <a:lnTo>
                    <a:pt x="27810" y="14775"/>
                  </a:lnTo>
                  <a:lnTo>
                    <a:pt x="26608" y="58785"/>
                  </a:lnTo>
                  <a:lnTo>
                    <a:pt x="25937" y="88901"/>
                  </a:lnTo>
                  <a:lnTo>
                    <a:pt x="23757" y="126745"/>
                  </a:lnTo>
                  <a:lnTo>
                    <a:pt x="21141" y="169435"/>
                  </a:lnTo>
                  <a:lnTo>
                    <a:pt x="19980" y="214279"/>
                  </a:lnTo>
                  <a:lnTo>
                    <a:pt x="18964" y="238514"/>
                  </a:lnTo>
                  <a:lnTo>
                    <a:pt x="17582" y="263842"/>
                  </a:lnTo>
                  <a:lnTo>
                    <a:pt x="15955" y="289900"/>
                  </a:lnTo>
                  <a:lnTo>
                    <a:pt x="14164" y="314328"/>
                  </a:lnTo>
                  <a:lnTo>
                    <a:pt x="10294" y="360285"/>
                  </a:lnTo>
                  <a:lnTo>
                    <a:pt x="6221" y="400465"/>
                  </a:lnTo>
                  <a:lnTo>
                    <a:pt x="2765" y="435022"/>
                  </a:lnTo>
                  <a:lnTo>
                    <a:pt x="546" y="480306"/>
                  </a:lnTo>
                  <a:lnTo>
                    <a:pt x="0" y="50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"/>
            <p:cNvSpPr/>
            <p:nvPr>
              <p:custDataLst>
                <p:tags r:id="rId204"/>
              </p:custDataLst>
            </p:nvPr>
          </p:nvSpPr>
          <p:spPr>
            <a:xfrm>
              <a:off x="7493000" y="3155950"/>
              <a:ext cx="25401" cy="285751"/>
            </a:xfrm>
            <a:custGeom>
              <a:avLst/>
              <a:gdLst/>
              <a:ahLst/>
              <a:cxnLst/>
              <a:rect l="0" t="0" r="0" b="0"/>
              <a:pathLst>
                <a:path w="25401" h="285751">
                  <a:moveTo>
                    <a:pt x="25400" y="0"/>
                  </a:moveTo>
                  <a:lnTo>
                    <a:pt x="25400" y="0"/>
                  </a:lnTo>
                  <a:lnTo>
                    <a:pt x="22029" y="10113"/>
                  </a:lnTo>
                  <a:lnTo>
                    <a:pt x="24468" y="56173"/>
                  </a:lnTo>
                  <a:lnTo>
                    <a:pt x="23242" y="98723"/>
                  </a:lnTo>
                  <a:lnTo>
                    <a:pt x="20207" y="130660"/>
                  </a:lnTo>
                  <a:lnTo>
                    <a:pt x="16507" y="163669"/>
                  </a:lnTo>
                  <a:lnTo>
                    <a:pt x="10457" y="207244"/>
                  </a:lnTo>
                  <a:lnTo>
                    <a:pt x="6455" y="25341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"/>
            <p:cNvSpPr/>
            <p:nvPr>
              <p:custDataLst>
                <p:tags r:id="rId205"/>
              </p:custDataLst>
            </p:nvPr>
          </p:nvSpPr>
          <p:spPr>
            <a:xfrm>
              <a:off x="7499350" y="3124200"/>
              <a:ext cx="171451" cy="82551"/>
            </a:xfrm>
            <a:custGeom>
              <a:avLst/>
              <a:gdLst/>
              <a:ahLst/>
              <a:cxnLst/>
              <a:rect l="0" t="0" r="0" b="0"/>
              <a:pathLst>
                <a:path w="171451" h="82551">
                  <a:moveTo>
                    <a:pt x="0" y="82550"/>
                  </a:moveTo>
                  <a:lnTo>
                    <a:pt x="0" y="82550"/>
                  </a:lnTo>
                  <a:lnTo>
                    <a:pt x="705" y="60888"/>
                  </a:lnTo>
                  <a:lnTo>
                    <a:pt x="3370" y="52696"/>
                  </a:lnTo>
                  <a:lnTo>
                    <a:pt x="22322" y="36781"/>
                  </a:lnTo>
                  <a:lnTo>
                    <a:pt x="60392" y="18659"/>
                  </a:lnTo>
                  <a:lnTo>
                    <a:pt x="107421" y="6626"/>
                  </a:lnTo>
                  <a:lnTo>
                    <a:pt x="146991" y="196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"/>
            <p:cNvSpPr/>
            <p:nvPr>
              <p:custDataLst>
                <p:tags r:id="rId206"/>
              </p:custDataLst>
            </p:nvPr>
          </p:nvSpPr>
          <p:spPr>
            <a:xfrm>
              <a:off x="7495979" y="3257550"/>
              <a:ext cx="124022" cy="25401"/>
            </a:xfrm>
            <a:custGeom>
              <a:avLst/>
              <a:gdLst/>
              <a:ahLst/>
              <a:cxnLst/>
              <a:rect l="0" t="0" r="0" b="0"/>
              <a:pathLst>
                <a:path w="124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21702" y="22029"/>
                  </a:lnTo>
                  <a:lnTo>
                    <a:pt x="67957" y="6546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2"/>
            <p:cNvSpPr/>
            <p:nvPr>
              <p:custDataLst>
                <p:tags r:id="rId207"/>
              </p:custDataLst>
            </p:nvPr>
          </p:nvSpPr>
          <p:spPr>
            <a:xfrm>
              <a:off x="7586191" y="3397250"/>
              <a:ext cx="62728" cy="86043"/>
            </a:xfrm>
            <a:custGeom>
              <a:avLst/>
              <a:gdLst/>
              <a:ahLst/>
              <a:cxnLst/>
              <a:rect l="0" t="0" r="0" b="0"/>
              <a:pathLst>
                <a:path w="62728" h="86043">
                  <a:moveTo>
                    <a:pt x="40159" y="12700"/>
                  </a:moveTo>
                  <a:lnTo>
                    <a:pt x="40159" y="12700"/>
                  </a:lnTo>
                  <a:lnTo>
                    <a:pt x="30019" y="13405"/>
                  </a:lnTo>
                  <a:lnTo>
                    <a:pt x="22483" y="16071"/>
                  </a:lnTo>
                  <a:lnTo>
                    <a:pt x="10305" y="28280"/>
                  </a:lnTo>
                  <a:lnTo>
                    <a:pt x="1131" y="45303"/>
                  </a:lnTo>
                  <a:lnTo>
                    <a:pt x="0" y="57529"/>
                  </a:lnTo>
                  <a:lnTo>
                    <a:pt x="2555" y="69313"/>
                  </a:lnTo>
                  <a:lnTo>
                    <a:pt x="8393" y="79254"/>
                  </a:lnTo>
                  <a:lnTo>
                    <a:pt x="12632" y="82469"/>
                  </a:lnTo>
                  <a:lnTo>
                    <a:pt x="22986" y="86042"/>
                  </a:lnTo>
                  <a:lnTo>
                    <a:pt x="40715" y="84682"/>
                  </a:lnTo>
                  <a:lnTo>
                    <a:pt x="51224" y="79734"/>
                  </a:lnTo>
                  <a:lnTo>
                    <a:pt x="56003" y="76440"/>
                  </a:lnTo>
                  <a:lnTo>
                    <a:pt x="59188" y="71421"/>
                  </a:lnTo>
                  <a:lnTo>
                    <a:pt x="62727" y="58318"/>
                  </a:lnTo>
                  <a:lnTo>
                    <a:pt x="59842" y="15781"/>
                  </a:lnTo>
                  <a:lnTo>
                    <a:pt x="59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3"/>
            <p:cNvSpPr/>
            <p:nvPr>
              <p:custDataLst>
                <p:tags r:id="rId208"/>
              </p:custDataLst>
            </p:nvPr>
          </p:nvSpPr>
          <p:spPr>
            <a:xfrm>
              <a:off x="7768065" y="3175000"/>
              <a:ext cx="232936" cy="261234"/>
            </a:xfrm>
            <a:custGeom>
              <a:avLst/>
              <a:gdLst/>
              <a:ahLst/>
              <a:cxnLst/>
              <a:rect l="0" t="0" r="0" b="0"/>
              <a:pathLst>
                <a:path w="232936" h="261234">
                  <a:moveTo>
                    <a:pt x="93235" y="0"/>
                  </a:moveTo>
                  <a:lnTo>
                    <a:pt x="93235" y="0"/>
                  </a:lnTo>
                  <a:lnTo>
                    <a:pt x="89864" y="0"/>
                  </a:lnTo>
                  <a:lnTo>
                    <a:pt x="71559" y="16620"/>
                  </a:lnTo>
                  <a:lnTo>
                    <a:pt x="50201" y="44749"/>
                  </a:lnTo>
                  <a:lnTo>
                    <a:pt x="30154" y="87891"/>
                  </a:lnTo>
                  <a:lnTo>
                    <a:pt x="17222" y="119966"/>
                  </a:lnTo>
                  <a:lnTo>
                    <a:pt x="8181" y="153037"/>
                  </a:lnTo>
                  <a:lnTo>
                    <a:pt x="1007" y="199625"/>
                  </a:lnTo>
                  <a:lnTo>
                    <a:pt x="0" y="213517"/>
                  </a:lnTo>
                  <a:lnTo>
                    <a:pt x="2150" y="224895"/>
                  </a:lnTo>
                  <a:lnTo>
                    <a:pt x="12066" y="243181"/>
                  </a:lnTo>
                  <a:lnTo>
                    <a:pt x="23999" y="254601"/>
                  </a:lnTo>
                  <a:lnTo>
                    <a:pt x="30144" y="258633"/>
                  </a:lnTo>
                  <a:lnTo>
                    <a:pt x="44498" y="261233"/>
                  </a:lnTo>
                  <a:lnTo>
                    <a:pt x="58874" y="259331"/>
                  </a:lnTo>
                  <a:lnTo>
                    <a:pt x="69967" y="253783"/>
                  </a:lnTo>
                  <a:lnTo>
                    <a:pt x="77719" y="240968"/>
                  </a:lnTo>
                  <a:lnTo>
                    <a:pt x="82812" y="222808"/>
                  </a:lnTo>
                  <a:lnTo>
                    <a:pt x="86383" y="188078"/>
                  </a:lnTo>
                  <a:lnTo>
                    <a:pt x="90891" y="148939"/>
                  </a:lnTo>
                  <a:lnTo>
                    <a:pt x="93734" y="106850"/>
                  </a:lnTo>
                  <a:lnTo>
                    <a:pt x="96515" y="100876"/>
                  </a:lnTo>
                  <a:lnTo>
                    <a:pt x="98243" y="99706"/>
                  </a:lnTo>
                  <a:lnTo>
                    <a:pt x="100101" y="99632"/>
                  </a:lnTo>
                  <a:lnTo>
                    <a:pt x="104753" y="100725"/>
                  </a:lnTo>
                  <a:lnTo>
                    <a:pt x="111524" y="101211"/>
                  </a:lnTo>
                  <a:lnTo>
                    <a:pt x="126641" y="111597"/>
                  </a:lnTo>
                  <a:lnTo>
                    <a:pt x="141155" y="131452"/>
                  </a:lnTo>
                  <a:lnTo>
                    <a:pt x="147650" y="158579"/>
                  </a:lnTo>
                  <a:lnTo>
                    <a:pt x="146204" y="182218"/>
                  </a:lnTo>
                  <a:lnTo>
                    <a:pt x="141306" y="199257"/>
                  </a:lnTo>
                  <a:lnTo>
                    <a:pt x="139393" y="201982"/>
                  </a:lnTo>
                  <a:lnTo>
                    <a:pt x="137413" y="203094"/>
                  </a:lnTo>
                  <a:lnTo>
                    <a:pt x="135387" y="203129"/>
                  </a:lnTo>
                  <a:lnTo>
                    <a:pt x="134741" y="201036"/>
                  </a:lnTo>
                  <a:lnTo>
                    <a:pt x="135906" y="193066"/>
                  </a:lnTo>
                  <a:lnTo>
                    <a:pt x="160640" y="148520"/>
                  </a:lnTo>
                  <a:lnTo>
                    <a:pt x="172375" y="127906"/>
                  </a:lnTo>
                  <a:lnTo>
                    <a:pt x="174974" y="120347"/>
                  </a:lnTo>
                  <a:lnTo>
                    <a:pt x="176655" y="118332"/>
                  </a:lnTo>
                  <a:lnTo>
                    <a:pt x="178482" y="116987"/>
                  </a:lnTo>
                  <a:lnTo>
                    <a:pt x="178994" y="118208"/>
                  </a:lnTo>
                  <a:lnTo>
                    <a:pt x="177755" y="130039"/>
                  </a:lnTo>
                  <a:lnTo>
                    <a:pt x="184789" y="159150"/>
                  </a:lnTo>
                  <a:lnTo>
                    <a:pt x="197502" y="177919"/>
                  </a:lnTo>
                  <a:lnTo>
                    <a:pt x="23293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4"/>
            <p:cNvSpPr/>
            <p:nvPr>
              <p:custDataLst>
                <p:tags r:id="rId209"/>
              </p:custDataLst>
            </p:nvPr>
          </p:nvSpPr>
          <p:spPr>
            <a:xfrm>
              <a:off x="8001000" y="3196742"/>
              <a:ext cx="85339" cy="244959"/>
            </a:xfrm>
            <a:custGeom>
              <a:avLst/>
              <a:gdLst/>
              <a:ahLst/>
              <a:cxnLst/>
              <a:rect l="0" t="0" r="0" b="0"/>
              <a:pathLst>
                <a:path w="85339" h="244959">
                  <a:moveTo>
                    <a:pt x="76200" y="3658"/>
                  </a:moveTo>
                  <a:lnTo>
                    <a:pt x="76200" y="3658"/>
                  </a:lnTo>
                  <a:lnTo>
                    <a:pt x="76200" y="287"/>
                  </a:lnTo>
                  <a:lnTo>
                    <a:pt x="75494" y="0"/>
                  </a:lnTo>
                  <a:lnTo>
                    <a:pt x="72829" y="1562"/>
                  </a:lnTo>
                  <a:lnTo>
                    <a:pt x="67361" y="13150"/>
                  </a:lnTo>
                  <a:lnTo>
                    <a:pt x="68980" y="27867"/>
                  </a:lnTo>
                  <a:lnTo>
                    <a:pt x="78144" y="66060"/>
                  </a:lnTo>
                  <a:lnTo>
                    <a:pt x="85338" y="113351"/>
                  </a:lnTo>
                  <a:lnTo>
                    <a:pt x="81572" y="154379"/>
                  </a:lnTo>
                  <a:lnTo>
                    <a:pt x="72944" y="180712"/>
                  </a:lnTo>
                  <a:lnTo>
                    <a:pt x="49443" y="212594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5"/>
            <p:cNvSpPr/>
            <p:nvPr>
              <p:custDataLst>
                <p:tags r:id="rId210"/>
              </p:custDataLst>
            </p:nvPr>
          </p:nvSpPr>
          <p:spPr>
            <a:xfrm>
              <a:off x="8221430" y="3340100"/>
              <a:ext cx="166921" cy="12701"/>
            </a:xfrm>
            <a:custGeom>
              <a:avLst/>
              <a:gdLst/>
              <a:ahLst/>
              <a:cxnLst/>
              <a:rect l="0" t="0" r="0" b="0"/>
              <a:pathLst>
                <a:path w="166921" h="12701">
                  <a:moveTo>
                    <a:pt x="8170" y="12700"/>
                  </a:moveTo>
                  <a:lnTo>
                    <a:pt x="8170" y="12700"/>
                  </a:lnTo>
                  <a:lnTo>
                    <a:pt x="0" y="12700"/>
                  </a:lnTo>
                  <a:lnTo>
                    <a:pt x="606" y="12700"/>
                  </a:lnTo>
                  <a:lnTo>
                    <a:pt x="28027" y="7674"/>
                  </a:lnTo>
                  <a:lnTo>
                    <a:pt x="66735" y="4861"/>
                  </a:lnTo>
                  <a:lnTo>
                    <a:pt x="99815" y="2160"/>
                  </a:lnTo>
                  <a:lnTo>
                    <a:pt x="144528" y="640"/>
                  </a:lnTo>
                  <a:lnTo>
                    <a:pt x="166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6"/>
            <p:cNvSpPr/>
            <p:nvPr>
              <p:custDataLst>
                <p:tags r:id="rId211"/>
              </p:custDataLst>
            </p:nvPr>
          </p:nvSpPr>
          <p:spPr>
            <a:xfrm>
              <a:off x="8540750" y="3232150"/>
              <a:ext cx="47821" cy="241301"/>
            </a:xfrm>
            <a:custGeom>
              <a:avLst/>
              <a:gdLst/>
              <a:ahLst/>
              <a:cxnLst/>
              <a:rect l="0" t="0" r="0" b="0"/>
              <a:pathLst>
                <a:path w="47821" h="241301">
                  <a:moveTo>
                    <a:pt x="44450" y="0"/>
                  </a:moveTo>
                  <a:lnTo>
                    <a:pt x="44450" y="0"/>
                  </a:lnTo>
                  <a:lnTo>
                    <a:pt x="47820" y="6742"/>
                  </a:lnTo>
                  <a:lnTo>
                    <a:pt x="45141" y="44057"/>
                  </a:lnTo>
                  <a:lnTo>
                    <a:pt x="41700" y="75319"/>
                  </a:lnTo>
                  <a:lnTo>
                    <a:pt x="35937" y="108499"/>
                  </a:lnTo>
                  <a:lnTo>
                    <a:pt x="28672" y="141355"/>
                  </a:lnTo>
                  <a:lnTo>
                    <a:pt x="16649" y="18691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7"/>
            <p:cNvSpPr/>
            <p:nvPr>
              <p:custDataLst>
                <p:tags r:id="rId212"/>
              </p:custDataLst>
            </p:nvPr>
          </p:nvSpPr>
          <p:spPr>
            <a:xfrm>
              <a:off x="8553450" y="322580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0687"/>
                  </a:lnTo>
                  <a:lnTo>
                    <a:pt x="2116" y="37002"/>
                  </a:lnTo>
                  <a:lnTo>
                    <a:pt x="26515" y="20325"/>
                  </a:lnTo>
                  <a:lnTo>
                    <a:pt x="73414" y="9137"/>
                  </a:lnTo>
                  <a:lnTo>
                    <a:pt x="109063" y="4531"/>
                  </a:lnTo>
                  <a:lnTo>
                    <a:pt x="142782" y="201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8"/>
            <p:cNvSpPr/>
            <p:nvPr>
              <p:custDataLst>
                <p:tags r:id="rId213"/>
              </p:custDataLst>
            </p:nvPr>
          </p:nvSpPr>
          <p:spPr>
            <a:xfrm>
              <a:off x="8568841" y="3333750"/>
              <a:ext cx="130660" cy="22709"/>
            </a:xfrm>
            <a:custGeom>
              <a:avLst/>
              <a:gdLst/>
              <a:ahLst/>
              <a:cxnLst/>
              <a:rect l="0" t="0" r="0" b="0"/>
              <a:pathLst>
                <a:path w="130660" h="22709">
                  <a:moveTo>
                    <a:pt x="3659" y="19050"/>
                  </a:moveTo>
                  <a:lnTo>
                    <a:pt x="3659" y="19050"/>
                  </a:lnTo>
                  <a:lnTo>
                    <a:pt x="0" y="22708"/>
                  </a:lnTo>
                  <a:lnTo>
                    <a:pt x="1563" y="21146"/>
                  </a:lnTo>
                  <a:lnTo>
                    <a:pt x="46754" y="14394"/>
                  </a:lnTo>
                  <a:lnTo>
                    <a:pt x="85101" y="8341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9"/>
            <p:cNvSpPr/>
            <p:nvPr>
              <p:custDataLst>
                <p:tags r:id="rId214"/>
              </p:custDataLst>
            </p:nvPr>
          </p:nvSpPr>
          <p:spPr>
            <a:xfrm>
              <a:off x="8631234" y="3037275"/>
              <a:ext cx="119067" cy="74226"/>
            </a:xfrm>
            <a:custGeom>
              <a:avLst/>
              <a:gdLst/>
              <a:ahLst/>
              <a:cxnLst/>
              <a:rect l="0" t="0" r="0" b="0"/>
              <a:pathLst>
                <a:path w="119067" h="74226">
                  <a:moveTo>
                    <a:pt x="36516" y="36125"/>
                  </a:moveTo>
                  <a:lnTo>
                    <a:pt x="36516" y="36125"/>
                  </a:lnTo>
                  <a:lnTo>
                    <a:pt x="27727" y="49940"/>
                  </a:lnTo>
                  <a:lnTo>
                    <a:pt x="16743" y="59974"/>
                  </a:lnTo>
                  <a:lnTo>
                    <a:pt x="6433" y="65534"/>
                  </a:lnTo>
                  <a:lnTo>
                    <a:pt x="0" y="67412"/>
                  </a:lnTo>
                  <a:lnTo>
                    <a:pt x="176" y="66861"/>
                  </a:lnTo>
                  <a:lnTo>
                    <a:pt x="37306" y="23040"/>
                  </a:lnTo>
                  <a:lnTo>
                    <a:pt x="58701" y="4691"/>
                  </a:lnTo>
                  <a:lnTo>
                    <a:pt x="68802" y="0"/>
                  </a:lnTo>
                  <a:lnTo>
                    <a:pt x="71446" y="47"/>
                  </a:lnTo>
                  <a:lnTo>
                    <a:pt x="76265" y="1981"/>
                  </a:lnTo>
                  <a:lnTo>
                    <a:pt x="86315" y="13778"/>
                  </a:lnTo>
                  <a:lnTo>
                    <a:pt x="111270" y="59763"/>
                  </a:lnTo>
                  <a:lnTo>
                    <a:pt x="119066" y="74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0"/>
            <p:cNvSpPr/>
            <p:nvPr>
              <p:custDataLst>
                <p:tags r:id="rId215"/>
              </p:custDataLst>
            </p:nvPr>
          </p:nvSpPr>
          <p:spPr>
            <a:xfrm>
              <a:off x="8699500" y="35179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3738" y="780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61"/>
            <p:cNvSpPr/>
            <p:nvPr>
              <p:custDataLst>
                <p:tags r:id="rId216"/>
              </p:custDataLst>
            </p:nvPr>
          </p:nvSpPr>
          <p:spPr>
            <a:xfrm>
              <a:off x="8899032" y="3260529"/>
              <a:ext cx="244969" cy="217021"/>
            </a:xfrm>
            <a:custGeom>
              <a:avLst/>
              <a:gdLst/>
              <a:ahLst/>
              <a:cxnLst/>
              <a:rect l="0" t="0" r="0" b="0"/>
              <a:pathLst>
                <a:path w="244969" h="217021">
                  <a:moveTo>
                    <a:pt x="92568" y="3371"/>
                  </a:moveTo>
                  <a:lnTo>
                    <a:pt x="92568" y="3371"/>
                  </a:lnTo>
                  <a:lnTo>
                    <a:pt x="85826" y="0"/>
                  </a:lnTo>
                  <a:lnTo>
                    <a:pt x="74990" y="3989"/>
                  </a:lnTo>
                  <a:lnTo>
                    <a:pt x="45037" y="27168"/>
                  </a:lnTo>
                  <a:lnTo>
                    <a:pt x="17719" y="73427"/>
                  </a:lnTo>
                  <a:lnTo>
                    <a:pt x="3990" y="111382"/>
                  </a:lnTo>
                  <a:lnTo>
                    <a:pt x="0" y="148733"/>
                  </a:lnTo>
                  <a:lnTo>
                    <a:pt x="4615" y="189555"/>
                  </a:lnTo>
                  <a:lnTo>
                    <a:pt x="6416" y="197343"/>
                  </a:lnTo>
                  <a:lnTo>
                    <a:pt x="9733" y="203241"/>
                  </a:lnTo>
                  <a:lnTo>
                    <a:pt x="19063" y="211677"/>
                  </a:lnTo>
                  <a:lnTo>
                    <a:pt x="28384" y="215896"/>
                  </a:lnTo>
                  <a:lnTo>
                    <a:pt x="32846" y="217020"/>
                  </a:lnTo>
                  <a:lnTo>
                    <a:pt x="37231" y="216360"/>
                  </a:lnTo>
                  <a:lnTo>
                    <a:pt x="45866" y="211862"/>
                  </a:lnTo>
                  <a:lnTo>
                    <a:pt x="58661" y="194655"/>
                  </a:lnTo>
                  <a:lnTo>
                    <a:pt x="74837" y="151554"/>
                  </a:lnTo>
                  <a:lnTo>
                    <a:pt x="94152" y="108335"/>
                  </a:lnTo>
                  <a:lnTo>
                    <a:pt x="102367" y="97344"/>
                  </a:lnTo>
                  <a:lnTo>
                    <a:pt x="107036" y="94526"/>
                  </a:lnTo>
                  <a:lnTo>
                    <a:pt x="115226" y="97036"/>
                  </a:lnTo>
                  <a:lnTo>
                    <a:pt x="125216" y="103561"/>
                  </a:lnTo>
                  <a:lnTo>
                    <a:pt x="134359" y="113516"/>
                  </a:lnTo>
                  <a:lnTo>
                    <a:pt x="136657" y="119840"/>
                  </a:lnTo>
                  <a:lnTo>
                    <a:pt x="137328" y="134392"/>
                  </a:lnTo>
                  <a:lnTo>
                    <a:pt x="133738" y="155081"/>
                  </a:lnTo>
                  <a:lnTo>
                    <a:pt x="126388" y="166283"/>
                  </a:lnTo>
                  <a:lnTo>
                    <a:pt x="101548" y="185766"/>
                  </a:lnTo>
                  <a:lnTo>
                    <a:pt x="101376" y="185646"/>
                  </a:lnTo>
                  <a:lnTo>
                    <a:pt x="135530" y="144457"/>
                  </a:lnTo>
                  <a:lnTo>
                    <a:pt x="174958" y="104534"/>
                  </a:lnTo>
                  <a:lnTo>
                    <a:pt x="177833" y="103268"/>
                  </a:lnTo>
                  <a:lnTo>
                    <a:pt x="180456" y="103130"/>
                  </a:lnTo>
                  <a:lnTo>
                    <a:pt x="182910" y="103744"/>
                  </a:lnTo>
                  <a:lnTo>
                    <a:pt x="184545" y="105564"/>
                  </a:lnTo>
                  <a:lnTo>
                    <a:pt x="186363" y="111349"/>
                  </a:lnTo>
                  <a:lnTo>
                    <a:pt x="191061" y="143631"/>
                  </a:lnTo>
                  <a:lnTo>
                    <a:pt x="210103" y="165658"/>
                  </a:lnTo>
                  <a:lnTo>
                    <a:pt x="224534" y="174276"/>
                  </a:lnTo>
                  <a:lnTo>
                    <a:pt x="244968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2"/>
            <p:cNvSpPr/>
            <p:nvPr>
              <p:custDataLst>
                <p:tags r:id="rId217"/>
              </p:custDataLst>
            </p:nvPr>
          </p:nvSpPr>
          <p:spPr>
            <a:xfrm>
              <a:off x="9188450" y="3289300"/>
              <a:ext cx="44627" cy="234951"/>
            </a:xfrm>
            <a:custGeom>
              <a:avLst/>
              <a:gdLst/>
              <a:ahLst/>
              <a:cxnLst/>
              <a:rect l="0" t="0" r="0" b="0"/>
              <a:pathLst>
                <a:path w="44627" h="2349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3" y="1882"/>
                  </a:lnTo>
                  <a:lnTo>
                    <a:pt x="16562" y="3371"/>
                  </a:lnTo>
                  <a:lnTo>
                    <a:pt x="14415" y="10670"/>
                  </a:lnTo>
                  <a:lnTo>
                    <a:pt x="13039" y="35974"/>
                  </a:lnTo>
                  <a:lnTo>
                    <a:pt x="20376" y="51737"/>
                  </a:lnTo>
                  <a:lnTo>
                    <a:pt x="31634" y="70266"/>
                  </a:lnTo>
                  <a:lnTo>
                    <a:pt x="41341" y="94964"/>
                  </a:lnTo>
                  <a:lnTo>
                    <a:pt x="44626" y="140007"/>
                  </a:lnTo>
                  <a:lnTo>
                    <a:pt x="37760" y="17898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3"/>
            <p:cNvSpPr/>
            <p:nvPr>
              <p:custDataLst>
                <p:tags r:id="rId218"/>
              </p:custDataLst>
            </p:nvPr>
          </p:nvSpPr>
          <p:spPr>
            <a:xfrm>
              <a:off x="8995920" y="2519057"/>
              <a:ext cx="647422" cy="3664091"/>
            </a:xfrm>
            <a:custGeom>
              <a:avLst/>
              <a:gdLst/>
              <a:ahLst/>
              <a:cxnLst/>
              <a:rect l="0" t="0" r="0" b="0"/>
              <a:pathLst>
                <a:path w="647422" h="3664091">
                  <a:moveTo>
                    <a:pt x="567180" y="20943"/>
                  </a:moveTo>
                  <a:lnTo>
                    <a:pt x="567180" y="20943"/>
                  </a:lnTo>
                  <a:lnTo>
                    <a:pt x="582388" y="7145"/>
                  </a:lnTo>
                  <a:lnTo>
                    <a:pt x="593695" y="1170"/>
                  </a:lnTo>
                  <a:lnTo>
                    <a:pt x="598262" y="0"/>
                  </a:lnTo>
                  <a:lnTo>
                    <a:pt x="605219" y="581"/>
                  </a:lnTo>
                  <a:lnTo>
                    <a:pt x="619843" y="8246"/>
                  </a:lnTo>
                  <a:lnTo>
                    <a:pt x="627745" y="24943"/>
                  </a:lnTo>
                  <a:lnTo>
                    <a:pt x="638042" y="67754"/>
                  </a:lnTo>
                  <a:lnTo>
                    <a:pt x="644536" y="107365"/>
                  </a:lnTo>
                  <a:lnTo>
                    <a:pt x="646266" y="130768"/>
                  </a:lnTo>
                  <a:lnTo>
                    <a:pt x="647421" y="155543"/>
                  </a:lnTo>
                  <a:lnTo>
                    <a:pt x="646779" y="184054"/>
                  </a:lnTo>
                  <a:lnTo>
                    <a:pt x="644940" y="215056"/>
                  </a:lnTo>
                  <a:lnTo>
                    <a:pt x="642303" y="247718"/>
                  </a:lnTo>
                  <a:lnTo>
                    <a:pt x="638429" y="284310"/>
                  </a:lnTo>
                  <a:lnTo>
                    <a:pt x="633729" y="323521"/>
                  </a:lnTo>
                  <a:lnTo>
                    <a:pt x="628479" y="364478"/>
                  </a:lnTo>
                  <a:lnTo>
                    <a:pt x="621453" y="409422"/>
                  </a:lnTo>
                  <a:lnTo>
                    <a:pt x="613239" y="457024"/>
                  </a:lnTo>
                  <a:lnTo>
                    <a:pt x="604236" y="506397"/>
                  </a:lnTo>
                  <a:lnTo>
                    <a:pt x="594705" y="559068"/>
                  </a:lnTo>
                  <a:lnTo>
                    <a:pt x="584825" y="613937"/>
                  </a:lnTo>
                  <a:lnTo>
                    <a:pt x="574710" y="670273"/>
                  </a:lnTo>
                  <a:lnTo>
                    <a:pt x="563027" y="728996"/>
                  </a:lnTo>
                  <a:lnTo>
                    <a:pt x="550300" y="789312"/>
                  </a:lnTo>
                  <a:lnTo>
                    <a:pt x="536877" y="850688"/>
                  </a:lnTo>
                  <a:lnTo>
                    <a:pt x="522283" y="915596"/>
                  </a:lnTo>
                  <a:lnTo>
                    <a:pt x="506909" y="982856"/>
                  </a:lnTo>
                  <a:lnTo>
                    <a:pt x="491016" y="1051685"/>
                  </a:lnTo>
                  <a:lnTo>
                    <a:pt x="474070" y="1124382"/>
                  </a:lnTo>
                  <a:lnTo>
                    <a:pt x="456424" y="1199658"/>
                  </a:lnTo>
                  <a:lnTo>
                    <a:pt x="438309" y="1276653"/>
                  </a:lnTo>
                  <a:lnTo>
                    <a:pt x="419882" y="1356205"/>
                  </a:lnTo>
                  <a:lnTo>
                    <a:pt x="401248" y="1437462"/>
                  </a:lnTo>
                  <a:lnTo>
                    <a:pt x="382475" y="1519856"/>
                  </a:lnTo>
                  <a:lnTo>
                    <a:pt x="365727" y="1605124"/>
                  </a:lnTo>
                  <a:lnTo>
                    <a:pt x="350328" y="1692308"/>
                  </a:lnTo>
                  <a:lnTo>
                    <a:pt x="335829" y="1780769"/>
                  </a:lnTo>
                  <a:lnTo>
                    <a:pt x="321930" y="1871494"/>
                  </a:lnTo>
                  <a:lnTo>
                    <a:pt x="308430" y="1963726"/>
                  </a:lnTo>
                  <a:lnTo>
                    <a:pt x="295197" y="2056965"/>
                  </a:lnTo>
                  <a:lnTo>
                    <a:pt x="282141" y="2152286"/>
                  </a:lnTo>
                  <a:lnTo>
                    <a:pt x="269204" y="2248993"/>
                  </a:lnTo>
                  <a:lnTo>
                    <a:pt x="256345" y="2346627"/>
                  </a:lnTo>
                  <a:lnTo>
                    <a:pt x="243541" y="2442760"/>
                  </a:lnTo>
                  <a:lnTo>
                    <a:pt x="230770" y="2537893"/>
                  </a:lnTo>
                  <a:lnTo>
                    <a:pt x="218024" y="2632360"/>
                  </a:lnTo>
                  <a:lnTo>
                    <a:pt x="203881" y="2724265"/>
                  </a:lnTo>
                  <a:lnTo>
                    <a:pt x="188808" y="2814463"/>
                  </a:lnTo>
                  <a:lnTo>
                    <a:pt x="173116" y="2903523"/>
                  </a:lnTo>
                  <a:lnTo>
                    <a:pt x="156304" y="2986885"/>
                  </a:lnTo>
                  <a:lnTo>
                    <a:pt x="138746" y="3066449"/>
                  </a:lnTo>
                  <a:lnTo>
                    <a:pt x="120691" y="3143480"/>
                  </a:lnTo>
                  <a:lnTo>
                    <a:pt x="103008" y="3213884"/>
                  </a:lnTo>
                  <a:lnTo>
                    <a:pt x="85577" y="3279871"/>
                  </a:lnTo>
                  <a:lnTo>
                    <a:pt x="68311" y="3342912"/>
                  </a:lnTo>
                  <a:lnTo>
                    <a:pt x="52567" y="3398345"/>
                  </a:lnTo>
                  <a:lnTo>
                    <a:pt x="37838" y="3448705"/>
                  </a:lnTo>
                  <a:lnTo>
                    <a:pt x="23785" y="3495684"/>
                  </a:lnTo>
                  <a:lnTo>
                    <a:pt x="13711" y="3534765"/>
                  </a:lnTo>
                  <a:lnTo>
                    <a:pt x="6290" y="3568580"/>
                  </a:lnTo>
                  <a:lnTo>
                    <a:pt x="636" y="3598884"/>
                  </a:lnTo>
                  <a:lnTo>
                    <a:pt x="0" y="3640081"/>
                  </a:lnTo>
                  <a:lnTo>
                    <a:pt x="2794" y="3655018"/>
                  </a:lnTo>
                  <a:lnTo>
                    <a:pt x="11005" y="3662155"/>
                  </a:lnTo>
                  <a:lnTo>
                    <a:pt x="22830" y="3664090"/>
                  </a:lnTo>
                  <a:lnTo>
                    <a:pt x="65530" y="3659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64"/>
          <p:cNvSpPr/>
          <p:nvPr>
            <p:custDataLst>
              <p:tags r:id="rId9"/>
            </p:custDataLst>
          </p:nvPr>
        </p:nvSpPr>
        <p:spPr>
          <a:xfrm>
            <a:off x="10484219" y="4026161"/>
            <a:ext cx="920382" cy="63240"/>
          </a:xfrm>
          <a:custGeom>
            <a:avLst/>
            <a:gdLst/>
            <a:ahLst/>
            <a:cxnLst/>
            <a:rect l="0" t="0" r="0" b="0"/>
            <a:pathLst>
              <a:path w="920382" h="63240">
                <a:moveTo>
                  <a:pt x="25031" y="6089"/>
                </a:moveTo>
                <a:lnTo>
                  <a:pt x="25031" y="6089"/>
                </a:lnTo>
                <a:lnTo>
                  <a:pt x="21661" y="6089"/>
                </a:lnTo>
                <a:lnTo>
                  <a:pt x="18124" y="4207"/>
                </a:lnTo>
                <a:lnTo>
                  <a:pt x="14199" y="1725"/>
                </a:lnTo>
                <a:lnTo>
                  <a:pt x="5932" y="131"/>
                </a:lnTo>
                <a:lnTo>
                  <a:pt x="3832" y="0"/>
                </a:lnTo>
                <a:lnTo>
                  <a:pt x="2432" y="619"/>
                </a:lnTo>
                <a:lnTo>
                  <a:pt x="1498" y="1737"/>
                </a:lnTo>
                <a:lnTo>
                  <a:pt x="0" y="5229"/>
                </a:lnTo>
                <a:lnTo>
                  <a:pt x="35688" y="6038"/>
                </a:lnTo>
                <a:lnTo>
                  <a:pt x="67396" y="6067"/>
                </a:lnTo>
                <a:lnTo>
                  <a:pt x="91375" y="6074"/>
                </a:lnTo>
                <a:lnTo>
                  <a:pt x="120060" y="6079"/>
                </a:lnTo>
                <a:lnTo>
                  <a:pt x="151884" y="6082"/>
                </a:lnTo>
                <a:lnTo>
                  <a:pt x="190739" y="6790"/>
                </a:lnTo>
                <a:lnTo>
                  <a:pt x="234281" y="7967"/>
                </a:lnTo>
                <a:lnTo>
                  <a:pt x="280948" y="9458"/>
                </a:lnTo>
                <a:lnTo>
                  <a:pt x="333225" y="11863"/>
                </a:lnTo>
                <a:lnTo>
                  <a:pt x="389244" y="14877"/>
                </a:lnTo>
                <a:lnTo>
                  <a:pt x="447756" y="18298"/>
                </a:lnTo>
                <a:lnTo>
                  <a:pt x="507931" y="22695"/>
                </a:lnTo>
                <a:lnTo>
                  <a:pt x="569214" y="27743"/>
                </a:lnTo>
                <a:lnTo>
                  <a:pt x="631237" y="33225"/>
                </a:lnTo>
                <a:lnTo>
                  <a:pt x="690929" y="38997"/>
                </a:lnTo>
                <a:lnTo>
                  <a:pt x="749068" y="44961"/>
                </a:lnTo>
                <a:lnTo>
                  <a:pt x="806172" y="51054"/>
                </a:lnTo>
                <a:lnTo>
                  <a:pt x="844241" y="55115"/>
                </a:lnTo>
                <a:lnTo>
                  <a:pt x="920381" y="632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18"/>
          <p:cNvGrpSpPr/>
          <p:nvPr/>
        </p:nvGrpSpPr>
        <p:grpSpPr>
          <a:xfrm>
            <a:off x="9861550" y="3073400"/>
            <a:ext cx="996922" cy="668206"/>
            <a:chOff x="9861550" y="3073400"/>
            <a:chExt cx="996922" cy="668206"/>
          </a:xfrm>
        </p:grpSpPr>
        <p:sp>
          <p:nvSpPr>
            <p:cNvPr id="137" name="SMARTInkShape-65"/>
            <p:cNvSpPr/>
            <p:nvPr>
              <p:custDataLst>
                <p:tags r:id="rId186"/>
              </p:custDataLst>
            </p:nvPr>
          </p:nvSpPr>
          <p:spPr>
            <a:xfrm>
              <a:off x="9944100" y="3308350"/>
              <a:ext cx="107951" cy="330201"/>
            </a:xfrm>
            <a:custGeom>
              <a:avLst/>
              <a:gdLst/>
              <a:ahLst/>
              <a:cxnLst/>
              <a:rect l="0" t="0" r="0" b="0"/>
              <a:pathLst>
                <a:path w="107951" h="330201">
                  <a:moveTo>
                    <a:pt x="107950" y="0"/>
                  </a:moveTo>
                  <a:lnTo>
                    <a:pt x="107950" y="0"/>
                  </a:lnTo>
                  <a:lnTo>
                    <a:pt x="95741" y="45466"/>
                  </a:lnTo>
                  <a:lnTo>
                    <a:pt x="80814" y="89593"/>
                  </a:lnTo>
                  <a:lnTo>
                    <a:pt x="69078" y="123780"/>
                  </a:lnTo>
                  <a:lnTo>
                    <a:pt x="56806" y="159436"/>
                  </a:lnTo>
                  <a:lnTo>
                    <a:pt x="44297" y="194097"/>
                  </a:lnTo>
                  <a:lnTo>
                    <a:pt x="29801" y="228317"/>
                  </a:lnTo>
                  <a:lnTo>
                    <a:pt x="11418" y="273672"/>
                  </a:lnTo>
                  <a:lnTo>
                    <a:pt x="1503" y="319306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6"/>
            <p:cNvSpPr/>
            <p:nvPr>
              <p:custDataLst>
                <p:tags r:id="rId187"/>
              </p:custDataLst>
            </p:nvPr>
          </p:nvSpPr>
          <p:spPr>
            <a:xfrm>
              <a:off x="10022065" y="3298699"/>
              <a:ext cx="252236" cy="47752"/>
            </a:xfrm>
            <a:custGeom>
              <a:avLst/>
              <a:gdLst/>
              <a:ahLst/>
              <a:cxnLst/>
              <a:rect l="0" t="0" r="0" b="0"/>
              <a:pathLst>
                <a:path w="252236" h="47752">
                  <a:moveTo>
                    <a:pt x="10935" y="47751"/>
                  </a:moveTo>
                  <a:lnTo>
                    <a:pt x="10935" y="47751"/>
                  </a:lnTo>
                  <a:lnTo>
                    <a:pt x="0" y="36816"/>
                  </a:lnTo>
                  <a:lnTo>
                    <a:pt x="12242" y="28832"/>
                  </a:lnTo>
                  <a:lnTo>
                    <a:pt x="58282" y="13492"/>
                  </a:lnTo>
                  <a:lnTo>
                    <a:pt x="91244" y="5243"/>
                  </a:lnTo>
                  <a:lnTo>
                    <a:pt x="130825" y="636"/>
                  </a:lnTo>
                  <a:lnTo>
                    <a:pt x="172874" y="0"/>
                  </a:lnTo>
                  <a:lnTo>
                    <a:pt x="212730" y="4421"/>
                  </a:lnTo>
                  <a:lnTo>
                    <a:pt x="252235" y="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7"/>
            <p:cNvSpPr/>
            <p:nvPr>
              <p:custDataLst>
                <p:tags r:id="rId188"/>
              </p:custDataLst>
            </p:nvPr>
          </p:nvSpPr>
          <p:spPr>
            <a:xfrm>
              <a:off x="10009366" y="3460750"/>
              <a:ext cx="201435" cy="12701"/>
            </a:xfrm>
            <a:custGeom>
              <a:avLst/>
              <a:gdLst/>
              <a:ahLst/>
              <a:cxnLst/>
              <a:rect l="0" t="0" r="0" b="0"/>
              <a:pathLst>
                <a:path w="201435" h="12701">
                  <a:moveTo>
                    <a:pt x="10934" y="12700"/>
                  </a:moveTo>
                  <a:lnTo>
                    <a:pt x="10934" y="12700"/>
                  </a:lnTo>
                  <a:lnTo>
                    <a:pt x="0" y="12700"/>
                  </a:lnTo>
                  <a:lnTo>
                    <a:pt x="38388" y="9329"/>
                  </a:lnTo>
                  <a:lnTo>
                    <a:pt x="72054" y="5793"/>
                  </a:lnTo>
                  <a:lnTo>
                    <a:pt x="112887" y="2575"/>
                  </a:lnTo>
                  <a:lnTo>
                    <a:pt x="156905" y="1145"/>
                  </a:lnTo>
                  <a:lnTo>
                    <a:pt x="201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8"/>
            <p:cNvSpPr/>
            <p:nvPr>
              <p:custDataLst>
                <p:tags r:id="rId189"/>
              </p:custDataLst>
            </p:nvPr>
          </p:nvSpPr>
          <p:spPr>
            <a:xfrm>
              <a:off x="9861550" y="3073400"/>
              <a:ext cx="158751" cy="628651"/>
            </a:xfrm>
            <a:custGeom>
              <a:avLst/>
              <a:gdLst/>
              <a:ahLst/>
              <a:cxnLst/>
              <a:rect l="0" t="0" r="0" b="0"/>
              <a:pathLst>
                <a:path w="158751" h="62865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46540" y="10113"/>
                  </a:lnTo>
                  <a:lnTo>
                    <a:pt x="130206" y="55594"/>
                  </a:lnTo>
                  <a:lnTo>
                    <a:pt x="119252" y="93618"/>
                  </a:lnTo>
                  <a:lnTo>
                    <a:pt x="113367" y="116739"/>
                  </a:lnTo>
                  <a:lnTo>
                    <a:pt x="107328" y="142032"/>
                  </a:lnTo>
                  <a:lnTo>
                    <a:pt x="101186" y="168771"/>
                  </a:lnTo>
                  <a:lnTo>
                    <a:pt x="94975" y="197886"/>
                  </a:lnTo>
                  <a:lnTo>
                    <a:pt x="88716" y="228585"/>
                  </a:lnTo>
                  <a:lnTo>
                    <a:pt x="82428" y="260340"/>
                  </a:lnTo>
                  <a:lnTo>
                    <a:pt x="76823" y="292093"/>
                  </a:lnTo>
                  <a:lnTo>
                    <a:pt x="71677" y="323845"/>
                  </a:lnTo>
                  <a:lnTo>
                    <a:pt x="66835" y="355597"/>
                  </a:lnTo>
                  <a:lnTo>
                    <a:pt x="62195" y="385937"/>
                  </a:lnTo>
                  <a:lnTo>
                    <a:pt x="57691" y="415336"/>
                  </a:lnTo>
                  <a:lnTo>
                    <a:pt x="53277" y="444107"/>
                  </a:lnTo>
                  <a:lnTo>
                    <a:pt x="48924" y="469638"/>
                  </a:lnTo>
                  <a:lnTo>
                    <a:pt x="40323" y="514939"/>
                  </a:lnTo>
                  <a:lnTo>
                    <a:pt x="33679" y="550595"/>
                  </a:lnTo>
                  <a:lnTo>
                    <a:pt x="22209" y="590705"/>
                  </a:lnTo>
                  <a:lnTo>
                    <a:pt x="0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9"/>
            <p:cNvSpPr/>
            <p:nvPr>
              <p:custDataLst>
                <p:tags r:id="rId190"/>
              </p:custDataLst>
            </p:nvPr>
          </p:nvSpPr>
          <p:spPr>
            <a:xfrm>
              <a:off x="10149844" y="3651250"/>
              <a:ext cx="86133" cy="90356"/>
            </a:xfrm>
            <a:custGeom>
              <a:avLst/>
              <a:gdLst/>
              <a:ahLst/>
              <a:cxnLst/>
              <a:rect l="0" t="0" r="0" b="0"/>
              <a:pathLst>
                <a:path w="86133" h="90356">
                  <a:moveTo>
                    <a:pt x="48256" y="0"/>
                  </a:moveTo>
                  <a:lnTo>
                    <a:pt x="48256" y="0"/>
                  </a:lnTo>
                  <a:lnTo>
                    <a:pt x="44885" y="0"/>
                  </a:lnTo>
                  <a:lnTo>
                    <a:pt x="27991" y="10139"/>
                  </a:lnTo>
                  <a:lnTo>
                    <a:pt x="14657" y="23073"/>
                  </a:lnTo>
                  <a:lnTo>
                    <a:pt x="3179" y="43447"/>
                  </a:lnTo>
                  <a:lnTo>
                    <a:pt x="0" y="56704"/>
                  </a:lnTo>
                  <a:lnTo>
                    <a:pt x="2350" y="69652"/>
                  </a:lnTo>
                  <a:lnTo>
                    <a:pt x="4951" y="76068"/>
                  </a:lnTo>
                  <a:lnTo>
                    <a:pt x="13488" y="85078"/>
                  </a:lnTo>
                  <a:lnTo>
                    <a:pt x="18727" y="88468"/>
                  </a:lnTo>
                  <a:lnTo>
                    <a:pt x="32075" y="90355"/>
                  </a:lnTo>
                  <a:lnTo>
                    <a:pt x="47415" y="88135"/>
                  </a:lnTo>
                  <a:lnTo>
                    <a:pt x="63640" y="82445"/>
                  </a:lnTo>
                  <a:lnTo>
                    <a:pt x="76495" y="73331"/>
                  </a:lnTo>
                  <a:lnTo>
                    <a:pt x="81899" y="67937"/>
                  </a:lnTo>
                  <a:lnTo>
                    <a:pt x="84796" y="61519"/>
                  </a:lnTo>
                  <a:lnTo>
                    <a:pt x="86132" y="46862"/>
                  </a:lnTo>
                  <a:lnTo>
                    <a:pt x="82918" y="26114"/>
                  </a:lnTo>
                  <a:lnTo>
                    <a:pt x="7365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0"/>
            <p:cNvSpPr/>
            <p:nvPr>
              <p:custDataLst>
                <p:tags r:id="rId191"/>
              </p:custDataLst>
            </p:nvPr>
          </p:nvSpPr>
          <p:spPr>
            <a:xfrm>
              <a:off x="10456258" y="3372733"/>
              <a:ext cx="129193" cy="297568"/>
            </a:xfrm>
            <a:custGeom>
              <a:avLst/>
              <a:gdLst/>
              <a:ahLst/>
              <a:cxnLst/>
              <a:rect l="0" t="0" r="0" b="0"/>
              <a:pathLst>
                <a:path w="129193" h="297568">
                  <a:moveTo>
                    <a:pt x="129192" y="5467"/>
                  </a:moveTo>
                  <a:lnTo>
                    <a:pt x="129192" y="5467"/>
                  </a:lnTo>
                  <a:lnTo>
                    <a:pt x="106589" y="441"/>
                  </a:lnTo>
                  <a:lnTo>
                    <a:pt x="99307" y="0"/>
                  </a:lnTo>
                  <a:lnTo>
                    <a:pt x="83689" y="5154"/>
                  </a:lnTo>
                  <a:lnTo>
                    <a:pt x="75574" y="9492"/>
                  </a:lnTo>
                  <a:lnTo>
                    <a:pt x="47296" y="42564"/>
                  </a:lnTo>
                  <a:lnTo>
                    <a:pt x="30705" y="74166"/>
                  </a:lnTo>
                  <a:lnTo>
                    <a:pt x="16980" y="109377"/>
                  </a:lnTo>
                  <a:lnTo>
                    <a:pt x="6178" y="146194"/>
                  </a:lnTo>
                  <a:lnTo>
                    <a:pt x="435" y="181842"/>
                  </a:lnTo>
                  <a:lnTo>
                    <a:pt x="0" y="215089"/>
                  </a:lnTo>
                  <a:lnTo>
                    <a:pt x="6862" y="243976"/>
                  </a:lnTo>
                  <a:lnTo>
                    <a:pt x="40292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1"/>
            <p:cNvSpPr/>
            <p:nvPr>
              <p:custDataLst>
                <p:tags r:id="rId192"/>
              </p:custDataLst>
            </p:nvPr>
          </p:nvSpPr>
          <p:spPr>
            <a:xfrm>
              <a:off x="10573358" y="3487759"/>
              <a:ext cx="151793" cy="125015"/>
            </a:xfrm>
            <a:custGeom>
              <a:avLst/>
              <a:gdLst/>
              <a:ahLst/>
              <a:cxnLst/>
              <a:rect l="0" t="0" r="0" b="0"/>
              <a:pathLst>
                <a:path w="151793" h="125015">
                  <a:moveTo>
                    <a:pt x="18442" y="49191"/>
                  </a:moveTo>
                  <a:lnTo>
                    <a:pt x="18442" y="49191"/>
                  </a:lnTo>
                  <a:lnTo>
                    <a:pt x="36086" y="3822"/>
                  </a:lnTo>
                  <a:lnTo>
                    <a:pt x="37260" y="2012"/>
                  </a:lnTo>
                  <a:lnTo>
                    <a:pt x="38749" y="805"/>
                  </a:lnTo>
                  <a:lnTo>
                    <a:pt x="40446" y="0"/>
                  </a:lnTo>
                  <a:lnTo>
                    <a:pt x="41578" y="875"/>
                  </a:lnTo>
                  <a:lnTo>
                    <a:pt x="42836" y="5610"/>
                  </a:lnTo>
                  <a:lnTo>
                    <a:pt x="43783" y="49038"/>
                  </a:lnTo>
                  <a:lnTo>
                    <a:pt x="42413" y="76505"/>
                  </a:lnTo>
                  <a:lnTo>
                    <a:pt x="37092" y="91669"/>
                  </a:lnTo>
                  <a:lnTo>
                    <a:pt x="22791" y="112107"/>
                  </a:lnTo>
                  <a:lnTo>
                    <a:pt x="5150" y="124826"/>
                  </a:lnTo>
                  <a:lnTo>
                    <a:pt x="1820" y="125014"/>
                  </a:lnTo>
                  <a:lnTo>
                    <a:pt x="304" y="123023"/>
                  </a:lnTo>
                  <a:lnTo>
                    <a:pt x="0" y="119579"/>
                  </a:lnTo>
                  <a:lnTo>
                    <a:pt x="5306" y="110108"/>
                  </a:lnTo>
                  <a:lnTo>
                    <a:pt x="37695" y="76237"/>
                  </a:lnTo>
                  <a:lnTo>
                    <a:pt x="83389" y="43058"/>
                  </a:lnTo>
                  <a:lnTo>
                    <a:pt x="120906" y="20771"/>
                  </a:lnTo>
                  <a:lnTo>
                    <a:pt x="121324" y="19661"/>
                  </a:lnTo>
                  <a:lnTo>
                    <a:pt x="120896" y="18921"/>
                  </a:lnTo>
                  <a:lnTo>
                    <a:pt x="110181" y="27993"/>
                  </a:lnTo>
                  <a:lnTo>
                    <a:pt x="96973" y="44086"/>
                  </a:lnTo>
                  <a:lnTo>
                    <a:pt x="92150" y="57976"/>
                  </a:lnTo>
                  <a:lnTo>
                    <a:pt x="90712" y="72145"/>
                  </a:lnTo>
                  <a:lnTo>
                    <a:pt x="92424" y="83146"/>
                  </a:lnTo>
                  <a:lnTo>
                    <a:pt x="100728" y="97273"/>
                  </a:lnTo>
                  <a:lnTo>
                    <a:pt x="105754" y="100296"/>
                  </a:lnTo>
                  <a:lnTo>
                    <a:pt x="118866" y="103654"/>
                  </a:lnTo>
                  <a:lnTo>
                    <a:pt x="151792" y="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2"/>
            <p:cNvSpPr/>
            <p:nvPr>
              <p:custDataLst>
                <p:tags r:id="rId193"/>
              </p:custDataLst>
            </p:nvPr>
          </p:nvSpPr>
          <p:spPr>
            <a:xfrm>
              <a:off x="10782300" y="3393480"/>
              <a:ext cx="76172" cy="289521"/>
            </a:xfrm>
            <a:custGeom>
              <a:avLst/>
              <a:gdLst/>
              <a:ahLst/>
              <a:cxnLst/>
              <a:rect l="0" t="0" r="0" b="0"/>
              <a:pathLst>
                <a:path w="76172" h="289521">
                  <a:moveTo>
                    <a:pt x="50800" y="35520"/>
                  </a:moveTo>
                  <a:lnTo>
                    <a:pt x="50800" y="35520"/>
                  </a:lnTo>
                  <a:lnTo>
                    <a:pt x="63891" y="16653"/>
                  </a:lnTo>
                  <a:lnTo>
                    <a:pt x="68790" y="3746"/>
                  </a:lnTo>
                  <a:lnTo>
                    <a:pt x="70554" y="1637"/>
                  </a:lnTo>
                  <a:lnTo>
                    <a:pt x="72436" y="231"/>
                  </a:lnTo>
                  <a:lnTo>
                    <a:pt x="73689" y="0"/>
                  </a:lnTo>
                  <a:lnTo>
                    <a:pt x="74526" y="551"/>
                  </a:lnTo>
                  <a:lnTo>
                    <a:pt x="75085" y="1624"/>
                  </a:lnTo>
                  <a:lnTo>
                    <a:pt x="76102" y="40209"/>
                  </a:lnTo>
                  <a:lnTo>
                    <a:pt x="76171" y="78380"/>
                  </a:lnTo>
                  <a:lnTo>
                    <a:pt x="72820" y="124341"/>
                  </a:lnTo>
                  <a:lnTo>
                    <a:pt x="67408" y="157075"/>
                  </a:lnTo>
                  <a:lnTo>
                    <a:pt x="58886" y="189733"/>
                  </a:lnTo>
                  <a:lnTo>
                    <a:pt x="38929" y="233770"/>
                  </a:lnTo>
                  <a:lnTo>
                    <a:pt x="9830" y="277335"/>
                  </a:lnTo>
                  <a:lnTo>
                    <a:pt x="0" y="289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9"/>
          <p:cNvGrpSpPr/>
          <p:nvPr/>
        </p:nvGrpSpPr>
        <p:grpSpPr>
          <a:xfrm>
            <a:off x="11080750" y="3281185"/>
            <a:ext cx="1060451" cy="693916"/>
            <a:chOff x="11080750" y="3281185"/>
            <a:chExt cx="1060451" cy="693916"/>
          </a:xfrm>
        </p:grpSpPr>
        <p:sp>
          <p:nvSpPr>
            <p:cNvPr id="147" name="SMARTInkShape-73"/>
            <p:cNvSpPr/>
            <p:nvPr>
              <p:custDataLst>
                <p:tags r:id="rId175"/>
              </p:custDataLst>
            </p:nvPr>
          </p:nvSpPr>
          <p:spPr>
            <a:xfrm>
              <a:off x="11080750" y="36131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3308" y="4468"/>
                  </a:lnTo>
                  <a:lnTo>
                    <a:pt x="79625" y="132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4"/>
            <p:cNvSpPr/>
            <p:nvPr>
              <p:custDataLst>
                <p:tags r:id="rId176"/>
              </p:custDataLst>
            </p:nvPr>
          </p:nvSpPr>
          <p:spPr>
            <a:xfrm>
              <a:off x="11398250" y="3476141"/>
              <a:ext cx="50801" cy="270360"/>
            </a:xfrm>
            <a:custGeom>
              <a:avLst/>
              <a:gdLst/>
              <a:ahLst/>
              <a:cxnLst/>
              <a:rect l="0" t="0" r="0" b="0"/>
              <a:pathLst>
                <a:path w="50801" h="270360">
                  <a:moveTo>
                    <a:pt x="50800" y="3659"/>
                  </a:moveTo>
                  <a:lnTo>
                    <a:pt x="50800" y="3659"/>
                  </a:lnTo>
                  <a:lnTo>
                    <a:pt x="50800" y="0"/>
                  </a:lnTo>
                  <a:lnTo>
                    <a:pt x="47429" y="40103"/>
                  </a:lnTo>
                  <a:lnTo>
                    <a:pt x="38590" y="81641"/>
                  </a:lnTo>
                  <a:lnTo>
                    <a:pt x="32908" y="115224"/>
                  </a:lnTo>
                  <a:lnTo>
                    <a:pt x="27325" y="150610"/>
                  </a:lnTo>
                  <a:lnTo>
                    <a:pt x="20140" y="185152"/>
                  </a:lnTo>
                  <a:lnTo>
                    <a:pt x="11533" y="226219"/>
                  </a:lnTo>
                  <a:lnTo>
                    <a:pt x="0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5"/>
            <p:cNvSpPr/>
            <p:nvPr>
              <p:custDataLst>
                <p:tags r:id="rId177"/>
              </p:custDataLst>
            </p:nvPr>
          </p:nvSpPr>
          <p:spPr>
            <a:xfrm>
              <a:off x="11449050" y="3454400"/>
              <a:ext cx="139701" cy="76201"/>
            </a:xfrm>
            <a:custGeom>
              <a:avLst/>
              <a:gdLst/>
              <a:ahLst/>
              <a:cxnLst/>
              <a:rect l="0" t="0" r="0" b="0"/>
              <a:pathLst>
                <a:path w="139701" h="76201">
                  <a:moveTo>
                    <a:pt x="0" y="76200"/>
                  </a:moveTo>
                  <a:lnTo>
                    <a:pt x="0" y="76200"/>
                  </a:lnTo>
                  <a:lnTo>
                    <a:pt x="6907" y="59240"/>
                  </a:lnTo>
                  <a:lnTo>
                    <a:pt x="21668" y="42354"/>
                  </a:lnTo>
                  <a:lnTo>
                    <a:pt x="45618" y="28150"/>
                  </a:lnTo>
                  <a:lnTo>
                    <a:pt x="81798" y="15004"/>
                  </a:lnTo>
                  <a:lnTo>
                    <a:pt x="124603" y="369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6"/>
            <p:cNvSpPr/>
            <p:nvPr>
              <p:custDataLst>
                <p:tags r:id="rId178"/>
              </p:custDataLst>
            </p:nvPr>
          </p:nvSpPr>
          <p:spPr>
            <a:xfrm>
              <a:off x="11430000" y="3575050"/>
              <a:ext cx="120651" cy="44451"/>
            </a:xfrm>
            <a:custGeom>
              <a:avLst/>
              <a:gdLst/>
              <a:ahLst/>
              <a:cxnLst/>
              <a:rect l="0" t="0" r="0" b="0"/>
              <a:pathLst>
                <a:path w="120651" h="44451">
                  <a:moveTo>
                    <a:pt x="0" y="44450"/>
                  </a:moveTo>
                  <a:lnTo>
                    <a:pt x="0" y="44450"/>
                  </a:lnTo>
                  <a:lnTo>
                    <a:pt x="37577" y="28549"/>
                  </a:lnTo>
                  <a:lnTo>
                    <a:pt x="83702" y="1248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7"/>
            <p:cNvSpPr/>
            <p:nvPr>
              <p:custDataLst>
                <p:tags r:id="rId179"/>
              </p:custDataLst>
            </p:nvPr>
          </p:nvSpPr>
          <p:spPr>
            <a:xfrm>
              <a:off x="11502131" y="3281185"/>
              <a:ext cx="135946" cy="109716"/>
            </a:xfrm>
            <a:custGeom>
              <a:avLst/>
              <a:gdLst/>
              <a:ahLst/>
              <a:cxnLst/>
              <a:rect l="0" t="0" r="0" b="0"/>
              <a:pathLst>
                <a:path w="135946" h="109716">
                  <a:moveTo>
                    <a:pt x="29469" y="52565"/>
                  </a:moveTo>
                  <a:lnTo>
                    <a:pt x="29469" y="52565"/>
                  </a:lnTo>
                  <a:lnTo>
                    <a:pt x="29468" y="47098"/>
                  </a:lnTo>
                  <a:lnTo>
                    <a:pt x="84" y="85249"/>
                  </a:lnTo>
                  <a:lnTo>
                    <a:pt x="0" y="86349"/>
                  </a:lnTo>
                  <a:lnTo>
                    <a:pt x="651" y="86377"/>
                  </a:lnTo>
                  <a:lnTo>
                    <a:pt x="44457" y="56757"/>
                  </a:lnTo>
                  <a:lnTo>
                    <a:pt x="89167" y="23222"/>
                  </a:lnTo>
                  <a:lnTo>
                    <a:pt x="126221" y="1498"/>
                  </a:lnTo>
                  <a:lnTo>
                    <a:pt x="129953" y="176"/>
                  </a:lnTo>
                  <a:lnTo>
                    <a:pt x="132443" y="0"/>
                  </a:lnTo>
                  <a:lnTo>
                    <a:pt x="134101" y="588"/>
                  </a:lnTo>
                  <a:lnTo>
                    <a:pt x="135945" y="8768"/>
                  </a:lnTo>
                  <a:lnTo>
                    <a:pt x="133756" y="40386"/>
                  </a:lnTo>
                  <a:lnTo>
                    <a:pt x="126397" y="87249"/>
                  </a:lnTo>
                  <a:lnTo>
                    <a:pt x="124719" y="10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8"/>
            <p:cNvSpPr/>
            <p:nvPr>
              <p:custDataLst>
                <p:tags r:id="rId180"/>
              </p:custDataLst>
            </p:nvPr>
          </p:nvSpPr>
          <p:spPr>
            <a:xfrm>
              <a:off x="11695861" y="3513577"/>
              <a:ext cx="115140" cy="251974"/>
            </a:xfrm>
            <a:custGeom>
              <a:avLst/>
              <a:gdLst/>
              <a:ahLst/>
              <a:cxnLst/>
              <a:rect l="0" t="0" r="0" b="0"/>
              <a:pathLst>
                <a:path w="115140" h="251974">
                  <a:moveTo>
                    <a:pt x="115139" y="17023"/>
                  </a:moveTo>
                  <a:lnTo>
                    <a:pt x="115139" y="17023"/>
                  </a:lnTo>
                  <a:lnTo>
                    <a:pt x="115139" y="4813"/>
                  </a:lnTo>
                  <a:lnTo>
                    <a:pt x="113728" y="2533"/>
                  </a:lnTo>
                  <a:lnTo>
                    <a:pt x="111377" y="1013"/>
                  </a:lnTo>
                  <a:lnTo>
                    <a:pt x="108398" y="0"/>
                  </a:lnTo>
                  <a:lnTo>
                    <a:pt x="99442" y="2637"/>
                  </a:lnTo>
                  <a:lnTo>
                    <a:pt x="66333" y="25940"/>
                  </a:lnTo>
                  <a:lnTo>
                    <a:pt x="38041" y="64507"/>
                  </a:lnTo>
                  <a:lnTo>
                    <a:pt x="15154" y="111682"/>
                  </a:lnTo>
                  <a:lnTo>
                    <a:pt x="1710" y="158037"/>
                  </a:lnTo>
                  <a:lnTo>
                    <a:pt x="0" y="199681"/>
                  </a:lnTo>
                  <a:lnTo>
                    <a:pt x="6112" y="222147"/>
                  </a:lnTo>
                  <a:lnTo>
                    <a:pt x="19889" y="2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9"/>
            <p:cNvSpPr/>
            <p:nvPr>
              <p:custDataLst>
                <p:tags r:id="rId181"/>
              </p:custDataLst>
            </p:nvPr>
          </p:nvSpPr>
          <p:spPr>
            <a:xfrm>
              <a:off x="11811000" y="3589600"/>
              <a:ext cx="107951" cy="109928"/>
            </a:xfrm>
            <a:custGeom>
              <a:avLst/>
              <a:gdLst/>
              <a:ahLst/>
              <a:cxnLst/>
              <a:rect l="0" t="0" r="0" b="0"/>
              <a:pathLst>
                <a:path w="107951" h="109928">
                  <a:moveTo>
                    <a:pt x="0" y="74350"/>
                  </a:moveTo>
                  <a:lnTo>
                    <a:pt x="0" y="74350"/>
                  </a:lnTo>
                  <a:lnTo>
                    <a:pt x="18841" y="29760"/>
                  </a:lnTo>
                  <a:lnTo>
                    <a:pt x="30995" y="0"/>
                  </a:lnTo>
                  <a:lnTo>
                    <a:pt x="31952" y="89"/>
                  </a:lnTo>
                  <a:lnTo>
                    <a:pt x="34897" y="2069"/>
                  </a:lnTo>
                  <a:lnTo>
                    <a:pt x="37677" y="36836"/>
                  </a:lnTo>
                  <a:lnTo>
                    <a:pt x="34647" y="70232"/>
                  </a:lnTo>
                  <a:lnTo>
                    <a:pt x="23164" y="103250"/>
                  </a:lnTo>
                  <a:lnTo>
                    <a:pt x="20382" y="106317"/>
                  </a:lnTo>
                  <a:lnTo>
                    <a:pt x="13527" y="109724"/>
                  </a:lnTo>
                  <a:lnTo>
                    <a:pt x="11134" y="109927"/>
                  </a:lnTo>
                  <a:lnTo>
                    <a:pt x="9539" y="109357"/>
                  </a:lnTo>
                  <a:lnTo>
                    <a:pt x="8476" y="108271"/>
                  </a:lnTo>
                  <a:lnTo>
                    <a:pt x="8472" y="106136"/>
                  </a:lnTo>
                  <a:lnTo>
                    <a:pt x="10352" y="100002"/>
                  </a:lnTo>
                  <a:lnTo>
                    <a:pt x="28150" y="79495"/>
                  </a:lnTo>
                  <a:lnTo>
                    <a:pt x="69441" y="43200"/>
                  </a:lnTo>
                  <a:lnTo>
                    <a:pt x="99585" y="18932"/>
                  </a:lnTo>
                  <a:lnTo>
                    <a:pt x="100257" y="19060"/>
                  </a:lnTo>
                  <a:lnTo>
                    <a:pt x="100705" y="19851"/>
                  </a:lnTo>
                  <a:lnTo>
                    <a:pt x="101003" y="21084"/>
                  </a:lnTo>
                  <a:lnTo>
                    <a:pt x="75103" y="62177"/>
                  </a:lnTo>
                  <a:lnTo>
                    <a:pt x="74065" y="74584"/>
                  </a:lnTo>
                  <a:lnTo>
                    <a:pt x="74778" y="80856"/>
                  </a:lnTo>
                  <a:lnTo>
                    <a:pt x="81212" y="91588"/>
                  </a:lnTo>
                  <a:lnTo>
                    <a:pt x="90422" y="99650"/>
                  </a:lnTo>
                  <a:lnTo>
                    <a:pt x="107950" y="10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80"/>
            <p:cNvSpPr/>
            <p:nvPr>
              <p:custDataLst>
                <p:tags r:id="rId182"/>
              </p:custDataLst>
            </p:nvPr>
          </p:nvSpPr>
          <p:spPr>
            <a:xfrm>
              <a:off x="11950700" y="3547168"/>
              <a:ext cx="59821" cy="231083"/>
            </a:xfrm>
            <a:custGeom>
              <a:avLst/>
              <a:gdLst/>
              <a:ahLst/>
              <a:cxnLst/>
              <a:rect l="0" t="0" r="0" b="0"/>
              <a:pathLst>
                <a:path w="59821" h="231083">
                  <a:moveTo>
                    <a:pt x="31750" y="15182"/>
                  </a:moveTo>
                  <a:lnTo>
                    <a:pt x="31750" y="15182"/>
                  </a:lnTo>
                  <a:lnTo>
                    <a:pt x="31750" y="876"/>
                  </a:lnTo>
                  <a:lnTo>
                    <a:pt x="32455" y="0"/>
                  </a:lnTo>
                  <a:lnTo>
                    <a:pt x="33631" y="122"/>
                  </a:lnTo>
                  <a:lnTo>
                    <a:pt x="37526" y="2844"/>
                  </a:lnTo>
                  <a:lnTo>
                    <a:pt x="43959" y="8758"/>
                  </a:lnTo>
                  <a:lnTo>
                    <a:pt x="52145" y="26762"/>
                  </a:lnTo>
                  <a:lnTo>
                    <a:pt x="59820" y="63905"/>
                  </a:lnTo>
                  <a:lnTo>
                    <a:pt x="57548" y="100409"/>
                  </a:lnTo>
                  <a:lnTo>
                    <a:pt x="50290" y="145641"/>
                  </a:lnTo>
                  <a:lnTo>
                    <a:pt x="31207" y="188519"/>
                  </a:lnTo>
                  <a:lnTo>
                    <a:pt x="0" y="23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81"/>
            <p:cNvSpPr/>
            <p:nvPr>
              <p:custDataLst>
                <p:tags r:id="rId183"/>
              </p:custDataLst>
            </p:nvPr>
          </p:nvSpPr>
          <p:spPr>
            <a:xfrm>
              <a:off x="12090400" y="3371850"/>
              <a:ext cx="50801" cy="603251"/>
            </a:xfrm>
            <a:custGeom>
              <a:avLst/>
              <a:gdLst/>
              <a:ahLst/>
              <a:cxnLst/>
              <a:rect l="0" t="0" r="0" b="0"/>
              <a:pathLst>
                <a:path w="50801" h="603251">
                  <a:moveTo>
                    <a:pt x="50800" y="0"/>
                  </a:moveTo>
                  <a:lnTo>
                    <a:pt x="50800" y="0"/>
                  </a:lnTo>
                  <a:lnTo>
                    <a:pt x="47430" y="39999"/>
                  </a:lnTo>
                  <a:lnTo>
                    <a:pt x="43893" y="71870"/>
                  </a:lnTo>
                  <a:lnTo>
                    <a:pt x="40674" y="112375"/>
                  </a:lnTo>
                  <a:lnTo>
                    <a:pt x="39815" y="137006"/>
                  </a:lnTo>
                  <a:lnTo>
                    <a:pt x="39244" y="163304"/>
                  </a:lnTo>
                  <a:lnTo>
                    <a:pt x="38862" y="191419"/>
                  </a:lnTo>
                  <a:lnTo>
                    <a:pt x="38608" y="220746"/>
                  </a:lnTo>
                  <a:lnTo>
                    <a:pt x="38439" y="250881"/>
                  </a:lnTo>
                  <a:lnTo>
                    <a:pt x="38326" y="281554"/>
                  </a:lnTo>
                  <a:lnTo>
                    <a:pt x="38250" y="312586"/>
                  </a:lnTo>
                  <a:lnTo>
                    <a:pt x="38201" y="343857"/>
                  </a:lnTo>
                  <a:lnTo>
                    <a:pt x="38872" y="374582"/>
                  </a:lnTo>
                  <a:lnTo>
                    <a:pt x="40025" y="404944"/>
                  </a:lnTo>
                  <a:lnTo>
                    <a:pt x="41501" y="435062"/>
                  </a:lnTo>
                  <a:lnTo>
                    <a:pt x="41778" y="461492"/>
                  </a:lnTo>
                  <a:lnTo>
                    <a:pt x="40205" y="507790"/>
                  </a:lnTo>
                  <a:lnTo>
                    <a:pt x="33391" y="542009"/>
                  </a:lnTo>
                  <a:lnTo>
                    <a:pt x="15140" y="585979"/>
                  </a:lnTo>
                  <a:lnTo>
                    <a:pt x="8375" y="595574"/>
                  </a:lnTo>
                  <a:lnTo>
                    <a:pt x="0" y="60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2"/>
            <p:cNvSpPr/>
            <p:nvPr>
              <p:custDataLst>
                <p:tags r:id="rId184"/>
              </p:custDataLst>
            </p:nvPr>
          </p:nvSpPr>
          <p:spPr>
            <a:xfrm>
              <a:off x="11461750" y="3838379"/>
              <a:ext cx="127001" cy="9722"/>
            </a:xfrm>
            <a:custGeom>
              <a:avLst/>
              <a:gdLst/>
              <a:ahLst/>
              <a:cxnLst/>
              <a:rect l="0" t="0" r="0" b="0"/>
              <a:pathLst>
                <a:path w="127001" h="972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6907" y="1489"/>
                  </a:lnTo>
                  <a:lnTo>
                    <a:pt x="8838" y="0"/>
                  </a:lnTo>
                  <a:lnTo>
                    <a:pt x="46727" y="2439"/>
                  </a:lnTo>
                  <a:lnTo>
                    <a:pt x="87233" y="6558"/>
                  </a:lnTo>
                  <a:lnTo>
                    <a:pt x="1270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83"/>
            <p:cNvSpPr/>
            <p:nvPr>
              <p:custDataLst>
                <p:tags r:id="rId185"/>
              </p:custDataLst>
            </p:nvPr>
          </p:nvSpPr>
          <p:spPr>
            <a:xfrm>
              <a:off x="11525250" y="3784600"/>
              <a:ext cx="50801" cy="139701"/>
            </a:xfrm>
            <a:custGeom>
              <a:avLst/>
              <a:gdLst/>
              <a:ahLst/>
              <a:cxnLst/>
              <a:rect l="0" t="0" r="0" b="0"/>
              <a:pathLst>
                <a:path w="50801" h="139701">
                  <a:moveTo>
                    <a:pt x="50800" y="0"/>
                  </a:moveTo>
                  <a:lnTo>
                    <a:pt x="50800" y="0"/>
                  </a:lnTo>
                  <a:lnTo>
                    <a:pt x="47430" y="3371"/>
                  </a:lnTo>
                  <a:lnTo>
                    <a:pt x="32503" y="42716"/>
                  </a:lnTo>
                  <a:lnTo>
                    <a:pt x="17392" y="80939"/>
                  </a:lnTo>
                  <a:lnTo>
                    <a:pt x="4167" y="12443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20"/>
          <p:cNvGrpSpPr/>
          <p:nvPr/>
        </p:nvGrpSpPr>
        <p:grpSpPr>
          <a:xfrm>
            <a:off x="1396010" y="3924300"/>
            <a:ext cx="470891" cy="803543"/>
            <a:chOff x="1396010" y="3924300"/>
            <a:chExt cx="470891" cy="803543"/>
          </a:xfrm>
        </p:grpSpPr>
        <p:sp>
          <p:nvSpPr>
            <p:cNvPr id="159" name="SMARTInkShape-84"/>
            <p:cNvSpPr/>
            <p:nvPr>
              <p:custDataLst>
                <p:tags r:id="rId169"/>
              </p:custDataLst>
            </p:nvPr>
          </p:nvSpPr>
          <p:spPr>
            <a:xfrm>
              <a:off x="1420965" y="3973099"/>
              <a:ext cx="106590" cy="168048"/>
            </a:xfrm>
            <a:custGeom>
              <a:avLst/>
              <a:gdLst/>
              <a:ahLst/>
              <a:cxnLst/>
              <a:rect l="0" t="0" r="0" b="0"/>
              <a:pathLst>
                <a:path w="106590" h="168048">
                  <a:moveTo>
                    <a:pt x="52235" y="8351"/>
                  </a:moveTo>
                  <a:lnTo>
                    <a:pt x="52235" y="8351"/>
                  </a:lnTo>
                  <a:lnTo>
                    <a:pt x="32009" y="21835"/>
                  </a:lnTo>
                  <a:lnTo>
                    <a:pt x="18316" y="39744"/>
                  </a:lnTo>
                  <a:lnTo>
                    <a:pt x="4555" y="73626"/>
                  </a:lnTo>
                  <a:lnTo>
                    <a:pt x="0" y="96629"/>
                  </a:lnTo>
                  <a:lnTo>
                    <a:pt x="2107" y="125445"/>
                  </a:lnTo>
                  <a:lnTo>
                    <a:pt x="7848" y="143178"/>
                  </a:lnTo>
                  <a:lnTo>
                    <a:pt x="12766" y="149741"/>
                  </a:lnTo>
                  <a:lnTo>
                    <a:pt x="32466" y="162349"/>
                  </a:lnTo>
                  <a:lnTo>
                    <a:pt x="45565" y="168047"/>
                  </a:lnTo>
                  <a:lnTo>
                    <a:pt x="60324" y="167286"/>
                  </a:lnTo>
                  <a:lnTo>
                    <a:pt x="75586" y="161539"/>
                  </a:lnTo>
                  <a:lnTo>
                    <a:pt x="89424" y="151929"/>
                  </a:lnTo>
                  <a:lnTo>
                    <a:pt x="98867" y="136839"/>
                  </a:lnTo>
                  <a:lnTo>
                    <a:pt x="104710" y="117668"/>
                  </a:lnTo>
                  <a:lnTo>
                    <a:pt x="106589" y="83074"/>
                  </a:lnTo>
                  <a:lnTo>
                    <a:pt x="98130" y="47425"/>
                  </a:lnTo>
                  <a:lnTo>
                    <a:pt x="88155" y="27599"/>
                  </a:lnTo>
                  <a:lnTo>
                    <a:pt x="74785" y="15024"/>
                  </a:lnTo>
                  <a:lnTo>
                    <a:pt x="46576" y="1202"/>
                  </a:lnTo>
                  <a:lnTo>
                    <a:pt x="35374" y="0"/>
                  </a:lnTo>
                  <a:lnTo>
                    <a:pt x="30411" y="667"/>
                  </a:lnTo>
                  <a:lnTo>
                    <a:pt x="28513" y="1817"/>
                  </a:lnTo>
                  <a:lnTo>
                    <a:pt x="28659" y="3290"/>
                  </a:lnTo>
                  <a:lnTo>
                    <a:pt x="33185" y="8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85"/>
            <p:cNvSpPr/>
            <p:nvPr>
              <p:custDataLst>
                <p:tags r:id="rId170"/>
              </p:custDataLst>
            </p:nvPr>
          </p:nvSpPr>
          <p:spPr>
            <a:xfrm>
              <a:off x="1568450" y="40830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86"/>
            <p:cNvSpPr/>
            <p:nvPr>
              <p:custDataLst>
                <p:tags r:id="rId171"/>
              </p:custDataLst>
            </p:nvPr>
          </p:nvSpPr>
          <p:spPr>
            <a:xfrm>
              <a:off x="1715383" y="3924300"/>
              <a:ext cx="11818" cy="254001"/>
            </a:xfrm>
            <a:custGeom>
              <a:avLst/>
              <a:gdLst/>
              <a:ahLst/>
              <a:cxnLst/>
              <a:rect l="0" t="0" r="0" b="0"/>
              <a:pathLst>
                <a:path w="11818" h="2540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22322"/>
                  </a:lnTo>
                  <a:lnTo>
                    <a:pt x="3655" y="66812"/>
                  </a:lnTo>
                  <a:lnTo>
                    <a:pt x="4930" y="112302"/>
                  </a:lnTo>
                  <a:lnTo>
                    <a:pt x="5228" y="144927"/>
                  </a:lnTo>
                  <a:lnTo>
                    <a:pt x="5396" y="191657"/>
                  </a:lnTo>
                  <a:lnTo>
                    <a:pt x="9817" y="238027"/>
                  </a:lnTo>
                  <a:lnTo>
                    <a:pt x="1181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7"/>
            <p:cNvSpPr/>
            <p:nvPr>
              <p:custDataLst>
                <p:tags r:id="rId172"/>
              </p:custDataLst>
            </p:nvPr>
          </p:nvSpPr>
          <p:spPr>
            <a:xfrm>
              <a:off x="1396010" y="4563449"/>
              <a:ext cx="103919" cy="164394"/>
            </a:xfrm>
            <a:custGeom>
              <a:avLst/>
              <a:gdLst/>
              <a:ahLst/>
              <a:cxnLst/>
              <a:rect l="0" t="0" r="0" b="0"/>
              <a:pathLst>
                <a:path w="103919" h="164394">
                  <a:moveTo>
                    <a:pt x="77190" y="8551"/>
                  </a:moveTo>
                  <a:lnTo>
                    <a:pt x="77190" y="8551"/>
                  </a:lnTo>
                  <a:lnTo>
                    <a:pt x="56467" y="3525"/>
                  </a:lnTo>
                  <a:lnTo>
                    <a:pt x="50675" y="3084"/>
                  </a:lnTo>
                  <a:lnTo>
                    <a:pt x="38595" y="6356"/>
                  </a:lnTo>
                  <a:lnTo>
                    <a:pt x="32410" y="9204"/>
                  </a:lnTo>
                  <a:lnTo>
                    <a:pt x="13592" y="30068"/>
                  </a:lnTo>
                  <a:lnTo>
                    <a:pt x="1353" y="61963"/>
                  </a:lnTo>
                  <a:lnTo>
                    <a:pt x="0" y="101596"/>
                  </a:lnTo>
                  <a:lnTo>
                    <a:pt x="7439" y="137877"/>
                  </a:lnTo>
                  <a:lnTo>
                    <a:pt x="16556" y="152577"/>
                  </a:lnTo>
                  <a:lnTo>
                    <a:pt x="21951" y="157485"/>
                  </a:lnTo>
                  <a:lnTo>
                    <a:pt x="35471" y="162938"/>
                  </a:lnTo>
                  <a:lnTo>
                    <a:pt x="43027" y="164393"/>
                  </a:lnTo>
                  <a:lnTo>
                    <a:pt x="50887" y="162540"/>
                  </a:lnTo>
                  <a:lnTo>
                    <a:pt x="67146" y="152955"/>
                  </a:lnTo>
                  <a:lnTo>
                    <a:pt x="88795" y="128322"/>
                  </a:lnTo>
                  <a:lnTo>
                    <a:pt x="101874" y="102051"/>
                  </a:lnTo>
                  <a:lnTo>
                    <a:pt x="103918" y="84914"/>
                  </a:lnTo>
                  <a:lnTo>
                    <a:pt x="101063" y="67185"/>
                  </a:lnTo>
                  <a:lnTo>
                    <a:pt x="86851" y="38781"/>
                  </a:lnTo>
                  <a:lnTo>
                    <a:pt x="72782" y="23398"/>
                  </a:lnTo>
                  <a:lnTo>
                    <a:pt x="48994" y="9579"/>
                  </a:lnTo>
                  <a:lnTo>
                    <a:pt x="22153" y="0"/>
                  </a:lnTo>
                  <a:lnTo>
                    <a:pt x="7340" y="2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8"/>
            <p:cNvSpPr/>
            <p:nvPr>
              <p:custDataLst>
                <p:tags r:id="rId173"/>
              </p:custDataLst>
            </p:nvPr>
          </p:nvSpPr>
          <p:spPr>
            <a:xfrm>
              <a:off x="1583621" y="4667250"/>
              <a:ext cx="16580" cy="6351"/>
            </a:xfrm>
            <a:custGeom>
              <a:avLst/>
              <a:gdLst/>
              <a:ahLst/>
              <a:cxnLst/>
              <a:rect l="0" t="0" r="0" b="0"/>
              <a:pathLst>
                <a:path w="16580" h="6351">
                  <a:moveTo>
                    <a:pt x="16579" y="6350"/>
                  </a:moveTo>
                  <a:lnTo>
                    <a:pt x="16579" y="6350"/>
                  </a:lnTo>
                  <a:lnTo>
                    <a:pt x="0" y="6350"/>
                  </a:lnTo>
                  <a:lnTo>
                    <a:pt x="1684" y="6350"/>
                  </a:lnTo>
                  <a:lnTo>
                    <a:pt x="4785" y="4468"/>
                  </a:lnTo>
                  <a:lnTo>
                    <a:pt x="102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9"/>
            <p:cNvSpPr/>
            <p:nvPr>
              <p:custDataLst>
                <p:tags r:id="rId174"/>
              </p:custDataLst>
            </p:nvPr>
          </p:nvSpPr>
          <p:spPr>
            <a:xfrm>
              <a:off x="1701800" y="4510783"/>
              <a:ext cx="165101" cy="177747"/>
            </a:xfrm>
            <a:custGeom>
              <a:avLst/>
              <a:gdLst/>
              <a:ahLst/>
              <a:cxnLst/>
              <a:rect l="0" t="0" r="0" b="0"/>
              <a:pathLst>
                <a:path w="165101" h="177747">
                  <a:moveTo>
                    <a:pt x="0" y="29467"/>
                  </a:moveTo>
                  <a:lnTo>
                    <a:pt x="0" y="29467"/>
                  </a:lnTo>
                  <a:lnTo>
                    <a:pt x="0" y="26096"/>
                  </a:lnTo>
                  <a:lnTo>
                    <a:pt x="6742" y="17258"/>
                  </a:lnTo>
                  <a:lnTo>
                    <a:pt x="21048" y="5702"/>
                  </a:lnTo>
                  <a:lnTo>
                    <a:pt x="34519" y="1266"/>
                  </a:lnTo>
                  <a:lnTo>
                    <a:pt x="50620" y="0"/>
                  </a:lnTo>
                  <a:lnTo>
                    <a:pt x="69535" y="1789"/>
                  </a:lnTo>
                  <a:lnTo>
                    <a:pt x="84056" y="8699"/>
                  </a:lnTo>
                  <a:lnTo>
                    <a:pt x="89904" y="13505"/>
                  </a:lnTo>
                  <a:lnTo>
                    <a:pt x="96402" y="28253"/>
                  </a:lnTo>
                  <a:lnTo>
                    <a:pt x="98135" y="37124"/>
                  </a:lnTo>
                  <a:lnTo>
                    <a:pt x="94415" y="58270"/>
                  </a:lnTo>
                  <a:lnTo>
                    <a:pt x="74781" y="102968"/>
                  </a:lnTo>
                  <a:lnTo>
                    <a:pt x="46144" y="147601"/>
                  </a:lnTo>
                  <a:lnTo>
                    <a:pt x="34593" y="168278"/>
                  </a:lnTo>
                  <a:lnTo>
                    <a:pt x="35057" y="171396"/>
                  </a:lnTo>
                  <a:lnTo>
                    <a:pt x="36776" y="174181"/>
                  </a:lnTo>
                  <a:lnTo>
                    <a:pt x="39334" y="176743"/>
                  </a:lnTo>
                  <a:lnTo>
                    <a:pt x="43862" y="177746"/>
                  </a:lnTo>
                  <a:lnTo>
                    <a:pt x="65129" y="175080"/>
                  </a:lnTo>
                  <a:lnTo>
                    <a:pt x="107645" y="163776"/>
                  </a:lnTo>
                  <a:lnTo>
                    <a:pt x="128275" y="160421"/>
                  </a:lnTo>
                  <a:lnTo>
                    <a:pt x="165100" y="16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90"/>
          <p:cNvSpPr/>
          <p:nvPr>
            <p:custDataLst>
              <p:tags r:id="rId10"/>
            </p:custDataLst>
          </p:nvPr>
        </p:nvSpPr>
        <p:spPr>
          <a:xfrm>
            <a:off x="1990819" y="546100"/>
            <a:ext cx="894814" cy="402699"/>
          </a:xfrm>
          <a:custGeom>
            <a:avLst/>
            <a:gdLst/>
            <a:ahLst/>
            <a:cxnLst/>
            <a:rect l="0" t="0" r="0" b="0"/>
            <a:pathLst>
              <a:path w="894814" h="402699">
                <a:moveTo>
                  <a:pt x="34831" y="133350"/>
                </a:moveTo>
                <a:lnTo>
                  <a:pt x="34831" y="133350"/>
                </a:lnTo>
                <a:lnTo>
                  <a:pt x="73513" y="128280"/>
                </a:lnTo>
                <a:lnTo>
                  <a:pt x="113864" y="118603"/>
                </a:lnTo>
                <a:lnTo>
                  <a:pt x="151852" y="109225"/>
                </a:lnTo>
                <a:lnTo>
                  <a:pt x="194387" y="101978"/>
                </a:lnTo>
                <a:lnTo>
                  <a:pt x="240151" y="95362"/>
                </a:lnTo>
                <a:lnTo>
                  <a:pt x="272840" y="91066"/>
                </a:lnTo>
                <a:lnTo>
                  <a:pt x="306183" y="86805"/>
                </a:lnTo>
                <a:lnTo>
                  <a:pt x="353318" y="80440"/>
                </a:lnTo>
                <a:lnTo>
                  <a:pt x="398563" y="74085"/>
                </a:lnTo>
                <a:lnTo>
                  <a:pt x="439877" y="67734"/>
                </a:lnTo>
                <a:lnTo>
                  <a:pt x="485672" y="61384"/>
                </a:lnTo>
                <a:lnTo>
                  <a:pt x="518368" y="59032"/>
                </a:lnTo>
                <a:lnTo>
                  <a:pt x="551008" y="57281"/>
                </a:lnTo>
                <a:lnTo>
                  <a:pt x="596446" y="53739"/>
                </a:lnTo>
                <a:lnTo>
                  <a:pt x="637739" y="55826"/>
                </a:lnTo>
                <a:lnTo>
                  <a:pt x="680235" y="56758"/>
                </a:lnTo>
                <a:lnTo>
                  <a:pt x="720656" y="57034"/>
                </a:lnTo>
                <a:lnTo>
                  <a:pt x="762188" y="57821"/>
                </a:lnTo>
                <a:lnTo>
                  <a:pt x="808541" y="64051"/>
                </a:lnTo>
                <a:lnTo>
                  <a:pt x="844927" y="72075"/>
                </a:lnTo>
                <a:lnTo>
                  <a:pt x="862509" y="81720"/>
                </a:lnTo>
                <a:lnTo>
                  <a:pt x="876655" y="93514"/>
                </a:lnTo>
                <a:lnTo>
                  <a:pt x="881698" y="103651"/>
                </a:lnTo>
                <a:lnTo>
                  <a:pt x="890962" y="149541"/>
                </a:lnTo>
                <a:lnTo>
                  <a:pt x="894813" y="185963"/>
                </a:lnTo>
                <a:lnTo>
                  <a:pt x="880939" y="232566"/>
                </a:lnTo>
                <a:lnTo>
                  <a:pt x="860732" y="277379"/>
                </a:lnTo>
                <a:lnTo>
                  <a:pt x="855570" y="286263"/>
                </a:lnTo>
                <a:lnTo>
                  <a:pt x="848572" y="292563"/>
                </a:lnTo>
                <a:lnTo>
                  <a:pt x="815406" y="306771"/>
                </a:lnTo>
                <a:lnTo>
                  <a:pt x="773398" y="317481"/>
                </a:lnTo>
                <a:lnTo>
                  <a:pt x="729486" y="325963"/>
                </a:lnTo>
                <a:lnTo>
                  <a:pt x="686841" y="333727"/>
                </a:lnTo>
                <a:lnTo>
                  <a:pt x="640683" y="337874"/>
                </a:lnTo>
                <a:lnTo>
                  <a:pt x="600752" y="343292"/>
                </a:lnTo>
                <a:lnTo>
                  <a:pt x="560228" y="349366"/>
                </a:lnTo>
                <a:lnTo>
                  <a:pt x="515060" y="355634"/>
                </a:lnTo>
                <a:lnTo>
                  <a:pt x="467810" y="361960"/>
                </a:lnTo>
                <a:lnTo>
                  <a:pt x="424412" y="368303"/>
                </a:lnTo>
                <a:lnTo>
                  <a:pt x="382860" y="374651"/>
                </a:lnTo>
                <a:lnTo>
                  <a:pt x="339269" y="382882"/>
                </a:lnTo>
                <a:lnTo>
                  <a:pt x="308426" y="389597"/>
                </a:lnTo>
                <a:lnTo>
                  <a:pt x="273551" y="394934"/>
                </a:lnTo>
                <a:lnTo>
                  <a:pt x="238766" y="399658"/>
                </a:lnTo>
                <a:lnTo>
                  <a:pt x="204491" y="402698"/>
                </a:lnTo>
                <a:lnTo>
                  <a:pt x="170443" y="401697"/>
                </a:lnTo>
                <a:lnTo>
                  <a:pt x="122912" y="400538"/>
                </a:lnTo>
                <a:lnTo>
                  <a:pt x="84291" y="393453"/>
                </a:lnTo>
                <a:lnTo>
                  <a:pt x="41047" y="377711"/>
                </a:lnTo>
                <a:lnTo>
                  <a:pt x="24893" y="366838"/>
                </a:lnTo>
                <a:lnTo>
                  <a:pt x="7270" y="345446"/>
                </a:lnTo>
                <a:lnTo>
                  <a:pt x="1415" y="327568"/>
                </a:lnTo>
                <a:lnTo>
                  <a:pt x="0" y="293907"/>
                </a:lnTo>
                <a:lnTo>
                  <a:pt x="2168" y="248891"/>
                </a:lnTo>
                <a:lnTo>
                  <a:pt x="2675" y="214335"/>
                </a:lnTo>
                <a:lnTo>
                  <a:pt x="2901" y="180162"/>
                </a:lnTo>
                <a:lnTo>
                  <a:pt x="6399" y="132560"/>
                </a:lnTo>
                <a:lnTo>
                  <a:pt x="22016" y="87177"/>
                </a:lnTo>
                <a:lnTo>
                  <a:pt x="51260" y="45821"/>
                </a:lnTo>
                <a:lnTo>
                  <a:pt x="93478" y="16869"/>
                </a:lnTo>
                <a:lnTo>
                  <a:pt x="12373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22"/>
          <p:cNvGrpSpPr/>
          <p:nvPr/>
        </p:nvGrpSpPr>
        <p:grpSpPr>
          <a:xfrm>
            <a:off x="1505700" y="5156300"/>
            <a:ext cx="392951" cy="895251"/>
            <a:chOff x="1505700" y="5156300"/>
            <a:chExt cx="392951" cy="895251"/>
          </a:xfrm>
        </p:grpSpPr>
        <p:sp>
          <p:nvSpPr>
            <p:cNvPr id="167" name="SMARTInkShape-91"/>
            <p:cNvSpPr/>
            <p:nvPr>
              <p:custDataLst>
                <p:tags r:id="rId163"/>
              </p:custDataLst>
            </p:nvPr>
          </p:nvSpPr>
          <p:spPr>
            <a:xfrm>
              <a:off x="1522631" y="5222292"/>
              <a:ext cx="113840" cy="175357"/>
            </a:xfrm>
            <a:custGeom>
              <a:avLst/>
              <a:gdLst/>
              <a:ahLst/>
              <a:cxnLst/>
              <a:rect l="0" t="0" r="0" b="0"/>
              <a:pathLst>
                <a:path w="113840" h="175357">
                  <a:moveTo>
                    <a:pt x="77569" y="35508"/>
                  </a:moveTo>
                  <a:lnTo>
                    <a:pt x="77569" y="35508"/>
                  </a:lnTo>
                  <a:lnTo>
                    <a:pt x="66738" y="25382"/>
                  </a:lnTo>
                  <a:lnTo>
                    <a:pt x="62642" y="23952"/>
                  </a:lnTo>
                  <a:lnTo>
                    <a:pt x="49628" y="26518"/>
                  </a:lnTo>
                  <a:lnTo>
                    <a:pt x="25624" y="48602"/>
                  </a:lnTo>
                  <a:lnTo>
                    <a:pt x="9653" y="75214"/>
                  </a:lnTo>
                  <a:lnTo>
                    <a:pt x="453" y="104344"/>
                  </a:lnTo>
                  <a:lnTo>
                    <a:pt x="0" y="135318"/>
                  </a:lnTo>
                  <a:lnTo>
                    <a:pt x="4523" y="150658"/>
                  </a:lnTo>
                  <a:lnTo>
                    <a:pt x="11943" y="162181"/>
                  </a:lnTo>
                  <a:lnTo>
                    <a:pt x="22296" y="172005"/>
                  </a:lnTo>
                  <a:lnTo>
                    <a:pt x="28726" y="174484"/>
                  </a:lnTo>
                  <a:lnTo>
                    <a:pt x="43396" y="175356"/>
                  </a:lnTo>
                  <a:lnTo>
                    <a:pt x="67522" y="168510"/>
                  </a:lnTo>
                  <a:lnTo>
                    <a:pt x="80394" y="159531"/>
                  </a:lnTo>
                  <a:lnTo>
                    <a:pt x="90819" y="147074"/>
                  </a:lnTo>
                  <a:lnTo>
                    <a:pt x="109975" y="103578"/>
                  </a:lnTo>
                  <a:lnTo>
                    <a:pt x="113839" y="64371"/>
                  </a:lnTo>
                  <a:lnTo>
                    <a:pt x="109561" y="35280"/>
                  </a:lnTo>
                  <a:lnTo>
                    <a:pt x="99669" y="16782"/>
                  </a:lnTo>
                  <a:lnTo>
                    <a:pt x="91860" y="6960"/>
                  </a:lnTo>
                  <a:lnTo>
                    <a:pt x="79922" y="1653"/>
                  </a:lnTo>
                  <a:lnTo>
                    <a:pt x="65915" y="0"/>
                  </a:lnTo>
                  <a:lnTo>
                    <a:pt x="41557" y="4688"/>
                  </a:lnTo>
                  <a:lnTo>
                    <a:pt x="36628" y="6495"/>
                  </a:lnTo>
                  <a:lnTo>
                    <a:pt x="33342" y="9110"/>
                  </a:lnTo>
                  <a:lnTo>
                    <a:pt x="26769" y="2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2"/>
            <p:cNvSpPr/>
            <p:nvPr>
              <p:custDataLst>
                <p:tags r:id="rId164"/>
              </p:custDataLst>
            </p:nvPr>
          </p:nvSpPr>
          <p:spPr>
            <a:xfrm>
              <a:off x="1670050" y="533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3"/>
            <p:cNvSpPr/>
            <p:nvPr>
              <p:custDataLst>
                <p:tags r:id="rId165"/>
              </p:custDataLst>
            </p:nvPr>
          </p:nvSpPr>
          <p:spPr>
            <a:xfrm>
              <a:off x="1714500" y="5156300"/>
              <a:ext cx="145712" cy="271260"/>
            </a:xfrm>
            <a:custGeom>
              <a:avLst/>
              <a:gdLst/>
              <a:ahLst/>
              <a:cxnLst/>
              <a:rect l="0" t="0" r="0" b="0"/>
              <a:pathLst>
                <a:path w="145712" h="271260">
                  <a:moveTo>
                    <a:pt x="133350" y="12600"/>
                  </a:moveTo>
                  <a:lnTo>
                    <a:pt x="133350" y="12600"/>
                  </a:lnTo>
                  <a:lnTo>
                    <a:pt x="145711" y="239"/>
                  </a:lnTo>
                  <a:lnTo>
                    <a:pt x="142579" y="0"/>
                  </a:lnTo>
                  <a:lnTo>
                    <a:pt x="109056" y="9624"/>
                  </a:lnTo>
                  <a:lnTo>
                    <a:pt x="65802" y="33455"/>
                  </a:lnTo>
                  <a:lnTo>
                    <a:pt x="53925" y="48690"/>
                  </a:lnTo>
                  <a:lnTo>
                    <a:pt x="51212" y="64555"/>
                  </a:lnTo>
                  <a:lnTo>
                    <a:pt x="48973" y="87907"/>
                  </a:lnTo>
                  <a:lnTo>
                    <a:pt x="45046" y="104779"/>
                  </a:lnTo>
                  <a:lnTo>
                    <a:pt x="44528" y="112819"/>
                  </a:lnTo>
                  <a:lnTo>
                    <a:pt x="44457" y="108611"/>
                  </a:lnTo>
                  <a:lnTo>
                    <a:pt x="51194" y="104704"/>
                  </a:lnTo>
                  <a:lnTo>
                    <a:pt x="62127" y="102449"/>
                  </a:lnTo>
                  <a:lnTo>
                    <a:pt x="77675" y="101781"/>
                  </a:lnTo>
                  <a:lnTo>
                    <a:pt x="82122" y="103099"/>
                  </a:lnTo>
                  <a:lnTo>
                    <a:pt x="100124" y="119201"/>
                  </a:lnTo>
                  <a:lnTo>
                    <a:pt x="109002" y="134732"/>
                  </a:lnTo>
                  <a:lnTo>
                    <a:pt x="112730" y="152739"/>
                  </a:lnTo>
                  <a:lnTo>
                    <a:pt x="110464" y="174851"/>
                  </a:lnTo>
                  <a:lnTo>
                    <a:pt x="101953" y="199277"/>
                  </a:lnTo>
                  <a:lnTo>
                    <a:pt x="83752" y="224388"/>
                  </a:lnTo>
                  <a:lnTo>
                    <a:pt x="39088" y="257401"/>
                  </a:lnTo>
                  <a:lnTo>
                    <a:pt x="17965" y="269147"/>
                  </a:lnTo>
                  <a:lnTo>
                    <a:pt x="8925" y="271259"/>
                  </a:lnTo>
                  <a:lnTo>
                    <a:pt x="5950" y="271117"/>
                  </a:lnTo>
                  <a:lnTo>
                    <a:pt x="3967" y="270317"/>
                  </a:lnTo>
                  <a:lnTo>
                    <a:pt x="0" y="26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4"/>
            <p:cNvSpPr/>
            <p:nvPr>
              <p:custDataLst>
                <p:tags r:id="rId166"/>
              </p:custDataLst>
            </p:nvPr>
          </p:nvSpPr>
          <p:spPr>
            <a:xfrm>
              <a:off x="1505700" y="5803766"/>
              <a:ext cx="124815" cy="200455"/>
            </a:xfrm>
            <a:custGeom>
              <a:avLst/>
              <a:gdLst/>
              <a:ahLst/>
              <a:cxnLst/>
              <a:rect l="0" t="0" r="0" b="0"/>
              <a:pathLst>
                <a:path w="124815" h="200455">
                  <a:moveTo>
                    <a:pt x="56400" y="25534"/>
                  </a:moveTo>
                  <a:lnTo>
                    <a:pt x="56400" y="25534"/>
                  </a:lnTo>
                  <a:lnTo>
                    <a:pt x="56400" y="20067"/>
                  </a:lnTo>
                  <a:lnTo>
                    <a:pt x="53029" y="16074"/>
                  </a:lnTo>
                  <a:lnTo>
                    <a:pt x="47611" y="14275"/>
                  </a:lnTo>
                  <a:lnTo>
                    <a:pt x="44191" y="13794"/>
                  </a:lnTo>
                  <a:lnTo>
                    <a:pt x="21575" y="47127"/>
                  </a:lnTo>
                  <a:lnTo>
                    <a:pt x="5667" y="73796"/>
                  </a:lnTo>
                  <a:lnTo>
                    <a:pt x="0" y="100748"/>
                  </a:lnTo>
                  <a:lnTo>
                    <a:pt x="1161" y="127888"/>
                  </a:lnTo>
                  <a:lnTo>
                    <a:pt x="13505" y="174035"/>
                  </a:lnTo>
                  <a:lnTo>
                    <a:pt x="28398" y="196897"/>
                  </a:lnTo>
                  <a:lnTo>
                    <a:pt x="39143" y="200454"/>
                  </a:lnTo>
                  <a:lnTo>
                    <a:pt x="66134" y="196880"/>
                  </a:lnTo>
                  <a:lnTo>
                    <a:pt x="93182" y="170832"/>
                  </a:lnTo>
                  <a:lnTo>
                    <a:pt x="115081" y="135266"/>
                  </a:lnTo>
                  <a:lnTo>
                    <a:pt x="124814" y="105348"/>
                  </a:lnTo>
                  <a:lnTo>
                    <a:pt x="123551" y="64705"/>
                  </a:lnTo>
                  <a:lnTo>
                    <a:pt x="117611" y="29222"/>
                  </a:lnTo>
                  <a:lnTo>
                    <a:pt x="112024" y="19527"/>
                  </a:lnTo>
                  <a:lnTo>
                    <a:pt x="94527" y="3108"/>
                  </a:lnTo>
                  <a:lnTo>
                    <a:pt x="85346" y="0"/>
                  </a:lnTo>
                  <a:lnTo>
                    <a:pt x="76403" y="45"/>
                  </a:lnTo>
                  <a:lnTo>
                    <a:pt x="50050" y="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5"/>
            <p:cNvSpPr/>
            <p:nvPr>
              <p:custDataLst>
                <p:tags r:id="rId167"/>
              </p:custDataLst>
            </p:nvPr>
          </p:nvSpPr>
          <p:spPr>
            <a:xfrm>
              <a:off x="1733550" y="5956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6"/>
            <p:cNvSpPr/>
            <p:nvPr>
              <p:custDataLst>
                <p:tags r:id="rId168"/>
              </p:custDataLst>
            </p:nvPr>
          </p:nvSpPr>
          <p:spPr>
            <a:xfrm>
              <a:off x="1783945" y="5748480"/>
              <a:ext cx="114706" cy="303071"/>
            </a:xfrm>
            <a:custGeom>
              <a:avLst/>
              <a:gdLst/>
              <a:ahLst/>
              <a:cxnLst/>
              <a:rect l="0" t="0" r="0" b="0"/>
              <a:pathLst>
                <a:path w="114706" h="303071">
                  <a:moveTo>
                    <a:pt x="114705" y="61770"/>
                  </a:moveTo>
                  <a:lnTo>
                    <a:pt x="114705" y="61770"/>
                  </a:lnTo>
                  <a:lnTo>
                    <a:pt x="105916" y="36021"/>
                  </a:lnTo>
                  <a:lnTo>
                    <a:pt x="90940" y="14272"/>
                  </a:lnTo>
                  <a:lnTo>
                    <a:pt x="78579" y="4109"/>
                  </a:lnTo>
                  <a:lnTo>
                    <a:pt x="59237" y="0"/>
                  </a:lnTo>
                  <a:lnTo>
                    <a:pt x="43721" y="4683"/>
                  </a:lnTo>
                  <a:lnTo>
                    <a:pt x="28829" y="13821"/>
                  </a:lnTo>
                  <a:lnTo>
                    <a:pt x="12511" y="31570"/>
                  </a:lnTo>
                  <a:lnTo>
                    <a:pt x="3199" y="46467"/>
                  </a:lnTo>
                  <a:lnTo>
                    <a:pt x="0" y="58731"/>
                  </a:lnTo>
                  <a:lnTo>
                    <a:pt x="135" y="63977"/>
                  </a:lnTo>
                  <a:lnTo>
                    <a:pt x="2342" y="68886"/>
                  </a:lnTo>
                  <a:lnTo>
                    <a:pt x="10438" y="78103"/>
                  </a:lnTo>
                  <a:lnTo>
                    <a:pt x="15560" y="80420"/>
                  </a:lnTo>
                  <a:lnTo>
                    <a:pt x="26896" y="81112"/>
                  </a:lnTo>
                  <a:lnTo>
                    <a:pt x="51920" y="77535"/>
                  </a:lnTo>
                  <a:lnTo>
                    <a:pt x="65869" y="70187"/>
                  </a:lnTo>
                  <a:lnTo>
                    <a:pt x="100303" y="38032"/>
                  </a:lnTo>
                  <a:lnTo>
                    <a:pt x="101501" y="50346"/>
                  </a:lnTo>
                  <a:lnTo>
                    <a:pt x="97541" y="89930"/>
                  </a:lnTo>
                  <a:lnTo>
                    <a:pt x="96214" y="126794"/>
                  </a:lnTo>
                  <a:lnTo>
                    <a:pt x="95115" y="167976"/>
                  </a:lnTo>
                  <a:lnTo>
                    <a:pt x="90635" y="207303"/>
                  </a:lnTo>
                  <a:lnTo>
                    <a:pt x="84681" y="254755"/>
                  </a:lnTo>
                  <a:lnTo>
                    <a:pt x="85348" y="280993"/>
                  </a:lnTo>
                  <a:lnTo>
                    <a:pt x="89305" y="30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97"/>
          <p:cNvSpPr/>
          <p:nvPr>
            <p:custDataLst>
              <p:tags r:id="rId11"/>
            </p:custDataLst>
          </p:nvPr>
        </p:nvSpPr>
        <p:spPr>
          <a:xfrm>
            <a:off x="1150497" y="1711246"/>
            <a:ext cx="3215626" cy="964119"/>
          </a:xfrm>
          <a:custGeom>
            <a:avLst/>
            <a:gdLst/>
            <a:ahLst/>
            <a:cxnLst/>
            <a:rect l="0" t="0" r="0" b="0"/>
            <a:pathLst>
              <a:path w="3215626" h="964119">
                <a:moveTo>
                  <a:pt x="290953" y="187404"/>
                </a:moveTo>
                <a:lnTo>
                  <a:pt x="290953" y="187404"/>
                </a:lnTo>
                <a:lnTo>
                  <a:pt x="334776" y="173920"/>
                </a:lnTo>
                <a:lnTo>
                  <a:pt x="361796" y="168537"/>
                </a:lnTo>
                <a:lnTo>
                  <a:pt x="393921" y="163537"/>
                </a:lnTo>
                <a:lnTo>
                  <a:pt x="429448" y="158793"/>
                </a:lnTo>
                <a:lnTo>
                  <a:pt x="470772" y="152807"/>
                </a:lnTo>
                <a:lnTo>
                  <a:pt x="515960" y="145995"/>
                </a:lnTo>
                <a:lnTo>
                  <a:pt x="563724" y="138631"/>
                </a:lnTo>
                <a:lnTo>
                  <a:pt x="616734" y="130195"/>
                </a:lnTo>
                <a:lnTo>
                  <a:pt x="673240" y="121042"/>
                </a:lnTo>
                <a:lnTo>
                  <a:pt x="732078" y="111413"/>
                </a:lnTo>
                <a:lnTo>
                  <a:pt x="793881" y="101465"/>
                </a:lnTo>
                <a:lnTo>
                  <a:pt x="857660" y="91306"/>
                </a:lnTo>
                <a:lnTo>
                  <a:pt x="922758" y="81005"/>
                </a:lnTo>
                <a:lnTo>
                  <a:pt x="992262" y="70610"/>
                </a:lnTo>
                <a:lnTo>
                  <a:pt x="1064703" y="60153"/>
                </a:lnTo>
                <a:lnTo>
                  <a:pt x="1139103" y="49653"/>
                </a:lnTo>
                <a:lnTo>
                  <a:pt x="1216220" y="40537"/>
                </a:lnTo>
                <a:lnTo>
                  <a:pt x="1295148" y="32342"/>
                </a:lnTo>
                <a:lnTo>
                  <a:pt x="1375283" y="24763"/>
                </a:lnTo>
                <a:lnTo>
                  <a:pt x="1456928" y="18299"/>
                </a:lnTo>
                <a:lnTo>
                  <a:pt x="1539581" y="12578"/>
                </a:lnTo>
                <a:lnTo>
                  <a:pt x="1622905" y="7354"/>
                </a:lnTo>
                <a:lnTo>
                  <a:pt x="1705971" y="3870"/>
                </a:lnTo>
                <a:lnTo>
                  <a:pt x="1788865" y="1548"/>
                </a:lnTo>
                <a:lnTo>
                  <a:pt x="1871645" y="0"/>
                </a:lnTo>
                <a:lnTo>
                  <a:pt x="1954347" y="379"/>
                </a:lnTo>
                <a:lnTo>
                  <a:pt x="2036999" y="2043"/>
                </a:lnTo>
                <a:lnTo>
                  <a:pt x="2119617" y="4563"/>
                </a:lnTo>
                <a:lnTo>
                  <a:pt x="2200096" y="9771"/>
                </a:lnTo>
                <a:lnTo>
                  <a:pt x="2279148" y="16771"/>
                </a:lnTo>
                <a:lnTo>
                  <a:pt x="2357249" y="24965"/>
                </a:lnTo>
                <a:lnTo>
                  <a:pt x="2433306" y="34661"/>
                </a:lnTo>
                <a:lnTo>
                  <a:pt x="2507999" y="45359"/>
                </a:lnTo>
                <a:lnTo>
                  <a:pt x="2581784" y="56724"/>
                </a:lnTo>
                <a:lnTo>
                  <a:pt x="2649318" y="69240"/>
                </a:lnTo>
                <a:lnTo>
                  <a:pt x="2712685" y="82522"/>
                </a:lnTo>
                <a:lnTo>
                  <a:pt x="2773274" y="96316"/>
                </a:lnTo>
                <a:lnTo>
                  <a:pt x="2828484" y="111156"/>
                </a:lnTo>
                <a:lnTo>
                  <a:pt x="2880107" y="126695"/>
                </a:lnTo>
                <a:lnTo>
                  <a:pt x="2929339" y="142698"/>
                </a:lnTo>
                <a:lnTo>
                  <a:pt x="2973449" y="160422"/>
                </a:lnTo>
                <a:lnTo>
                  <a:pt x="3014145" y="179294"/>
                </a:lnTo>
                <a:lnTo>
                  <a:pt x="3052564" y="198930"/>
                </a:lnTo>
                <a:lnTo>
                  <a:pt x="3085233" y="219077"/>
                </a:lnTo>
                <a:lnTo>
                  <a:pt x="3114067" y="239564"/>
                </a:lnTo>
                <a:lnTo>
                  <a:pt x="3161393" y="281847"/>
                </a:lnTo>
                <a:lnTo>
                  <a:pt x="3194185" y="326510"/>
                </a:lnTo>
                <a:lnTo>
                  <a:pt x="3211112" y="372231"/>
                </a:lnTo>
                <a:lnTo>
                  <a:pt x="3215625" y="395289"/>
                </a:lnTo>
                <a:lnTo>
                  <a:pt x="3209352" y="441605"/>
                </a:lnTo>
                <a:lnTo>
                  <a:pt x="3190336" y="488060"/>
                </a:lnTo>
                <a:lnTo>
                  <a:pt x="3160717" y="534577"/>
                </a:lnTo>
                <a:lnTo>
                  <a:pt x="3115098" y="579240"/>
                </a:lnTo>
                <a:lnTo>
                  <a:pt x="3088116" y="601028"/>
                </a:lnTo>
                <a:lnTo>
                  <a:pt x="3056723" y="620492"/>
                </a:lnTo>
                <a:lnTo>
                  <a:pt x="3022389" y="638407"/>
                </a:lnTo>
                <a:lnTo>
                  <a:pt x="2986094" y="655289"/>
                </a:lnTo>
                <a:lnTo>
                  <a:pt x="2947080" y="671483"/>
                </a:lnTo>
                <a:lnTo>
                  <a:pt x="2906254" y="687218"/>
                </a:lnTo>
                <a:lnTo>
                  <a:pt x="2864221" y="702647"/>
                </a:lnTo>
                <a:lnTo>
                  <a:pt x="2819265" y="717166"/>
                </a:lnTo>
                <a:lnTo>
                  <a:pt x="2772361" y="731078"/>
                </a:lnTo>
                <a:lnTo>
                  <a:pt x="2724158" y="744587"/>
                </a:lnTo>
                <a:lnTo>
                  <a:pt x="2673679" y="756415"/>
                </a:lnTo>
                <a:lnTo>
                  <a:pt x="2621681" y="767122"/>
                </a:lnTo>
                <a:lnTo>
                  <a:pt x="2568671" y="777083"/>
                </a:lnTo>
                <a:lnTo>
                  <a:pt x="2512871" y="787957"/>
                </a:lnTo>
                <a:lnTo>
                  <a:pt x="2455210" y="799439"/>
                </a:lnTo>
                <a:lnTo>
                  <a:pt x="2396307" y="811328"/>
                </a:lnTo>
                <a:lnTo>
                  <a:pt x="2335167" y="822075"/>
                </a:lnTo>
                <a:lnTo>
                  <a:pt x="2272535" y="832063"/>
                </a:lnTo>
                <a:lnTo>
                  <a:pt x="2208907" y="841543"/>
                </a:lnTo>
                <a:lnTo>
                  <a:pt x="2143911" y="850685"/>
                </a:lnTo>
                <a:lnTo>
                  <a:pt x="2078003" y="859603"/>
                </a:lnTo>
                <a:lnTo>
                  <a:pt x="2011486" y="868370"/>
                </a:lnTo>
                <a:lnTo>
                  <a:pt x="1943859" y="876331"/>
                </a:lnTo>
                <a:lnTo>
                  <a:pt x="1875490" y="883755"/>
                </a:lnTo>
                <a:lnTo>
                  <a:pt x="1806627" y="890822"/>
                </a:lnTo>
                <a:lnTo>
                  <a:pt x="1738141" y="897649"/>
                </a:lnTo>
                <a:lnTo>
                  <a:pt x="1669906" y="904317"/>
                </a:lnTo>
                <a:lnTo>
                  <a:pt x="1601839" y="910880"/>
                </a:lnTo>
                <a:lnTo>
                  <a:pt x="1533882" y="916665"/>
                </a:lnTo>
                <a:lnTo>
                  <a:pt x="1466000" y="921934"/>
                </a:lnTo>
                <a:lnTo>
                  <a:pt x="1398168" y="926857"/>
                </a:lnTo>
                <a:lnTo>
                  <a:pt x="1331074" y="931550"/>
                </a:lnTo>
                <a:lnTo>
                  <a:pt x="1264472" y="936091"/>
                </a:lnTo>
                <a:lnTo>
                  <a:pt x="1198199" y="940528"/>
                </a:lnTo>
                <a:lnTo>
                  <a:pt x="1132145" y="944898"/>
                </a:lnTo>
                <a:lnTo>
                  <a:pt x="1066237" y="949222"/>
                </a:lnTo>
                <a:lnTo>
                  <a:pt x="1000425" y="953516"/>
                </a:lnTo>
                <a:lnTo>
                  <a:pt x="935385" y="957084"/>
                </a:lnTo>
                <a:lnTo>
                  <a:pt x="870858" y="960169"/>
                </a:lnTo>
                <a:lnTo>
                  <a:pt x="806673" y="962930"/>
                </a:lnTo>
                <a:lnTo>
                  <a:pt x="745538" y="964066"/>
                </a:lnTo>
                <a:lnTo>
                  <a:pt x="686438" y="964118"/>
                </a:lnTo>
                <a:lnTo>
                  <a:pt x="628693" y="963447"/>
                </a:lnTo>
                <a:lnTo>
                  <a:pt x="573263" y="960882"/>
                </a:lnTo>
                <a:lnTo>
                  <a:pt x="519376" y="957056"/>
                </a:lnTo>
                <a:lnTo>
                  <a:pt x="466519" y="952389"/>
                </a:lnTo>
                <a:lnTo>
                  <a:pt x="417169" y="945749"/>
                </a:lnTo>
                <a:lnTo>
                  <a:pt x="370158" y="937795"/>
                </a:lnTo>
                <a:lnTo>
                  <a:pt x="324706" y="928965"/>
                </a:lnTo>
                <a:lnTo>
                  <a:pt x="283822" y="917433"/>
                </a:lnTo>
                <a:lnTo>
                  <a:pt x="245982" y="904101"/>
                </a:lnTo>
                <a:lnTo>
                  <a:pt x="210172" y="889569"/>
                </a:lnTo>
                <a:lnTo>
                  <a:pt x="177832" y="873531"/>
                </a:lnTo>
                <a:lnTo>
                  <a:pt x="147806" y="856489"/>
                </a:lnTo>
                <a:lnTo>
                  <a:pt x="119322" y="838777"/>
                </a:lnTo>
                <a:lnTo>
                  <a:pt x="72621" y="798401"/>
                </a:lnTo>
                <a:lnTo>
                  <a:pt x="35872" y="753880"/>
                </a:lnTo>
                <a:lnTo>
                  <a:pt x="22121" y="730155"/>
                </a:lnTo>
                <a:lnTo>
                  <a:pt x="10132" y="705871"/>
                </a:lnTo>
                <a:lnTo>
                  <a:pt x="3550" y="679099"/>
                </a:lnTo>
                <a:lnTo>
                  <a:pt x="573" y="650667"/>
                </a:lnTo>
                <a:lnTo>
                  <a:pt x="0" y="621130"/>
                </a:lnTo>
                <a:lnTo>
                  <a:pt x="6673" y="590149"/>
                </a:lnTo>
                <a:lnTo>
                  <a:pt x="18177" y="558206"/>
                </a:lnTo>
                <a:lnTo>
                  <a:pt x="32903" y="525622"/>
                </a:lnTo>
                <a:lnTo>
                  <a:pt x="53303" y="491905"/>
                </a:lnTo>
                <a:lnTo>
                  <a:pt x="77486" y="457432"/>
                </a:lnTo>
                <a:lnTo>
                  <a:pt x="104192" y="422456"/>
                </a:lnTo>
                <a:lnTo>
                  <a:pt x="135401" y="386439"/>
                </a:lnTo>
                <a:lnTo>
                  <a:pt x="169613" y="349727"/>
                </a:lnTo>
                <a:lnTo>
                  <a:pt x="205826" y="312553"/>
                </a:lnTo>
                <a:lnTo>
                  <a:pt x="245491" y="276481"/>
                </a:lnTo>
                <a:lnTo>
                  <a:pt x="287456" y="241144"/>
                </a:lnTo>
                <a:lnTo>
                  <a:pt x="330955" y="206297"/>
                </a:lnTo>
                <a:lnTo>
                  <a:pt x="359954" y="183066"/>
                </a:lnTo>
                <a:lnTo>
                  <a:pt x="417953" y="1366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24"/>
          <p:cNvGrpSpPr/>
          <p:nvPr/>
        </p:nvGrpSpPr>
        <p:grpSpPr>
          <a:xfrm>
            <a:off x="2713381" y="3854450"/>
            <a:ext cx="607670" cy="2171701"/>
            <a:chOff x="2713381" y="3854450"/>
            <a:chExt cx="607670" cy="2171701"/>
          </a:xfrm>
        </p:grpSpPr>
        <p:sp>
          <p:nvSpPr>
            <p:cNvPr id="175" name="SMARTInkShape-98"/>
            <p:cNvSpPr/>
            <p:nvPr>
              <p:custDataLst>
                <p:tags r:id="rId150"/>
              </p:custDataLst>
            </p:nvPr>
          </p:nvSpPr>
          <p:spPr>
            <a:xfrm>
              <a:off x="2769049" y="3889918"/>
              <a:ext cx="139924" cy="198878"/>
            </a:xfrm>
            <a:custGeom>
              <a:avLst/>
              <a:gdLst/>
              <a:ahLst/>
              <a:cxnLst/>
              <a:rect l="0" t="0" r="0" b="0"/>
              <a:pathLst>
                <a:path w="139924" h="198878">
                  <a:moveTo>
                    <a:pt x="120201" y="40732"/>
                  </a:moveTo>
                  <a:lnTo>
                    <a:pt x="120201" y="40732"/>
                  </a:lnTo>
                  <a:lnTo>
                    <a:pt x="116830" y="33990"/>
                  </a:lnTo>
                  <a:lnTo>
                    <a:pt x="111412" y="28799"/>
                  </a:lnTo>
                  <a:lnTo>
                    <a:pt x="96436" y="19717"/>
                  </a:lnTo>
                  <a:lnTo>
                    <a:pt x="77333" y="16632"/>
                  </a:lnTo>
                  <a:lnTo>
                    <a:pt x="61872" y="21554"/>
                  </a:lnTo>
                  <a:lnTo>
                    <a:pt x="53799" y="25830"/>
                  </a:lnTo>
                  <a:lnTo>
                    <a:pt x="32323" y="52074"/>
                  </a:lnTo>
                  <a:lnTo>
                    <a:pt x="12554" y="93403"/>
                  </a:lnTo>
                  <a:lnTo>
                    <a:pt x="33" y="138026"/>
                  </a:lnTo>
                  <a:lnTo>
                    <a:pt x="0" y="162055"/>
                  </a:lnTo>
                  <a:lnTo>
                    <a:pt x="1967" y="172414"/>
                  </a:lnTo>
                  <a:lnTo>
                    <a:pt x="11679" y="187687"/>
                  </a:lnTo>
                  <a:lnTo>
                    <a:pt x="18219" y="193735"/>
                  </a:lnTo>
                  <a:lnTo>
                    <a:pt x="26108" y="197062"/>
                  </a:lnTo>
                  <a:lnTo>
                    <a:pt x="44280" y="198877"/>
                  </a:lnTo>
                  <a:lnTo>
                    <a:pt x="77715" y="185818"/>
                  </a:lnTo>
                  <a:lnTo>
                    <a:pt x="107691" y="157334"/>
                  </a:lnTo>
                  <a:lnTo>
                    <a:pt x="127705" y="118711"/>
                  </a:lnTo>
                  <a:lnTo>
                    <a:pt x="136001" y="86678"/>
                  </a:lnTo>
                  <a:lnTo>
                    <a:pt x="139923" y="54802"/>
                  </a:lnTo>
                  <a:lnTo>
                    <a:pt x="136963" y="31228"/>
                  </a:lnTo>
                  <a:lnTo>
                    <a:pt x="129062" y="15106"/>
                  </a:lnTo>
                  <a:lnTo>
                    <a:pt x="123991" y="8832"/>
                  </a:lnTo>
                  <a:lnTo>
                    <a:pt x="108950" y="1860"/>
                  </a:lnTo>
                  <a:lnTo>
                    <a:pt x="100000" y="0"/>
                  </a:lnTo>
                  <a:lnTo>
                    <a:pt x="82530" y="3579"/>
                  </a:lnTo>
                  <a:lnTo>
                    <a:pt x="56701" y="1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9"/>
            <p:cNvSpPr/>
            <p:nvPr>
              <p:custDataLst>
                <p:tags r:id="rId151"/>
              </p:custDataLst>
            </p:nvPr>
          </p:nvSpPr>
          <p:spPr>
            <a:xfrm>
              <a:off x="3067050" y="4025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00"/>
            <p:cNvSpPr/>
            <p:nvPr>
              <p:custDataLst>
                <p:tags r:id="rId152"/>
              </p:custDataLst>
            </p:nvPr>
          </p:nvSpPr>
          <p:spPr>
            <a:xfrm>
              <a:off x="3096842" y="3854450"/>
              <a:ext cx="27359" cy="260351"/>
            </a:xfrm>
            <a:custGeom>
              <a:avLst/>
              <a:gdLst/>
              <a:ahLst/>
              <a:cxnLst/>
              <a:rect l="0" t="0" r="0" b="0"/>
              <a:pathLst>
                <a:path w="27359" h="260351">
                  <a:moveTo>
                    <a:pt x="27358" y="0"/>
                  </a:moveTo>
                  <a:lnTo>
                    <a:pt x="27358" y="0"/>
                  </a:lnTo>
                  <a:lnTo>
                    <a:pt x="21891" y="0"/>
                  </a:lnTo>
                  <a:lnTo>
                    <a:pt x="14344" y="37902"/>
                  </a:lnTo>
                  <a:lnTo>
                    <a:pt x="9109" y="70938"/>
                  </a:lnTo>
                  <a:lnTo>
                    <a:pt x="4431" y="109139"/>
                  </a:lnTo>
                  <a:lnTo>
                    <a:pt x="0" y="149636"/>
                  </a:lnTo>
                  <a:lnTo>
                    <a:pt x="1323" y="193034"/>
                  </a:lnTo>
                  <a:lnTo>
                    <a:pt x="830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01"/>
            <p:cNvSpPr/>
            <p:nvPr>
              <p:custDataLst>
                <p:tags r:id="rId153"/>
              </p:custDataLst>
            </p:nvPr>
          </p:nvSpPr>
          <p:spPr>
            <a:xfrm>
              <a:off x="2724373" y="4556437"/>
              <a:ext cx="127349" cy="176336"/>
            </a:xfrm>
            <a:custGeom>
              <a:avLst/>
              <a:gdLst/>
              <a:ahLst/>
              <a:cxnLst/>
              <a:rect l="0" t="0" r="0" b="0"/>
              <a:pathLst>
                <a:path w="127349" h="176336">
                  <a:moveTo>
                    <a:pt x="88677" y="28263"/>
                  </a:moveTo>
                  <a:lnTo>
                    <a:pt x="88677" y="28263"/>
                  </a:lnTo>
                  <a:lnTo>
                    <a:pt x="83210" y="28263"/>
                  </a:lnTo>
                  <a:lnTo>
                    <a:pt x="68628" y="23237"/>
                  </a:lnTo>
                  <a:lnTo>
                    <a:pt x="49125" y="22174"/>
                  </a:lnTo>
                  <a:lnTo>
                    <a:pt x="37232" y="25792"/>
                  </a:lnTo>
                  <a:lnTo>
                    <a:pt x="31097" y="28732"/>
                  </a:lnTo>
                  <a:lnTo>
                    <a:pt x="20517" y="39525"/>
                  </a:lnTo>
                  <a:lnTo>
                    <a:pt x="6628" y="65231"/>
                  </a:lnTo>
                  <a:lnTo>
                    <a:pt x="0" y="87732"/>
                  </a:lnTo>
                  <a:lnTo>
                    <a:pt x="940" y="122789"/>
                  </a:lnTo>
                  <a:lnTo>
                    <a:pt x="6409" y="142476"/>
                  </a:lnTo>
                  <a:lnTo>
                    <a:pt x="17306" y="158752"/>
                  </a:lnTo>
                  <a:lnTo>
                    <a:pt x="24163" y="166056"/>
                  </a:lnTo>
                  <a:lnTo>
                    <a:pt x="43071" y="174171"/>
                  </a:lnTo>
                  <a:lnTo>
                    <a:pt x="54039" y="176335"/>
                  </a:lnTo>
                  <a:lnTo>
                    <a:pt x="73753" y="173095"/>
                  </a:lnTo>
                  <a:lnTo>
                    <a:pt x="91922" y="163188"/>
                  </a:lnTo>
                  <a:lnTo>
                    <a:pt x="109404" y="147026"/>
                  </a:lnTo>
                  <a:lnTo>
                    <a:pt x="120937" y="128084"/>
                  </a:lnTo>
                  <a:lnTo>
                    <a:pt x="125000" y="118094"/>
                  </a:lnTo>
                  <a:lnTo>
                    <a:pt x="127348" y="77065"/>
                  </a:lnTo>
                  <a:lnTo>
                    <a:pt x="120204" y="32531"/>
                  </a:lnTo>
                  <a:lnTo>
                    <a:pt x="115340" y="21936"/>
                  </a:lnTo>
                  <a:lnTo>
                    <a:pt x="102409" y="8283"/>
                  </a:lnTo>
                  <a:lnTo>
                    <a:pt x="89135" y="1744"/>
                  </a:lnTo>
                  <a:lnTo>
                    <a:pt x="82633" y="0"/>
                  </a:lnTo>
                  <a:lnTo>
                    <a:pt x="69763" y="1825"/>
                  </a:lnTo>
                  <a:lnTo>
                    <a:pt x="50577" y="9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02"/>
            <p:cNvSpPr/>
            <p:nvPr>
              <p:custDataLst>
                <p:tags r:id="rId154"/>
              </p:custDataLst>
            </p:nvPr>
          </p:nvSpPr>
          <p:spPr>
            <a:xfrm>
              <a:off x="3022600" y="4654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3"/>
            <p:cNvSpPr/>
            <p:nvPr>
              <p:custDataLst>
                <p:tags r:id="rId155"/>
              </p:custDataLst>
            </p:nvPr>
          </p:nvSpPr>
          <p:spPr>
            <a:xfrm>
              <a:off x="3073400" y="4489973"/>
              <a:ext cx="184151" cy="216937"/>
            </a:xfrm>
            <a:custGeom>
              <a:avLst/>
              <a:gdLst/>
              <a:ahLst/>
              <a:cxnLst/>
              <a:rect l="0" t="0" r="0" b="0"/>
              <a:pathLst>
                <a:path w="184151" h="216937">
                  <a:moveTo>
                    <a:pt x="0" y="12177"/>
                  </a:moveTo>
                  <a:lnTo>
                    <a:pt x="0" y="12177"/>
                  </a:lnTo>
                  <a:lnTo>
                    <a:pt x="3371" y="5435"/>
                  </a:lnTo>
                  <a:lnTo>
                    <a:pt x="6481" y="3449"/>
                  </a:lnTo>
                  <a:lnTo>
                    <a:pt x="21675" y="654"/>
                  </a:lnTo>
                  <a:lnTo>
                    <a:pt x="35974" y="0"/>
                  </a:lnTo>
                  <a:lnTo>
                    <a:pt x="47974" y="3472"/>
                  </a:lnTo>
                  <a:lnTo>
                    <a:pt x="58011" y="10425"/>
                  </a:lnTo>
                  <a:lnTo>
                    <a:pt x="67175" y="20570"/>
                  </a:lnTo>
                  <a:lnTo>
                    <a:pt x="76897" y="44924"/>
                  </a:lnTo>
                  <a:lnTo>
                    <a:pt x="77504" y="81225"/>
                  </a:lnTo>
                  <a:lnTo>
                    <a:pt x="66473" y="119889"/>
                  </a:lnTo>
                  <a:lnTo>
                    <a:pt x="48852" y="164399"/>
                  </a:lnTo>
                  <a:lnTo>
                    <a:pt x="35546" y="193156"/>
                  </a:lnTo>
                  <a:lnTo>
                    <a:pt x="34143" y="202679"/>
                  </a:lnTo>
                  <a:lnTo>
                    <a:pt x="35871" y="209263"/>
                  </a:lnTo>
                  <a:lnTo>
                    <a:pt x="42754" y="214541"/>
                  </a:lnTo>
                  <a:lnTo>
                    <a:pt x="47553" y="216936"/>
                  </a:lnTo>
                  <a:lnTo>
                    <a:pt x="86377" y="215711"/>
                  </a:lnTo>
                  <a:lnTo>
                    <a:pt x="126644" y="212026"/>
                  </a:lnTo>
                  <a:lnTo>
                    <a:pt x="184150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4"/>
            <p:cNvSpPr/>
            <p:nvPr>
              <p:custDataLst>
                <p:tags r:id="rId156"/>
              </p:custDataLst>
            </p:nvPr>
          </p:nvSpPr>
          <p:spPr>
            <a:xfrm>
              <a:off x="2713381" y="5156200"/>
              <a:ext cx="127402" cy="192152"/>
            </a:xfrm>
            <a:custGeom>
              <a:avLst/>
              <a:gdLst/>
              <a:ahLst/>
              <a:cxnLst/>
              <a:rect l="0" t="0" r="0" b="0"/>
              <a:pathLst>
                <a:path w="127402" h="192152">
                  <a:moveTo>
                    <a:pt x="61569" y="0"/>
                  </a:moveTo>
                  <a:lnTo>
                    <a:pt x="61569" y="0"/>
                  </a:lnTo>
                  <a:lnTo>
                    <a:pt x="58198" y="0"/>
                  </a:lnTo>
                  <a:lnTo>
                    <a:pt x="54662" y="1882"/>
                  </a:lnTo>
                  <a:lnTo>
                    <a:pt x="50738" y="4364"/>
                  </a:lnTo>
                  <a:lnTo>
                    <a:pt x="46642" y="5467"/>
                  </a:lnTo>
                  <a:lnTo>
                    <a:pt x="33628" y="16202"/>
                  </a:lnTo>
                  <a:lnTo>
                    <a:pt x="16366" y="39529"/>
                  </a:lnTo>
                  <a:lnTo>
                    <a:pt x="4588" y="75526"/>
                  </a:lnTo>
                  <a:lnTo>
                    <a:pt x="0" y="117471"/>
                  </a:lnTo>
                  <a:lnTo>
                    <a:pt x="2012" y="154437"/>
                  </a:lnTo>
                  <a:lnTo>
                    <a:pt x="10875" y="173061"/>
                  </a:lnTo>
                  <a:lnTo>
                    <a:pt x="17190" y="180991"/>
                  </a:lnTo>
                  <a:lnTo>
                    <a:pt x="31732" y="189802"/>
                  </a:lnTo>
                  <a:lnTo>
                    <a:pt x="39561" y="192151"/>
                  </a:lnTo>
                  <a:lnTo>
                    <a:pt x="59549" y="189117"/>
                  </a:lnTo>
                  <a:lnTo>
                    <a:pt x="70805" y="185345"/>
                  </a:lnTo>
                  <a:lnTo>
                    <a:pt x="88957" y="171746"/>
                  </a:lnTo>
                  <a:lnTo>
                    <a:pt x="117857" y="130900"/>
                  </a:lnTo>
                  <a:lnTo>
                    <a:pt x="127401" y="91153"/>
                  </a:lnTo>
                  <a:lnTo>
                    <a:pt x="123989" y="64501"/>
                  </a:lnTo>
                  <a:lnTo>
                    <a:pt x="114711" y="41367"/>
                  </a:lnTo>
                  <a:lnTo>
                    <a:pt x="101180" y="26381"/>
                  </a:lnTo>
                  <a:lnTo>
                    <a:pt x="92915" y="22526"/>
                  </a:lnTo>
                  <a:lnTo>
                    <a:pt x="74325" y="20125"/>
                  </a:lnTo>
                  <a:lnTo>
                    <a:pt x="59947" y="23291"/>
                  </a:lnTo>
                  <a:lnTo>
                    <a:pt x="4251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5"/>
            <p:cNvSpPr/>
            <p:nvPr>
              <p:custDataLst>
                <p:tags r:id="rId157"/>
              </p:custDataLst>
            </p:nvPr>
          </p:nvSpPr>
          <p:spPr>
            <a:xfrm>
              <a:off x="2889250" y="5302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06"/>
            <p:cNvSpPr/>
            <p:nvPr>
              <p:custDataLst>
                <p:tags r:id="rId158"/>
              </p:custDataLst>
            </p:nvPr>
          </p:nvSpPr>
          <p:spPr>
            <a:xfrm>
              <a:off x="3018230" y="5172105"/>
              <a:ext cx="94659" cy="219046"/>
            </a:xfrm>
            <a:custGeom>
              <a:avLst/>
              <a:gdLst/>
              <a:ahLst/>
              <a:cxnLst/>
              <a:rect l="0" t="0" r="0" b="0"/>
              <a:pathLst>
                <a:path w="94659" h="219046">
                  <a:moveTo>
                    <a:pt x="93270" y="3145"/>
                  </a:moveTo>
                  <a:lnTo>
                    <a:pt x="93270" y="3145"/>
                  </a:lnTo>
                  <a:lnTo>
                    <a:pt x="53707" y="0"/>
                  </a:lnTo>
                  <a:lnTo>
                    <a:pt x="34764" y="3159"/>
                  </a:lnTo>
                  <a:lnTo>
                    <a:pt x="19289" y="9266"/>
                  </a:lnTo>
                  <a:lnTo>
                    <a:pt x="2049" y="24008"/>
                  </a:lnTo>
                  <a:lnTo>
                    <a:pt x="0" y="31165"/>
                  </a:lnTo>
                  <a:lnTo>
                    <a:pt x="1487" y="48524"/>
                  </a:lnTo>
                  <a:lnTo>
                    <a:pt x="13629" y="74760"/>
                  </a:lnTo>
                  <a:lnTo>
                    <a:pt x="57914" y="120413"/>
                  </a:lnTo>
                  <a:lnTo>
                    <a:pt x="88455" y="153597"/>
                  </a:lnTo>
                  <a:lnTo>
                    <a:pt x="94658" y="170436"/>
                  </a:lnTo>
                  <a:lnTo>
                    <a:pt x="94195" y="178172"/>
                  </a:lnTo>
                  <a:lnTo>
                    <a:pt x="88037" y="192413"/>
                  </a:lnTo>
                  <a:lnTo>
                    <a:pt x="69298" y="212330"/>
                  </a:lnTo>
                  <a:lnTo>
                    <a:pt x="61061" y="215979"/>
                  </a:lnTo>
                  <a:lnTo>
                    <a:pt x="23420" y="219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7"/>
            <p:cNvSpPr/>
            <p:nvPr>
              <p:custDataLst>
                <p:tags r:id="rId159"/>
              </p:custDataLst>
            </p:nvPr>
          </p:nvSpPr>
          <p:spPr>
            <a:xfrm>
              <a:off x="3073400" y="5143500"/>
              <a:ext cx="247651" cy="44451"/>
            </a:xfrm>
            <a:custGeom>
              <a:avLst/>
              <a:gdLst/>
              <a:ahLst/>
              <a:cxnLst/>
              <a:rect l="0" t="0" r="0" b="0"/>
              <a:pathLst>
                <a:path w="247651" h="44451">
                  <a:moveTo>
                    <a:pt x="0" y="44450"/>
                  </a:moveTo>
                  <a:lnTo>
                    <a:pt x="0" y="44450"/>
                  </a:lnTo>
                  <a:lnTo>
                    <a:pt x="33945" y="33605"/>
                  </a:lnTo>
                  <a:lnTo>
                    <a:pt x="69885" y="23402"/>
                  </a:lnTo>
                  <a:lnTo>
                    <a:pt x="113610" y="13693"/>
                  </a:lnTo>
                  <a:lnTo>
                    <a:pt x="159855" y="6086"/>
                  </a:lnTo>
                  <a:lnTo>
                    <a:pt x="203926" y="270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8"/>
            <p:cNvSpPr/>
            <p:nvPr>
              <p:custDataLst>
                <p:tags r:id="rId160"/>
              </p:custDataLst>
            </p:nvPr>
          </p:nvSpPr>
          <p:spPr>
            <a:xfrm>
              <a:off x="2752252" y="5814758"/>
              <a:ext cx="129922" cy="166019"/>
            </a:xfrm>
            <a:custGeom>
              <a:avLst/>
              <a:gdLst/>
              <a:ahLst/>
              <a:cxnLst/>
              <a:rect l="0" t="0" r="0" b="0"/>
              <a:pathLst>
                <a:path w="129922" h="166019">
                  <a:moveTo>
                    <a:pt x="92548" y="27242"/>
                  </a:moveTo>
                  <a:lnTo>
                    <a:pt x="92548" y="27242"/>
                  </a:lnTo>
                  <a:lnTo>
                    <a:pt x="78242" y="7468"/>
                  </a:lnTo>
                  <a:lnTo>
                    <a:pt x="68162" y="138"/>
                  </a:lnTo>
                  <a:lnTo>
                    <a:pt x="63591" y="0"/>
                  </a:lnTo>
                  <a:lnTo>
                    <a:pt x="52867" y="3611"/>
                  </a:lnTo>
                  <a:lnTo>
                    <a:pt x="31559" y="16948"/>
                  </a:lnTo>
                  <a:lnTo>
                    <a:pt x="19345" y="33956"/>
                  </a:lnTo>
                  <a:lnTo>
                    <a:pt x="6418" y="69212"/>
                  </a:lnTo>
                  <a:lnTo>
                    <a:pt x="0" y="109058"/>
                  </a:lnTo>
                  <a:lnTo>
                    <a:pt x="616" y="132749"/>
                  </a:lnTo>
                  <a:lnTo>
                    <a:pt x="7945" y="150334"/>
                  </a:lnTo>
                  <a:lnTo>
                    <a:pt x="22021" y="161442"/>
                  </a:lnTo>
                  <a:lnTo>
                    <a:pt x="30713" y="165391"/>
                  </a:lnTo>
                  <a:lnTo>
                    <a:pt x="49778" y="166018"/>
                  </a:lnTo>
                  <a:lnTo>
                    <a:pt x="59802" y="164209"/>
                  </a:lnTo>
                  <a:lnTo>
                    <a:pt x="90763" y="144808"/>
                  </a:lnTo>
                  <a:lnTo>
                    <a:pt x="115538" y="116717"/>
                  </a:lnTo>
                  <a:lnTo>
                    <a:pt x="129542" y="82681"/>
                  </a:lnTo>
                  <a:lnTo>
                    <a:pt x="129921" y="58231"/>
                  </a:lnTo>
                  <a:lnTo>
                    <a:pt x="122201" y="26311"/>
                  </a:lnTo>
                  <a:lnTo>
                    <a:pt x="118667" y="18155"/>
                  </a:lnTo>
                  <a:lnTo>
                    <a:pt x="107214" y="7210"/>
                  </a:lnTo>
                  <a:lnTo>
                    <a:pt x="100208" y="3304"/>
                  </a:lnTo>
                  <a:lnTo>
                    <a:pt x="83018" y="846"/>
                  </a:lnTo>
                  <a:lnTo>
                    <a:pt x="54448" y="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9"/>
            <p:cNvSpPr/>
            <p:nvPr>
              <p:custDataLst>
                <p:tags r:id="rId161"/>
              </p:custDataLst>
            </p:nvPr>
          </p:nvSpPr>
          <p:spPr>
            <a:xfrm>
              <a:off x="2959100" y="5937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10"/>
            <p:cNvSpPr/>
            <p:nvPr>
              <p:custDataLst>
                <p:tags r:id="rId162"/>
              </p:custDataLst>
            </p:nvPr>
          </p:nvSpPr>
          <p:spPr>
            <a:xfrm>
              <a:off x="3065769" y="5750210"/>
              <a:ext cx="121932" cy="275941"/>
            </a:xfrm>
            <a:custGeom>
              <a:avLst/>
              <a:gdLst/>
              <a:ahLst/>
              <a:cxnLst/>
              <a:rect l="0" t="0" r="0" b="0"/>
              <a:pathLst>
                <a:path w="121932" h="275941">
                  <a:moveTo>
                    <a:pt x="121931" y="72740"/>
                  </a:moveTo>
                  <a:lnTo>
                    <a:pt x="121931" y="72740"/>
                  </a:lnTo>
                  <a:lnTo>
                    <a:pt x="92045" y="28548"/>
                  </a:lnTo>
                  <a:lnTo>
                    <a:pt x="64941" y="8219"/>
                  </a:lnTo>
                  <a:lnTo>
                    <a:pt x="37939" y="0"/>
                  </a:lnTo>
                  <a:lnTo>
                    <a:pt x="29953" y="963"/>
                  </a:lnTo>
                  <a:lnTo>
                    <a:pt x="15435" y="7678"/>
                  </a:lnTo>
                  <a:lnTo>
                    <a:pt x="5690" y="19599"/>
                  </a:lnTo>
                  <a:lnTo>
                    <a:pt x="2104" y="26730"/>
                  </a:lnTo>
                  <a:lnTo>
                    <a:pt x="0" y="42179"/>
                  </a:lnTo>
                  <a:lnTo>
                    <a:pt x="427" y="50249"/>
                  </a:lnTo>
                  <a:lnTo>
                    <a:pt x="6546" y="62979"/>
                  </a:lnTo>
                  <a:lnTo>
                    <a:pt x="11141" y="68349"/>
                  </a:lnTo>
                  <a:lnTo>
                    <a:pt x="25654" y="74317"/>
                  </a:lnTo>
                  <a:lnTo>
                    <a:pt x="34463" y="75908"/>
                  </a:lnTo>
                  <a:lnTo>
                    <a:pt x="51777" y="72032"/>
                  </a:lnTo>
                  <a:lnTo>
                    <a:pt x="97210" y="51041"/>
                  </a:lnTo>
                  <a:lnTo>
                    <a:pt x="101217" y="49807"/>
                  </a:lnTo>
                  <a:lnTo>
                    <a:pt x="103888" y="50396"/>
                  </a:lnTo>
                  <a:lnTo>
                    <a:pt x="105669" y="52199"/>
                  </a:lnTo>
                  <a:lnTo>
                    <a:pt x="106857" y="54813"/>
                  </a:lnTo>
                  <a:lnTo>
                    <a:pt x="108057" y="95200"/>
                  </a:lnTo>
                  <a:lnTo>
                    <a:pt x="104728" y="140621"/>
                  </a:lnTo>
                  <a:lnTo>
                    <a:pt x="103702" y="173228"/>
                  </a:lnTo>
                  <a:lnTo>
                    <a:pt x="99753" y="216580"/>
                  </a:lnTo>
                  <a:lnTo>
                    <a:pt x="97168" y="260556"/>
                  </a:lnTo>
                  <a:lnTo>
                    <a:pt x="96531" y="275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111"/>
          <p:cNvSpPr/>
          <p:nvPr>
            <p:custDataLst>
              <p:tags r:id="rId12"/>
            </p:custDataLst>
          </p:nvPr>
        </p:nvSpPr>
        <p:spPr>
          <a:xfrm>
            <a:off x="2990857" y="4013539"/>
            <a:ext cx="6344" cy="18712"/>
          </a:xfrm>
          <a:custGeom>
            <a:avLst/>
            <a:gdLst/>
            <a:ahLst/>
            <a:cxnLst/>
            <a:rect l="0" t="0" r="0" b="0"/>
            <a:pathLst>
              <a:path w="6344" h="18712">
                <a:moveTo>
                  <a:pt x="6343" y="12361"/>
                </a:moveTo>
                <a:lnTo>
                  <a:pt x="6343" y="12361"/>
                </a:lnTo>
                <a:lnTo>
                  <a:pt x="2972" y="8990"/>
                </a:lnTo>
                <a:lnTo>
                  <a:pt x="1317" y="5454"/>
                </a:lnTo>
                <a:lnTo>
                  <a:pt x="71" y="0"/>
                </a:lnTo>
                <a:lnTo>
                  <a:pt x="0" y="8529"/>
                </a:lnTo>
                <a:lnTo>
                  <a:pt x="703" y="9806"/>
                </a:lnTo>
                <a:lnTo>
                  <a:pt x="1878" y="10658"/>
                </a:lnTo>
                <a:lnTo>
                  <a:pt x="3366" y="11225"/>
                </a:lnTo>
                <a:lnTo>
                  <a:pt x="4358" y="12309"/>
                </a:lnTo>
                <a:lnTo>
                  <a:pt x="6343" y="187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26"/>
          <p:cNvGrpSpPr/>
          <p:nvPr/>
        </p:nvGrpSpPr>
        <p:grpSpPr>
          <a:xfrm>
            <a:off x="4399066" y="3848100"/>
            <a:ext cx="598385" cy="876301"/>
            <a:chOff x="4399066" y="3848100"/>
            <a:chExt cx="598385" cy="876301"/>
          </a:xfrm>
        </p:grpSpPr>
        <p:sp>
          <p:nvSpPr>
            <p:cNvPr id="190" name="SMARTInkShape-112"/>
            <p:cNvSpPr/>
            <p:nvPr>
              <p:custDataLst>
                <p:tags r:id="rId146"/>
              </p:custDataLst>
            </p:nvPr>
          </p:nvSpPr>
          <p:spPr>
            <a:xfrm>
              <a:off x="4513026" y="3848100"/>
              <a:ext cx="141599" cy="251727"/>
            </a:xfrm>
            <a:custGeom>
              <a:avLst/>
              <a:gdLst/>
              <a:ahLst/>
              <a:cxnLst/>
              <a:rect l="0" t="0" r="0" b="0"/>
              <a:pathLst>
                <a:path w="141599" h="251727">
                  <a:moveTo>
                    <a:pt x="65324" y="101600"/>
                  </a:moveTo>
                  <a:lnTo>
                    <a:pt x="65324" y="101600"/>
                  </a:lnTo>
                  <a:lnTo>
                    <a:pt x="66029" y="91461"/>
                  </a:lnTo>
                  <a:lnTo>
                    <a:pt x="71085" y="72656"/>
                  </a:lnTo>
                  <a:lnTo>
                    <a:pt x="71412" y="68040"/>
                  </a:lnTo>
                  <a:lnTo>
                    <a:pt x="69676" y="63636"/>
                  </a:lnTo>
                  <a:lnTo>
                    <a:pt x="68225" y="61474"/>
                  </a:lnTo>
                  <a:lnTo>
                    <a:pt x="66553" y="60033"/>
                  </a:lnTo>
                  <a:lnTo>
                    <a:pt x="62813" y="58431"/>
                  </a:lnTo>
                  <a:lnTo>
                    <a:pt x="56740" y="57529"/>
                  </a:lnTo>
                  <a:lnTo>
                    <a:pt x="47101" y="60634"/>
                  </a:lnTo>
                  <a:lnTo>
                    <a:pt x="31937" y="72764"/>
                  </a:lnTo>
                  <a:lnTo>
                    <a:pt x="17410" y="96505"/>
                  </a:lnTo>
                  <a:lnTo>
                    <a:pt x="4928" y="141202"/>
                  </a:lnTo>
                  <a:lnTo>
                    <a:pt x="0" y="178245"/>
                  </a:lnTo>
                  <a:lnTo>
                    <a:pt x="3601" y="203398"/>
                  </a:lnTo>
                  <a:lnTo>
                    <a:pt x="11785" y="223043"/>
                  </a:lnTo>
                  <a:lnTo>
                    <a:pt x="23184" y="238125"/>
                  </a:lnTo>
                  <a:lnTo>
                    <a:pt x="37658" y="249531"/>
                  </a:lnTo>
                  <a:lnTo>
                    <a:pt x="44763" y="251726"/>
                  </a:lnTo>
                  <a:lnTo>
                    <a:pt x="58303" y="250403"/>
                  </a:lnTo>
                  <a:lnTo>
                    <a:pt x="81196" y="241724"/>
                  </a:lnTo>
                  <a:lnTo>
                    <a:pt x="102482" y="223473"/>
                  </a:lnTo>
                  <a:lnTo>
                    <a:pt x="127933" y="186247"/>
                  </a:lnTo>
                  <a:lnTo>
                    <a:pt x="138070" y="163210"/>
                  </a:lnTo>
                  <a:lnTo>
                    <a:pt x="141598" y="123069"/>
                  </a:lnTo>
                  <a:lnTo>
                    <a:pt x="138175" y="79895"/>
                  </a:lnTo>
                  <a:lnTo>
                    <a:pt x="129321" y="42566"/>
                  </a:lnTo>
                  <a:lnTo>
                    <a:pt x="114390" y="15904"/>
                  </a:lnTo>
                  <a:lnTo>
                    <a:pt x="90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13"/>
            <p:cNvSpPr/>
            <p:nvPr>
              <p:custDataLst>
                <p:tags r:id="rId147"/>
              </p:custDataLst>
            </p:nvPr>
          </p:nvSpPr>
          <p:spPr>
            <a:xfrm>
              <a:off x="4399066" y="4505980"/>
              <a:ext cx="149198" cy="209202"/>
            </a:xfrm>
            <a:custGeom>
              <a:avLst/>
              <a:gdLst/>
              <a:ahLst/>
              <a:cxnLst/>
              <a:rect l="0" t="0" r="0" b="0"/>
              <a:pathLst>
                <a:path w="149198" h="209202">
                  <a:moveTo>
                    <a:pt x="115784" y="21570"/>
                  </a:moveTo>
                  <a:lnTo>
                    <a:pt x="115784" y="21570"/>
                  </a:lnTo>
                  <a:lnTo>
                    <a:pt x="104939" y="12136"/>
                  </a:lnTo>
                  <a:lnTo>
                    <a:pt x="80463" y="555"/>
                  </a:lnTo>
                  <a:lnTo>
                    <a:pt x="69747" y="0"/>
                  </a:lnTo>
                  <a:lnTo>
                    <a:pt x="49932" y="5536"/>
                  </a:lnTo>
                  <a:lnTo>
                    <a:pt x="35011" y="13738"/>
                  </a:lnTo>
                  <a:lnTo>
                    <a:pt x="21323" y="26791"/>
                  </a:lnTo>
                  <a:lnTo>
                    <a:pt x="11948" y="45763"/>
                  </a:lnTo>
                  <a:lnTo>
                    <a:pt x="180" y="92436"/>
                  </a:lnTo>
                  <a:lnTo>
                    <a:pt x="0" y="129821"/>
                  </a:lnTo>
                  <a:lnTo>
                    <a:pt x="7786" y="164338"/>
                  </a:lnTo>
                  <a:lnTo>
                    <a:pt x="16985" y="180507"/>
                  </a:lnTo>
                  <a:lnTo>
                    <a:pt x="29540" y="192398"/>
                  </a:lnTo>
                  <a:lnTo>
                    <a:pt x="55737" y="205614"/>
                  </a:lnTo>
                  <a:lnTo>
                    <a:pt x="73104" y="209201"/>
                  </a:lnTo>
                  <a:lnTo>
                    <a:pt x="90229" y="205150"/>
                  </a:lnTo>
                  <a:lnTo>
                    <a:pt x="113856" y="190970"/>
                  </a:lnTo>
                  <a:lnTo>
                    <a:pt x="126922" y="177997"/>
                  </a:lnTo>
                  <a:lnTo>
                    <a:pt x="141505" y="150156"/>
                  </a:lnTo>
                  <a:lnTo>
                    <a:pt x="149197" y="114703"/>
                  </a:lnTo>
                  <a:lnTo>
                    <a:pt x="148341" y="74643"/>
                  </a:lnTo>
                  <a:lnTo>
                    <a:pt x="146362" y="41215"/>
                  </a:lnTo>
                  <a:lnTo>
                    <a:pt x="140898" y="24657"/>
                  </a:lnTo>
                  <a:lnTo>
                    <a:pt x="133766" y="14005"/>
                  </a:lnTo>
                  <a:lnTo>
                    <a:pt x="124432" y="4788"/>
                  </a:lnTo>
                  <a:lnTo>
                    <a:pt x="122255" y="4738"/>
                  </a:lnTo>
                  <a:lnTo>
                    <a:pt x="116073" y="6563"/>
                  </a:lnTo>
                  <a:lnTo>
                    <a:pt x="110503" y="13489"/>
                  </a:lnTo>
                  <a:lnTo>
                    <a:pt x="103084" y="2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14"/>
            <p:cNvSpPr/>
            <p:nvPr>
              <p:custDataLst>
                <p:tags r:id="rId148"/>
              </p:custDataLst>
            </p:nvPr>
          </p:nvSpPr>
          <p:spPr>
            <a:xfrm>
              <a:off x="4641850" y="4660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15"/>
            <p:cNvSpPr/>
            <p:nvPr>
              <p:custDataLst>
                <p:tags r:id="rId149"/>
              </p:custDataLst>
            </p:nvPr>
          </p:nvSpPr>
          <p:spPr>
            <a:xfrm>
              <a:off x="4737100" y="4478302"/>
              <a:ext cx="260351" cy="246099"/>
            </a:xfrm>
            <a:custGeom>
              <a:avLst/>
              <a:gdLst/>
              <a:ahLst/>
              <a:cxnLst/>
              <a:rect l="0" t="0" r="0" b="0"/>
              <a:pathLst>
                <a:path w="260351" h="246099">
                  <a:moveTo>
                    <a:pt x="0" y="42898"/>
                  </a:moveTo>
                  <a:lnTo>
                    <a:pt x="0" y="42898"/>
                  </a:lnTo>
                  <a:lnTo>
                    <a:pt x="7172" y="19838"/>
                  </a:lnTo>
                  <a:lnTo>
                    <a:pt x="12831" y="12423"/>
                  </a:lnTo>
                  <a:lnTo>
                    <a:pt x="27320" y="3686"/>
                  </a:lnTo>
                  <a:lnTo>
                    <a:pt x="45019" y="0"/>
                  </a:lnTo>
                  <a:lnTo>
                    <a:pt x="63669" y="2278"/>
                  </a:lnTo>
                  <a:lnTo>
                    <a:pt x="85971" y="10793"/>
                  </a:lnTo>
                  <a:lnTo>
                    <a:pt x="91885" y="16556"/>
                  </a:lnTo>
                  <a:lnTo>
                    <a:pt x="100340" y="32366"/>
                  </a:lnTo>
                  <a:lnTo>
                    <a:pt x="100805" y="53034"/>
                  </a:lnTo>
                  <a:lnTo>
                    <a:pt x="91252" y="88470"/>
                  </a:lnTo>
                  <a:lnTo>
                    <a:pt x="73134" y="125781"/>
                  </a:lnTo>
                  <a:lnTo>
                    <a:pt x="48470" y="172943"/>
                  </a:lnTo>
                  <a:lnTo>
                    <a:pt x="34430" y="198787"/>
                  </a:lnTo>
                  <a:lnTo>
                    <a:pt x="32831" y="205385"/>
                  </a:lnTo>
                  <a:lnTo>
                    <a:pt x="33176" y="211195"/>
                  </a:lnTo>
                  <a:lnTo>
                    <a:pt x="34817" y="216479"/>
                  </a:lnTo>
                  <a:lnTo>
                    <a:pt x="39439" y="220708"/>
                  </a:lnTo>
                  <a:lnTo>
                    <a:pt x="53982" y="227288"/>
                  </a:lnTo>
                  <a:lnTo>
                    <a:pt x="88745" y="234958"/>
                  </a:lnTo>
                  <a:lnTo>
                    <a:pt x="133696" y="234958"/>
                  </a:lnTo>
                  <a:lnTo>
                    <a:pt x="166194" y="235973"/>
                  </a:lnTo>
                  <a:lnTo>
                    <a:pt x="198748" y="238776"/>
                  </a:lnTo>
                  <a:lnTo>
                    <a:pt x="239902" y="243614"/>
                  </a:lnTo>
                  <a:lnTo>
                    <a:pt x="260350" y="246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27"/>
          <p:cNvGrpSpPr/>
          <p:nvPr/>
        </p:nvGrpSpPr>
        <p:grpSpPr>
          <a:xfrm>
            <a:off x="7939265" y="1377950"/>
            <a:ext cx="3503436" cy="1543051"/>
            <a:chOff x="7939265" y="1377950"/>
            <a:chExt cx="3503436" cy="1543051"/>
          </a:xfrm>
        </p:grpSpPr>
        <p:sp>
          <p:nvSpPr>
            <p:cNvPr id="195" name="SMARTInkShape-116"/>
            <p:cNvSpPr/>
            <p:nvPr>
              <p:custDataLst>
                <p:tags r:id="rId126"/>
              </p:custDataLst>
            </p:nvPr>
          </p:nvSpPr>
          <p:spPr>
            <a:xfrm>
              <a:off x="8191500" y="1377950"/>
              <a:ext cx="120651" cy="1257301"/>
            </a:xfrm>
            <a:custGeom>
              <a:avLst/>
              <a:gdLst/>
              <a:ahLst/>
              <a:cxnLst/>
              <a:rect l="0" t="0" r="0" b="0"/>
              <a:pathLst>
                <a:path w="120651" h="1257301">
                  <a:moveTo>
                    <a:pt x="120650" y="0"/>
                  </a:moveTo>
                  <a:lnTo>
                    <a:pt x="120650" y="0"/>
                  </a:lnTo>
                  <a:lnTo>
                    <a:pt x="113908" y="3371"/>
                  </a:lnTo>
                  <a:lnTo>
                    <a:pt x="111922" y="7186"/>
                  </a:lnTo>
                  <a:lnTo>
                    <a:pt x="105101" y="51555"/>
                  </a:lnTo>
                  <a:lnTo>
                    <a:pt x="101275" y="85943"/>
                  </a:lnTo>
                  <a:lnTo>
                    <a:pt x="97927" y="128508"/>
                  </a:lnTo>
                  <a:lnTo>
                    <a:pt x="97035" y="152700"/>
                  </a:lnTo>
                  <a:lnTo>
                    <a:pt x="96441" y="178000"/>
                  </a:lnTo>
                  <a:lnTo>
                    <a:pt x="94632" y="206861"/>
                  </a:lnTo>
                  <a:lnTo>
                    <a:pt x="92015" y="238096"/>
                  </a:lnTo>
                  <a:lnTo>
                    <a:pt x="88860" y="270914"/>
                  </a:lnTo>
                  <a:lnTo>
                    <a:pt x="87463" y="305493"/>
                  </a:lnTo>
                  <a:lnTo>
                    <a:pt x="87237" y="341245"/>
                  </a:lnTo>
                  <a:lnTo>
                    <a:pt x="87790" y="377780"/>
                  </a:lnTo>
                  <a:lnTo>
                    <a:pt x="87455" y="417659"/>
                  </a:lnTo>
                  <a:lnTo>
                    <a:pt x="86525" y="459767"/>
                  </a:lnTo>
                  <a:lnTo>
                    <a:pt x="85199" y="503361"/>
                  </a:lnTo>
                  <a:lnTo>
                    <a:pt x="82905" y="546535"/>
                  </a:lnTo>
                  <a:lnTo>
                    <a:pt x="79965" y="589429"/>
                  </a:lnTo>
                  <a:lnTo>
                    <a:pt x="76593" y="632136"/>
                  </a:lnTo>
                  <a:lnTo>
                    <a:pt x="72228" y="675424"/>
                  </a:lnTo>
                  <a:lnTo>
                    <a:pt x="67202" y="719099"/>
                  </a:lnTo>
                  <a:lnTo>
                    <a:pt x="61734" y="763033"/>
                  </a:lnTo>
                  <a:lnTo>
                    <a:pt x="56678" y="805727"/>
                  </a:lnTo>
                  <a:lnTo>
                    <a:pt x="51897" y="847596"/>
                  </a:lnTo>
                  <a:lnTo>
                    <a:pt x="47298" y="888914"/>
                  </a:lnTo>
                  <a:lnTo>
                    <a:pt x="43527" y="927748"/>
                  </a:lnTo>
                  <a:lnTo>
                    <a:pt x="40307" y="964927"/>
                  </a:lnTo>
                  <a:lnTo>
                    <a:pt x="37454" y="1001001"/>
                  </a:lnTo>
                  <a:lnTo>
                    <a:pt x="34142" y="1033517"/>
                  </a:lnTo>
                  <a:lnTo>
                    <a:pt x="30522" y="1063662"/>
                  </a:lnTo>
                  <a:lnTo>
                    <a:pt x="26698" y="1092224"/>
                  </a:lnTo>
                  <a:lnTo>
                    <a:pt x="22737" y="1117616"/>
                  </a:lnTo>
                  <a:lnTo>
                    <a:pt x="14574" y="1162763"/>
                  </a:lnTo>
                  <a:lnTo>
                    <a:pt x="8123" y="1196468"/>
                  </a:lnTo>
                  <a:lnTo>
                    <a:pt x="1605" y="1240110"/>
                  </a:lnTo>
                  <a:lnTo>
                    <a:pt x="0" y="1257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17"/>
            <p:cNvSpPr/>
            <p:nvPr>
              <p:custDataLst>
                <p:tags r:id="rId127"/>
              </p:custDataLst>
            </p:nvPr>
          </p:nvSpPr>
          <p:spPr>
            <a:xfrm>
              <a:off x="7939265" y="2407982"/>
              <a:ext cx="2868436" cy="81219"/>
            </a:xfrm>
            <a:custGeom>
              <a:avLst/>
              <a:gdLst/>
              <a:ahLst/>
              <a:cxnLst/>
              <a:rect l="0" t="0" r="0" b="0"/>
              <a:pathLst>
                <a:path w="2868436" h="81219">
                  <a:moveTo>
                    <a:pt x="10935" y="81218"/>
                  </a:moveTo>
                  <a:lnTo>
                    <a:pt x="10935" y="81218"/>
                  </a:lnTo>
                  <a:lnTo>
                    <a:pt x="883" y="64259"/>
                  </a:lnTo>
                  <a:lnTo>
                    <a:pt x="0" y="61445"/>
                  </a:lnTo>
                  <a:lnTo>
                    <a:pt x="822" y="58158"/>
                  </a:lnTo>
                  <a:lnTo>
                    <a:pt x="5500" y="50744"/>
                  </a:lnTo>
                  <a:lnTo>
                    <a:pt x="39663" y="42006"/>
                  </a:lnTo>
                  <a:lnTo>
                    <a:pt x="85557" y="37215"/>
                  </a:lnTo>
                  <a:lnTo>
                    <a:pt x="113600" y="34949"/>
                  </a:lnTo>
                  <a:lnTo>
                    <a:pt x="147817" y="32733"/>
                  </a:lnTo>
                  <a:lnTo>
                    <a:pt x="186151" y="30550"/>
                  </a:lnTo>
                  <a:lnTo>
                    <a:pt x="227229" y="28389"/>
                  </a:lnTo>
                  <a:lnTo>
                    <a:pt x="276486" y="25538"/>
                  </a:lnTo>
                  <a:lnTo>
                    <a:pt x="331197" y="22226"/>
                  </a:lnTo>
                  <a:lnTo>
                    <a:pt x="389543" y="18607"/>
                  </a:lnTo>
                  <a:lnTo>
                    <a:pt x="455251" y="15488"/>
                  </a:lnTo>
                  <a:lnTo>
                    <a:pt x="525867" y="12703"/>
                  </a:lnTo>
                  <a:lnTo>
                    <a:pt x="599756" y="10142"/>
                  </a:lnTo>
                  <a:lnTo>
                    <a:pt x="680060" y="7728"/>
                  </a:lnTo>
                  <a:lnTo>
                    <a:pt x="764641" y="5414"/>
                  </a:lnTo>
                  <a:lnTo>
                    <a:pt x="852072" y="3165"/>
                  </a:lnTo>
                  <a:lnTo>
                    <a:pt x="943521" y="1666"/>
                  </a:lnTo>
                  <a:lnTo>
                    <a:pt x="1037648" y="667"/>
                  </a:lnTo>
                  <a:lnTo>
                    <a:pt x="1133560" y="0"/>
                  </a:lnTo>
                  <a:lnTo>
                    <a:pt x="1233485" y="967"/>
                  </a:lnTo>
                  <a:lnTo>
                    <a:pt x="1336085" y="3023"/>
                  </a:lnTo>
                  <a:lnTo>
                    <a:pt x="1440468" y="5805"/>
                  </a:lnTo>
                  <a:lnTo>
                    <a:pt x="1545334" y="9776"/>
                  </a:lnTo>
                  <a:lnTo>
                    <a:pt x="1650524" y="14540"/>
                  </a:lnTo>
                  <a:lnTo>
                    <a:pt x="1755927" y="19833"/>
                  </a:lnTo>
                  <a:lnTo>
                    <a:pt x="1857947" y="24772"/>
                  </a:lnTo>
                  <a:lnTo>
                    <a:pt x="1957710" y="29476"/>
                  </a:lnTo>
                  <a:lnTo>
                    <a:pt x="2055968" y="34024"/>
                  </a:lnTo>
                  <a:lnTo>
                    <a:pt x="2147580" y="38466"/>
                  </a:lnTo>
                  <a:lnTo>
                    <a:pt x="2234759" y="42839"/>
                  </a:lnTo>
                  <a:lnTo>
                    <a:pt x="2318984" y="47165"/>
                  </a:lnTo>
                  <a:lnTo>
                    <a:pt x="2394889" y="50050"/>
                  </a:lnTo>
                  <a:lnTo>
                    <a:pt x="2465249" y="51972"/>
                  </a:lnTo>
                  <a:lnTo>
                    <a:pt x="2531911" y="53254"/>
                  </a:lnTo>
                  <a:lnTo>
                    <a:pt x="2589053" y="54109"/>
                  </a:lnTo>
                  <a:lnTo>
                    <a:pt x="2639847" y="54678"/>
                  </a:lnTo>
                  <a:lnTo>
                    <a:pt x="2686410" y="55058"/>
                  </a:lnTo>
                  <a:lnTo>
                    <a:pt x="2724507" y="55311"/>
                  </a:lnTo>
                  <a:lnTo>
                    <a:pt x="2756961" y="55480"/>
                  </a:lnTo>
                  <a:lnTo>
                    <a:pt x="2785652" y="55593"/>
                  </a:lnTo>
                  <a:lnTo>
                    <a:pt x="2825058" y="53836"/>
                  </a:lnTo>
                  <a:lnTo>
                    <a:pt x="2868435" y="49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18"/>
            <p:cNvSpPr/>
            <p:nvPr>
              <p:custDataLst>
                <p:tags r:id="rId128"/>
              </p:custDataLst>
            </p:nvPr>
          </p:nvSpPr>
          <p:spPr>
            <a:xfrm>
              <a:off x="8667750" y="2336800"/>
              <a:ext cx="5763" cy="234951"/>
            </a:xfrm>
            <a:custGeom>
              <a:avLst/>
              <a:gdLst/>
              <a:ahLst/>
              <a:cxnLst/>
              <a:rect l="0" t="0" r="0" b="0"/>
              <a:pathLst>
                <a:path w="5763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5" y="1881"/>
                  </a:lnTo>
                  <a:lnTo>
                    <a:pt x="5762" y="7186"/>
                  </a:lnTo>
                  <a:lnTo>
                    <a:pt x="2901" y="51555"/>
                  </a:lnTo>
                  <a:lnTo>
                    <a:pt x="4230" y="92495"/>
                  </a:lnTo>
                  <a:lnTo>
                    <a:pt x="2351" y="135904"/>
                  </a:lnTo>
                  <a:lnTo>
                    <a:pt x="696" y="180046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19"/>
            <p:cNvSpPr/>
            <p:nvPr>
              <p:custDataLst>
                <p:tags r:id="rId129"/>
              </p:custDataLst>
            </p:nvPr>
          </p:nvSpPr>
          <p:spPr>
            <a:xfrm>
              <a:off x="8561339" y="2667000"/>
              <a:ext cx="72808" cy="130312"/>
            </a:xfrm>
            <a:custGeom>
              <a:avLst/>
              <a:gdLst/>
              <a:ahLst/>
              <a:cxnLst/>
              <a:rect l="0" t="0" r="0" b="0"/>
              <a:pathLst>
                <a:path w="72808" h="130312">
                  <a:moveTo>
                    <a:pt x="30211" y="31750"/>
                  </a:moveTo>
                  <a:lnTo>
                    <a:pt x="30211" y="31750"/>
                  </a:lnTo>
                  <a:lnTo>
                    <a:pt x="26840" y="31750"/>
                  </a:lnTo>
                  <a:lnTo>
                    <a:pt x="23303" y="29869"/>
                  </a:lnTo>
                  <a:lnTo>
                    <a:pt x="21372" y="28379"/>
                  </a:lnTo>
                  <a:lnTo>
                    <a:pt x="19379" y="28797"/>
                  </a:lnTo>
                  <a:lnTo>
                    <a:pt x="9011" y="39967"/>
                  </a:lnTo>
                  <a:lnTo>
                    <a:pt x="2685" y="56605"/>
                  </a:lnTo>
                  <a:lnTo>
                    <a:pt x="0" y="91171"/>
                  </a:lnTo>
                  <a:lnTo>
                    <a:pt x="2202" y="106137"/>
                  </a:lnTo>
                  <a:lnTo>
                    <a:pt x="7415" y="117963"/>
                  </a:lnTo>
                  <a:lnTo>
                    <a:pt x="10780" y="123092"/>
                  </a:lnTo>
                  <a:lnTo>
                    <a:pt x="15141" y="126511"/>
                  </a:lnTo>
                  <a:lnTo>
                    <a:pt x="25630" y="130311"/>
                  </a:lnTo>
                  <a:lnTo>
                    <a:pt x="43435" y="129078"/>
                  </a:lnTo>
                  <a:lnTo>
                    <a:pt x="48904" y="125563"/>
                  </a:lnTo>
                  <a:lnTo>
                    <a:pt x="58744" y="114132"/>
                  </a:lnTo>
                  <a:lnTo>
                    <a:pt x="68847" y="88458"/>
                  </a:lnTo>
                  <a:lnTo>
                    <a:pt x="72807" y="48884"/>
                  </a:lnTo>
                  <a:lnTo>
                    <a:pt x="67527" y="16920"/>
                  </a:lnTo>
                  <a:lnTo>
                    <a:pt x="65672" y="11280"/>
                  </a:lnTo>
                  <a:lnTo>
                    <a:pt x="63024" y="7520"/>
                  </a:lnTo>
                  <a:lnTo>
                    <a:pt x="59847" y="5014"/>
                  </a:lnTo>
                  <a:lnTo>
                    <a:pt x="49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0"/>
            <p:cNvSpPr/>
            <p:nvPr>
              <p:custDataLst>
                <p:tags r:id="rId130"/>
              </p:custDataLst>
            </p:nvPr>
          </p:nvSpPr>
          <p:spPr>
            <a:xfrm>
              <a:off x="8718550" y="2736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1"/>
            <p:cNvSpPr/>
            <p:nvPr>
              <p:custDataLst>
                <p:tags r:id="rId131"/>
              </p:custDataLst>
            </p:nvPr>
          </p:nvSpPr>
          <p:spPr>
            <a:xfrm>
              <a:off x="8807450" y="264795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2830" y="50280"/>
                  </a:lnTo>
                  <a:lnTo>
                    <a:pt x="17821" y="96402"/>
                  </a:lnTo>
                  <a:lnTo>
                    <a:pt x="18686" y="133691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2"/>
            <p:cNvSpPr/>
            <p:nvPr>
              <p:custDataLst>
                <p:tags r:id="rId132"/>
              </p:custDataLst>
            </p:nvPr>
          </p:nvSpPr>
          <p:spPr>
            <a:xfrm>
              <a:off x="9226550" y="2362200"/>
              <a:ext cx="23124" cy="171451"/>
            </a:xfrm>
            <a:custGeom>
              <a:avLst/>
              <a:gdLst/>
              <a:ahLst/>
              <a:cxnLst/>
              <a:rect l="0" t="0" r="0" b="0"/>
              <a:pathLst>
                <a:path w="23124" h="1714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305" y="50901"/>
                  </a:lnTo>
                  <a:lnTo>
                    <a:pt x="22476" y="91455"/>
                  </a:lnTo>
                  <a:lnTo>
                    <a:pt x="23123" y="123602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3"/>
            <p:cNvSpPr/>
            <p:nvPr>
              <p:custDataLst>
                <p:tags r:id="rId133"/>
              </p:custDataLst>
            </p:nvPr>
          </p:nvSpPr>
          <p:spPr>
            <a:xfrm>
              <a:off x="9147757" y="2711450"/>
              <a:ext cx="80667" cy="111953"/>
            </a:xfrm>
            <a:custGeom>
              <a:avLst/>
              <a:gdLst/>
              <a:ahLst/>
              <a:cxnLst/>
              <a:rect l="0" t="0" r="0" b="0"/>
              <a:pathLst>
                <a:path w="80667" h="111953">
                  <a:moveTo>
                    <a:pt x="40693" y="6350"/>
                  </a:moveTo>
                  <a:lnTo>
                    <a:pt x="40693" y="6350"/>
                  </a:lnTo>
                  <a:lnTo>
                    <a:pt x="33951" y="6350"/>
                  </a:lnTo>
                  <a:lnTo>
                    <a:pt x="19645" y="13092"/>
                  </a:lnTo>
                  <a:lnTo>
                    <a:pt x="11818" y="20165"/>
                  </a:lnTo>
                  <a:lnTo>
                    <a:pt x="8743" y="24027"/>
                  </a:lnTo>
                  <a:lnTo>
                    <a:pt x="5326" y="35843"/>
                  </a:lnTo>
                  <a:lnTo>
                    <a:pt x="0" y="74622"/>
                  </a:lnTo>
                  <a:lnTo>
                    <a:pt x="4027" y="91256"/>
                  </a:lnTo>
                  <a:lnTo>
                    <a:pt x="12402" y="102412"/>
                  </a:lnTo>
                  <a:lnTo>
                    <a:pt x="23181" y="109016"/>
                  </a:lnTo>
                  <a:lnTo>
                    <a:pt x="35027" y="111952"/>
                  </a:lnTo>
                  <a:lnTo>
                    <a:pt x="41148" y="110618"/>
                  </a:lnTo>
                  <a:lnTo>
                    <a:pt x="53595" y="103491"/>
                  </a:lnTo>
                  <a:lnTo>
                    <a:pt x="69132" y="84208"/>
                  </a:lnTo>
                  <a:lnTo>
                    <a:pt x="79301" y="57249"/>
                  </a:lnTo>
                  <a:lnTo>
                    <a:pt x="80666" y="40966"/>
                  </a:lnTo>
                  <a:lnTo>
                    <a:pt x="77466" y="21780"/>
                  </a:lnTo>
                  <a:lnTo>
                    <a:pt x="72050" y="9041"/>
                  </a:lnTo>
                  <a:lnTo>
                    <a:pt x="68035" y="4018"/>
                  </a:lnTo>
                  <a:lnTo>
                    <a:pt x="597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4"/>
            <p:cNvSpPr/>
            <p:nvPr>
              <p:custDataLst>
                <p:tags r:id="rId134"/>
              </p:custDataLst>
            </p:nvPr>
          </p:nvSpPr>
          <p:spPr>
            <a:xfrm>
              <a:off x="9300268" y="2768600"/>
              <a:ext cx="15183" cy="1"/>
            </a:xfrm>
            <a:custGeom>
              <a:avLst/>
              <a:gdLst/>
              <a:ahLst/>
              <a:cxnLst/>
              <a:rect l="0" t="0" r="0" b="0"/>
              <a:pathLst>
                <a:path w="15183" h="1">
                  <a:moveTo>
                    <a:pt x="15182" y="0"/>
                  </a:moveTo>
                  <a:lnTo>
                    <a:pt x="15182" y="0"/>
                  </a:lnTo>
                  <a:lnTo>
                    <a:pt x="0" y="0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5"/>
            <p:cNvSpPr/>
            <p:nvPr>
              <p:custDataLst>
                <p:tags r:id="rId135"/>
              </p:custDataLst>
            </p:nvPr>
          </p:nvSpPr>
          <p:spPr>
            <a:xfrm>
              <a:off x="9359900" y="2699089"/>
              <a:ext cx="152401" cy="150531"/>
            </a:xfrm>
            <a:custGeom>
              <a:avLst/>
              <a:gdLst/>
              <a:ahLst/>
              <a:cxnLst/>
              <a:rect l="0" t="0" r="0" b="0"/>
              <a:pathLst>
                <a:path w="152401" h="150531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3763" y="5454"/>
                  </a:lnTo>
                  <a:lnTo>
                    <a:pt x="6742" y="3523"/>
                  </a:lnTo>
                  <a:lnTo>
                    <a:pt x="21048" y="805"/>
                  </a:lnTo>
                  <a:lnTo>
                    <a:pt x="42063" y="0"/>
                  </a:lnTo>
                  <a:lnTo>
                    <a:pt x="54207" y="3575"/>
                  </a:lnTo>
                  <a:lnTo>
                    <a:pt x="59421" y="6503"/>
                  </a:lnTo>
                  <a:lnTo>
                    <a:pt x="67097" y="15402"/>
                  </a:lnTo>
                  <a:lnTo>
                    <a:pt x="70131" y="20738"/>
                  </a:lnTo>
                  <a:lnTo>
                    <a:pt x="71621" y="36075"/>
                  </a:lnTo>
                  <a:lnTo>
                    <a:pt x="68520" y="53945"/>
                  </a:lnTo>
                  <a:lnTo>
                    <a:pt x="43439" y="100300"/>
                  </a:lnTo>
                  <a:lnTo>
                    <a:pt x="28263" y="134635"/>
                  </a:lnTo>
                  <a:lnTo>
                    <a:pt x="27308" y="138327"/>
                  </a:lnTo>
                  <a:lnTo>
                    <a:pt x="27378" y="141494"/>
                  </a:lnTo>
                  <a:lnTo>
                    <a:pt x="29336" y="146894"/>
                  </a:lnTo>
                  <a:lnTo>
                    <a:pt x="32962" y="148616"/>
                  </a:lnTo>
                  <a:lnTo>
                    <a:pt x="44519" y="150530"/>
                  </a:lnTo>
                  <a:lnTo>
                    <a:pt x="66891" y="148236"/>
                  </a:lnTo>
                  <a:lnTo>
                    <a:pt x="105510" y="137482"/>
                  </a:lnTo>
                  <a:lnTo>
                    <a:pt x="152400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6"/>
            <p:cNvSpPr/>
            <p:nvPr>
              <p:custDataLst>
                <p:tags r:id="rId136"/>
              </p:custDataLst>
            </p:nvPr>
          </p:nvSpPr>
          <p:spPr>
            <a:xfrm>
              <a:off x="10204450" y="2381250"/>
              <a:ext cx="18150" cy="196851"/>
            </a:xfrm>
            <a:custGeom>
              <a:avLst/>
              <a:gdLst/>
              <a:ahLst/>
              <a:cxnLst/>
              <a:rect l="0" t="0" r="0" b="0"/>
              <a:pathLst>
                <a:path w="18150" h="196851">
                  <a:moveTo>
                    <a:pt x="0" y="0"/>
                  </a:moveTo>
                  <a:lnTo>
                    <a:pt x="0" y="0"/>
                  </a:lnTo>
                  <a:lnTo>
                    <a:pt x="3371" y="33878"/>
                  </a:lnTo>
                  <a:lnTo>
                    <a:pt x="14489" y="77875"/>
                  </a:lnTo>
                  <a:lnTo>
                    <a:pt x="18149" y="125449"/>
                  </a:lnTo>
                  <a:lnTo>
                    <a:pt x="15501" y="172398"/>
                  </a:lnTo>
                  <a:lnTo>
                    <a:pt x="127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7"/>
            <p:cNvSpPr/>
            <p:nvPr>
              <p:custDataLst>
                <p:tags r:id="rId137"/>
              </p:custDataLst>
            </p:nvPr>
          </p:nvSpPr>
          <p:spPr>
            <a:xfrm>
              <a:off x="10117260" y="2667000"/>
              <a:ext cx="55441" cy="129031"/>
            </a:xfrm>
            <a:custGeom>
              <a:avLst/>
              <a:gdLst/>
              <a:ahLst/>
              <a:cxnLst/>
              <a:rect l="0" t="0" r="0" b="0"/>
              <a:pathLst>
                <a:path w="55441" h="129031">
                  <a:moveTo>
                    <a:pt x="55440" y="6350"/>
                  </a:moveTo>
                  <a:lnTo>
                    <a:pt x="55440" y="6350"/>
                  </a:lnTo>
                  <a:lnTo>
                    <a:pt x="43230" y="6350"/>
                  </a:lnTo>
                  <a:lnTo>
                    <a:pt x="24933" y="23205"/>
                  </a:lnTo>
                  <a:lnTo>
                    <a:pt x="11750" y="47171"/>
                  </a:lnTo>
                  <a:lnTo>
                    <a:pt x="550" y="94005"/>
                  </a:lnTo>
                  <a:lnTo>
                    <a:pt x="0" y="109514"/>
                  </a:lnTo>
                  <a:lnTo>
                    <a:pt x="2108" y="118758"/>
                  </a:lnTo>
                  <a:lnTo>
                    <a:pt x="7278" y="125219"/>
                  </a:lnTo>
                  <a:lnTo>
                    <a:pt x="10632" y="127929"/>
                  </a:lnTo>
                  <a:lnTo>
                    <a:pt x="14278" y="129030"/>
                  </a:lnTo>
                  <a:lnTo>
                    <a:pt x="22094" y="128373"/>
                  </a:lnTo>
                  <a:lnTo>
                    <a:pt x="32153" y="120084"/>
                  </a:lnTo>
                  <a:lnTo>
                    <a:pt x="42267" y="106287"/>
                  </a:lnTo>
                  <a:lnTo>
                    <a:pt x="51222" y="79392"/>
                  </a:lnTo>
                  <a:lnTo>
                    <a:pt x="53485" y="53941"/>
                  </a:lnTo>
                  <a:lnTo>
                    <a:pt x="43836" y="6864"/>
                  </a:lnTo>
                  <a:lnTo>
                    <a:pt x="42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8"/>
            <p:cNvSpPr/>
            <p:nvPr>
              <p:custDataLst>
                <p:tags r:id="rId138"/>
              </p:custDataLst>
            </p:nvPr>
          </p:nvSpPr>
          <p:spPr>
            <a:xfrm>
              <a:off x="10280650" y="2736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9"/>
            <p:cNvSpPr/>
            <p:nvPr>
              <p:custDataLst>
                <p:tags r:id="rId139"/>
              </p:custDataLst>
            </p:nvPr>
          </p:nvSpPr>
          <p:spPr>
            <a:xfrm>
              <a:off x="10317289" y="2669691"/>
              <a:ext cx="78929" cy="181841"/>
            </a:xfrm>
            <a:custGeom>
              <a:avLst/>
              <a:gdLst/>
              <a:ahLst/>
              <a:cxnLst/>
              <a:rect l="0" t="0" r="0" b="0"/>
              <a:pathLst>
                <a:path w="78929" h="181841">
                  <a:moveTo>
                    <a:pt x="58611" y="3659"/>
                  </a:moveTo>
                  <a:lnTo>
                    <a:pt x="58611" y="3659"/>
                  </a:lnTo>
                  <a:lnTo>
                    <a:pt x="38332" y="0"/>
                  </a:lnTo>
                  <a:lnTo>
                    <a:pt x="17403" y="2967"/>
                  </a:lnTo>
                  <a:lnTo>
                    <a:pt x="9018" y="6409"/>
                  </a:lnTo>
                  <a:lnTo>
                    <a:pt x="2938" y="14053"/>
                  </a:lnTo>
                  <a:lnTo>
                    <a:pt x="329" y="19055"/>
                  </a:lnTo>
                  <a:lnTo>
                    <a:pt x="0" y="24506"/>
                  </a:lnTo>
                  <a:lnTo>
                    <a:pt x="3398" y="36208"/>
                  </a:lnTo>
                  <a:lnTo>
                    <a:pt x="16616" y="58067"/>
                  </a:lnTo>
                  <a:lnTo>
                    <a:pt x="56287" y="99105"/>
                  </a:lnTo>
                  <a:lnTo>
                    <a:pt x="68868" y="115930"/>
                  </a:lnTo>
                  <a:lnTo>
                    <a:pt x="76810" y="132814"/>
                  </a:lnTo>
                  <a:lnTo>
                    <a:pt x="78928" y="147845"/>
                  </a:lnTo>
                  <a:lnTo>
                    <a:pt x="78507" y="154816"/>
                  </a:lnTo>
                  <a:lnTo>
                    <a:pt x="72393" y="166325"/>
                  </a:lnTo>
                  <a:lnTo>
                    <a:pt x="67799" y="171369"/>
                  </a:lnTo>
                  <a:lnTo>
                    <a:pt x="53287" y="178856"/>
                  </a:lnTo>
                  <a:lnTo>
                    <a:pt x="44479" y="181840"/>
                  </a:lnTo>
                  <a:lnTo>
                    <a:pt x="29045" y="181393"/>
                  </a:lnTo>
                  <a:lnTo>
                    <a:pt x="7811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30"/>
            <p:cNvSpPr/>
            <p:nvPr>
              <p:custDataLst>
                <p:tags r:id="rId140"/>
              </p:custDataLst>
            </p:nvPr>
          </p:nvSpPr>
          <p:spPr>
            <a:xfrm>
              <a:off x="10325100" y="26416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44258" y="18327"/>
                  </a:lnTo>
                  <a:lnTo>
                    <a:pt x="84375" y="80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31"/>
            <p:cNvSpPr/>
            <p:nvPr>
              <p:custDataLst>
                <p:tags r:id="rId141"/>
              </p:custDataLst>
            </p:nvPr>
          </p:nvSpPr>
          <p:spPr>
            <a:xfrm>
              <a:off x="10763250" y="2464389"/>
              <a:ext cx="679451" cy="50212"/>
            </a:xfrm>
            <a:custGeom>
              <a:avLst/>
              <a:gdLst/>
              <a:ahLst/>
              <a:cxnLst/>
              <a:rect l="0" t="0" r="0" b="0"/>
              <a:pathLst>
                <a:path w="679451" h="50212">
                  <a:moveTo>
                    <a:pt x="0" y="5761"/>
                  </a:moveTo>
                  <a:lnTo>
                    <a:pt x="0" y="5761"/>
                  </a:lnTo>
                  <a:lnTo>
                    <a:pt x="0" y="2390"/>
                  </a:lnTo>
                  <a:lnTo>
                    <a:pt x="705" y="1397"/>
                  </a:lnTo>
                  <a:lnTo>
                    <a:pt x="1881" y="735"/>
                  </a:lnTo>
                  <a:lnTo>
                    <a:pt x="6481" y="0"/>
                  </a:lnTo>
                  <a:lnTo>
                    <a:pt x="42716" y="2859"/>
                  </a:lnTo>
                  <a:lnTo>
                    <a:pt x="74958" y="6353"/>
                  </a:lnTo>
                  <a:lnTo>
                    <a:pt x="119393" y="10258"/>
                  </a:lnTo>
                  <a:lnTo>
                    <a:pt x="148034" y="12287"/>
                  </a:lnTo>
                  <a:lnTo>
                    <a:pt x="179122" y="14345"/>
                  </a:lnTo>
                  <a:lnTo>
                    <a:pt x="215371" y="17128"/>
                  </a:lnTo>
                  <a:lnTo>
                    <a:pt x="255059" y="20394"/>
                  </a:lnTo>
                  <a:lnTo>
                    <a:pt x="297038" y="23983"/>
                  </a:lnTo>
                  <a:lnTo>
                    <a:pt x="340547" y="27787"/>
                  </a:lnTo>
                  <a:lnTo>
                    <a:pt x="385076" y="31734"/>
                  </a:lnTo>
                  <a:lnTo>
                    <a:pt x="430284" y="35776"/>
                  </a:lnTo>
                  <a:lnTo>
                    <a:pt x="471006" y="39176"/>
                  </a:lnTo>
                  <a:lnTo>
                    <a:pt x="508736" y="42149"/>
                  </a:lnTo>
                  <a:lnTo>
                    <a:pt x="544475" y="44837"/>
                  </a:lnTo>
                  <a:lnTo>
                    <a:pt x="573944" y="46628"/>
                  </a:lnTo>
                  <a:lnTo>
                    <a:pt x="599234" y="47822"/>
                  </a:lnTo>
                  <a:lnTo>
                    <a:pt x="638155" y="49149"/>
                  </a:lnTo>
                  <a:lnTo>
                    <a:pt x="679450" y="50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32"/>
            <p:cNvSpPr/>
            <p:nvPr>
              <p:custDataLst>
                <p:tags r:id="rId142"/>
              </p:custDataLst>
            </p:nvPr>
          </p:nvSpPr>
          <p:spPr>
            <a:xfrm>
              <a:off x="11245850" y="2406650"/>
              <a:ext cx="31751" cy="234951"/>
            </a:xfrm>
            <a:custGeom>
              <a:avLst/>
              <a:gdLst/>
              <a:ahLst/>
              <a:cxnLst/>
              <a:rect l="0" t="0" r="0" b="0"/>
              <a:pathLst>
                <a:path w="31751" h="23495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1623" y="36885"/>
                  </a:lnTo>
                  <a:lnTo>
                    <a:pt x="19107" y="76937"/>
                  </a:lnTo>
                  <a:lnTo>
                    <a:pt x="14912" y="124239"/>
                  </a:lnTo>
                  <a:lnTo>
                    <a:pt x="13684" y="157288"/>
                  </a:lnTo>
                  <a:lnTo>
                    <a:pt x="6249" y="204256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33"/>
            <p:cNvSpPr/>
            <p:nvPr>
              <p:custDataLst>
                <p:tags r:id="rId143"/>
              </p:custDataLst>
            </p:nvPr>
          </p:nvSpPr>
          <p:spPr>
            <a:xfrm>
              <a:off x="11190161" y="2768600"/>
              <a:ext cx="49340" cy="93130"/>
            </a:xfrm>
            <a:custGeom>
              <a:avLst/>
              <a:gdLst/>
              <a:ahLst/>
              <a:cxnLst/>
              <a:rect l="0" t="0" r="0" b="0"/>
              <a:pathLst>
                <a:path w="49340" h="93130">
                  <a:moveTo>
                    <a:pt x="49339" y="12700"/>
                  </a:moveTo>
                  <a:lnTo>
                    <a:pt x="49339" y="12700"/>
                  </a:lnTo>
                  <a:lnTo>
                    <a:pt x="31694" y="1144"/>
                  </a:lnTo>
                  <a:lnTo>
                    <a:pt x="30520" y="1468"/>
                  </a:lnTo>
                  <a:lnTo>
                    <a:pt x="27334" y="3710"/>
                  </a:lnTo>
                  <a:lnTo>
                    <a:pt x="7153" y="34834"/>
                  </a:lnTo>
                  <a:lnTo>
                    <a:pt x="240" y="67742"/>
                  </a:lnTo>
                  <a:lnTo>
                    <a:pt x="0" y="80202"/>
                  </a:lnTo>
                  <a:lnTo>
                    <a:pt x="2247" y="88092"/>
                  </a:lnTo>
                  <a:lnTo>
                    <a:pt x="4538" y="90478"/>
                  </a:lnTo>
                  <a:lnTo>
                    <a:pt x="10847" y="93129"/>
                  </a:lnTo>
                  <a:lnTo>
                    <a:pt x="14506" y="92425"/>
                  </a:lnTo>
                  <a:lnTo>
                    <a:pt x="22334" y="87879"/>
                  </a:lnTo>
                  <a:lnTo>
                    <a:pt x="34673" y="74016"/>
                  </a:lnTo>
                  <a:lnTo>
                    <a:pt x="43896" y="53132"/>
                  </a:lnTo>
                  <a:lnTo>
                    <a:pt x="47726" y="32441"/>
                  </a:lnTo>
                  <a:lnTo>
                    <a:pt x="45490" y="16276"/>
                  </a:lnTo>
                  <a:lnTo>
                    <a:pt x="36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34"/>
            <p:cNvSpPr/>
            <p:nvPr>
              <p:custDataLst>
                <p:tags r:id="rId144"/>
              </p:custDataLst>
            </p:nvPr>
          </p:nvSpPr>
          <p:spPr>
            <a:xfrm>
              <a:off x="11318391" y="28067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35"/>
            <p:cNvSpPr/>
            <p:nvPr>
              <p:custDataLst>
                <p:tags r:id="rId145"/>
              </p:custDataLst>
            </p:nvPr>
          </p:nvSpPr>
          <p:spPr>
            <a:xfrm>
              <a:off x="11383366" y="2766053"/>
              <a:ext cx="46635" cy="154948"/>
            </a:xfrm>
            <a:custGeom>
              <a:avLst/>
              <a:gdLst/>
              <a:ahLst/>
              <a:cxnLst/>
              <a:rect l="0" t="0" r="0" b="0"/>
              <a:pathLst>
                <a:path w="46635" h="154948">
                  <a:moveTo>
                    <a:pt x="46634" y="27947"/>
                  </a:moveTo>
                  <a:lnTo>
                    <a:pt x="46634" y="27947"/>
                  </a:lnTo>
                  <a:lnTo>
                    <a:pt x="39727" y="10988"/>
                  </a:lnTo>
                  <a:lnTo>
                    <a:pt x="35097" y="5593"/>
                  </a:lnTo>
                  <a:lnTo>
                    <a:pt x="28336" y="843"/>
                  </a:lnTo>
                  <a:lnTo>
                    <a:pt x="25263" y="0"/>
                  </a:lnTo>
                  <a:lnTo>
                    <a:pt x="22510" y="144"/>
                  </a:lnTo>
                  <a:lnTo>
                    <a:pt x="19967" y="945"/>
                  </a:lnTo>
                  <a:lnTo>
                    <a:pt x="9648" y="8814"/>
                  </a:lnTo>
                  <a:lnTo>
                    <a:pt x="1024" y="20083"/>
                  </a:lnTo>
                  <a:lnTo>
                    <a:pt x="0" y="24116"/>
                  </a:lnTo>
                  <a:lnTo>
                    <a:pt x="742" y="32359"/>
                  </a:lnTo>
                  <a:lnTo>
                    <a:pt x="2634" y="35122"/>
                  </a:lnTo>
                  <a:lnTo>
                    <a:pt x="5306" y="36963"/>
                  </a:lnTo>
                  <a:lnTo>
                    <a:pt x="15809" y="39556"/>
                  </a:lnTo>
                  <a:lnTo>
                    <a:pt x="19734" y="39919"/>
                  </a:lnTo>
                  <a:lnTo>
                    <a:pt x="27858" y="36561"/>
                  </a:lnTo>
                  <a:lnTo>
                    <a:pt x="38483" y="30499"/>
                  </a:lnTo>
                  <a:lnTo>
                    <a:pt x="41200" y="29648"/>
                  </a:lnTo>
                  <a:lnTo>
                    <a:pt x="43012" y="29787"/>
                  </a:lnTo>
                  <a:lnTo>
                    <a:pt x="44219" y="30584"/>
                  </a:lnTo>
                  <a:lnTo>
                    <a:pt x="45023" y="31822"/>
                  </a:lnTo>
                  <a:lnTo>
                    <a:pt x="46539" y="76079"/>
                  </a:lnTo>
                  <a:lnTo>
                    <a:pt x="46621" y="118891"/>
                  </a:lnTo>
                  <a:lnTo>
                    <a:pt x="40284" y="154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28"/>
          <p:cNvGrpSpPr/>
          <p:nvPr/>
        </p:nvGrpSpPr>
        <p:grpSpPr>
          <a:xfrm>
            <a:off x="7861822" y="2171961"/>
            <a:ext cx="1377429" cy="246974"/>
            <a:chOff x="7861822" y="2171961"/>
            <a:chExt cx="1377429" cy="246974"/>
          </a:xfrm>
        </p:grpSpPr>
        <p:sp>
          <p:nvSpPr>
            <p:cNvPr id="216" name="SMARTInkShape-136"/>
            <p:cNvSpPr/>
            <p:nvPr>
              <p:custDataLst>
                <p:tags r:id="rId122"/>
              </p:custDataLst>
            </p:nvPr>
          </p:nvSpPr>
          <p:spPr>
            <a:xfrm>
              <a:off x="7861822" y="2362200"/>
              <a:ext cx="805929" cy="44444"/>
            </a:xfrm>
            <a:custGeom>
              <a:avLst/>
              <a:gdLst/>
              <a:ahLst/>
              <a:cxnLst/>
              <a:rect l="0" t="0" r="0" b="0"/>
              <a:pathLst>
                <a:path w="805929" h="44444">
                  <a:moveTo>
                    <a:pt x="12178" y="38100"/>
                  </a:moveTo>
                  <a:lnTo>
                    <a:pt x="12178" y="38100"/>
                  </a:lnTo>
                  <a:lnTo>
                    <a:pt x="0" y="44189"/>
                  </a:lnTo>
                  <a:lnTo>
                    <a:pt x="28724" y="44443"/>
                  </a:lnTo>
                  <a:lnTo>
                    <a:pt x="75328" y="38688"/>
                  </a:lnTo>
                  <a:lnTo>
                    <a:pt x="114545" y="36334"/>
                  </a:lnTo>
                  <a:lnTo>
                    <a:pt x="149518" y="33108"/>
                  </a:lnTo>
                  <a:lnTo>
                    <a:pt x="191159" y="32152"/>
                  </a:lnTo>
                  <a:lnTo>
                    <a:pt x="236660" y="29988"/>
                  </a:lnTo>
                  <a:lnTo>
                    <a:pt x="284008" y="26759"/>
                  </a:lnTo>
                  <a:lnTo>
                    <a:pt x="331198" y="25803"/>
                  </a:lnTo>
                  <a:lnTo>
                    <a:pt x="377166" y="25519"/>
                  </a:lnTo>
                  <a:lnTo>
                    <a:pt x="417596" y="25435"/>
                  </a:lnTo>
                  <a:lnTo>
                    <a:pt x="462442" y="25407"/>
                  </a:lnTo>
                  <a:lnTo>
                    <a:pt x="505241" y="23519"/>
                  </a:lnTo>
                  <a:lnTo>
                    <a:pt x="548526" y="19442"/>
                  </a:lnTo>
                  <a:lnTo>
                    <a:pt x="590732" y="18360"/>
                  </a:lnTo>
                  <a:lnTo>
                    <a:pt x="634518" y="13093"/>
                  </a:lnTo>
                  <a:lnTo>
                    <a:pt x="674687" y="10829"/>
                  </a:lnTo>
                  <a:lnTo>
                    <a:pt x="703955" y="6743"/>
                  </a:lnTo>
                  <a:lnTo>
                    <a:pt x="750825" y="6350"/>
                  </a:lnTo>
                  <a:lnTo>
                    <a:pt x="794123" y="174"/>
                  </a:lnTo>
                  <a:lnTo>
                    <a:pt x="805426" y="7"/>
                  </a:lnTo>
                  <a:lnTo>
                    <a:pt x="802170" y="1"/>
                  </a:lnTo>
                  <a:lnTo>
                    <a:pt x="8059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37"/>
            <p:cNvSpPr/>
            <p:nvPr>
              <p:custDataLst>
                <p:tags r:id="rId123"/>
              </p:custDataLst>
            </p:nvPr>
          </p:nvSpPr>
          <p:spPr>
            <a:xfrm>
              <a:off x="8626171" y="2190827"/>
              <a:ext cx="28880" cy="228108"/>
            </a:xfrm>
            <a:custGeom>
              <a:avLst/>
              <a:gdLst/>
              <a:ahLst/>
              <a:cxnLst/>
              <a:rect l="0" t="0" r="0" b="0"/>
              <a:pathLst>
                <a:path w="28880" h="228108">
                  <a:moveTo>
                    <a:pt x="28879" y="6273"/>
                  </a:moveTo>
                  <a:lnTo>
                    <a:pt x="28879" y="6273"/>
                  </a:lnTo>
                  <a:lnTo>
                    <a:pt x="25508" y="6273"/>
                  </a:lnTo>
                  <a:lnTo>
                    <a:pt x="24515" y="5567"/>
                  </a:lnTo>
                  <a:lnTo>
                    <a:pt x="23852" y="4391"/>
                  </a:lnTo>
                  <a:lnTo>
                    <a:pt x="22606" y="184"/>
                  </a:lnTo>
                  <a:lnTo>
                    <a:pt x="19180" y="0"/>
                  </a:lnTo>
                  <a:lnTo>
                    <a:pt x="18180" y="680"/>
                  </a:lnTo>
                  <a:lnTo>
                    <a:pt x="17513" y="1839"/>
                  </a:lnTo>
                  <a:lnTo>
                    <a:pt x="11270" y="28488"/>
                  </a:lnTo>
                  <a:lnTo>
                    <a:pt x="8073" y="71375"/>
                  </a:lnTo>
                  <a:lnTo>
                    <a:pt x="3379" y="112317"/>
                  </a:lnTo>
                  <a:lnTo>
                    <a:pt x="0" y="136158"/>
                  </a:lnTo>
                  <a:lnTo>
                    <a:pt x="8239" y="182980"/>
                  </a:lnTo>
                  <a:lnTo>
                    <a:pt x="10325" y="209904"/>
                  </a:lnTo>
                  <a:lnTo>
                    <a:pt x="16099" y="228107"/>
                  </a:lnTo>
                  <a:lnTo>
                    <a:pt x="16155" y="225029"/>
                  </a:lnTo>
                  <a:lnTo>
                    <a:pt x="18050" y="221561"/>
                  </a:lnTo>
                  <a:lnTo>
                    <a:pt x="22529" y="215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38"/>
            <p:cNvSpPr/>
            <p:nvPr>
              <p:custDataLst>
                <p:tags r:id="rId124"/>
              </p:custDataLst>
            </p:nvPr>
          </p:nvSpPr>
          <p:spPr>
            <a:xfrm>
              <a:off x="8616950" y="2172137"/>
              <a:ext cx="622301" cy="24964"/>
            </a:xfrm>
            <a:custGeom>
              <a:avLst/>
              <a:gdLst/>
              <a:ahLst/>
              <a:cxnLst/>
              <a:rect l="0" t="0" r="0" b="0"/>
              <a:pathLst>
                <a:path w="622301" h="24964">
                  <a:moveTo>
                    <a:pt x="0" y="24963"/>
                  </a:moveTo>
                  <a:lnTo>
                    <a:pt x="0" y="24963"/>
                  </a:lnTo>
                  <a:lnTo>
                    <a:pt x="0" y="19496"/>
                  </a:lnTo>
                  <a:lnTo>
                    <a:pt x="37576" y="13595"/>
                  </a:lnTo>
                  <a:lnTo>
                    <a:pt x="83700" y="7639"/>
                  </a:lnTo>
                  <a:lnTo>
                    <a:pt x="126635" y="4543"/>
                  </a:lnTo>
                  <a:lnTo>
                    <a:pt x="159999" y="1776"/>
                  </a:lnTo>
                  <a:lnTo>
                    <a:pt x="191290" y="547"/>
                  </a:lnTo>
                  <a:lnTo>
                    <a:pt x="225424" y="0"/>
                  </a:lnTo>
                  <a:lnTo>
                    <a:pt x="260350" y="463"/>
                  </a:lnTo>
                  <a:lnTo>
                    <a:pt x="307073" y="3985"/>
                  </a:lnTo>
                  <a:lnTo>
                    <a:pt x="348042" y="5342"/>
                  </a:lnTo>
                  <a:lnTo>
                    <a:pt x="386991" y="5744"/>
                  </a:lnTo>
                  <a:lnTo>
                    <a:pt x="425343" y="6568"/>
                  </a:lnTo>
                  <a:lnTo>
                    <a:pt x="462813" y="10262"/>
                  </a:lnTo>
                  <a:lnTo>
                    <a:pt x="507436" y="11867"/>
                  </a:lnTo>
                  <a:lnTo>
                    <a:pt x="554362" y="11505"/>
                  </a:lnTo>
                  <a:lnTo>
                    <a:pt x="596637" y="5913"/>
                  </a:lnTo>
                  <a:lnTo>
                    <a:pt x="606987" y="10277"/>
                  </a:lnTo>
                  <a:lnTo>
                    <a:pt x="620004" y="12001"/>
                  </a:lnTo>
                  <a:lnTo>
                    <a:pt x="620769" y="12794"/>
                  </a:lnTo>
                  <a:lnTo>
                    <a:pt x="622300" y="18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39"/>
            <p:cNvSpPr/>
            <p:nvPr>
              <p:custDataLst>
                <p:tags r:id="rId125"/>
              </p:custDataLst>
            </p:nvPr>
          </p:nvSpPr>
          <p:spPr>
            <a:xfrm>
              <a:off x="9203858" y="2171961"/>
              <a:ext cx="16343" cy="225502"/>
            </a:xfrm>
            <a:custGeom>
              <a:avLst/>
              <a:gdLst/>
              <a:ahLst/>
              <a:cxnLst/>
              <a:rect l="0" t="0" r="0" b="0"/>
              <a:pathLst>
                <a:path w="16343" h="225502">
                  <a:moveTo>
                    <a:pt x="16342" y="6089"/>
                  </a:moveTo>
                  <a:lnTo>
                    <a:pt x="16342" y="6089"/>
                  </a:lnTo>
                  <a:lnTo>
                    <a:pt x="12971" y="6089"/>
                  </a:lnTo>
                  <a:lnTo>
                    <a:pt x="12683" y="5383"/>
                  </a:lnTo>
                  <a:lnTo>
                    <a:pt x="16158" y="0"/>
                  </a:lnTo>
                  <a:lnTo>
                    <a:pt x="15599" y="10635"/>
                  </a:lnTo>
                  <a:lnTo>
                    <a:pt x="8501" y="57712"/>
                  </a:lnTo>
                  <a:lnTo>
                    <a:pt x="4281" y="104400"/>
                  </a:lnTo>
                  <a:lnTo>
                    <a:pt x="3768" y="145975"/>
                  </a:lnTo>
                  <a:lnTo>
                    <a:pt x="0" y="191544"/>
                  </a:lnTo>
                  <a:lnTo>
                    <a:pt x="3625" y="225140"/>
                  </a:lnTo>
                  <a:lnTo>
                    <a:pt x="4336" y="225501"/>
                  </a:lnTo>
                  <a:lnTo>
                    <a:pt x="7008" y="224020"/>
                  </a:lnTo>
                  <a:lnTo>
                    <a:pt x="16342" y="215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29"/>
          <p:cNvGrpSpPr/>
          <p:nvPr/>
        </p:nvGrpSpPr>
        <p:grpSpPr>
          <a:xfrm>
            <a:off x="9182116" y="1479550"/>
            <a:ext cx="2819385" cy="768351"/>
            <a:chOff x="9182116" y="1479550"/>
            <a:chExt cx="2819385" cy="768351"/>
          </a:xfrm>
        </p:grpSpPr>
        <p:sp>
          <p:nvSpPr>
            <p:cNvPr id="221" name="SMARTInkShape-140"/>
            <p:cNvSpPr/>
            <p:nvPr>
              <p:custDataLst>
                <p:tags r:id="rId116"/>
              </p:custDataLst>
            </p:nvPr>
          </p:nvSpPr>
          <p:spPr>
            <a:xfrm>
              <a:off x="9182116" y="2028398"/>
              <a:ext cx="19035" cy="219503"/>
            </a:xfrm>
            <a:custGeom>
              <a:avLst/>
              <a:gdLst/>
              <a:ahLst/>
              <a:cxnLst/>
              <a:rect l="0" t="0" r="0" b="0"/>
              <a:pathLst>
                <a:path w="19035" h="219503">
                  <a:moveTo>
                    <a:pt x="12684" y="16302"/>
                  </a:moveTo>
                  <a:lnTo>
                    <a:pt x="12684" y="16302"/>
                  </a:lnTo>
                  <a:lnTo>
                    <a:pt x="9313" y="16302"/>
                  </a:lnTo>
                  <a:lnTo>
                    <a:pt x="8320" y="15596"/>
                  </a:lnTo>
                  <a:lnTo>
                    <a:pt x="7658" y="14420"/>
                  </a:lnTo>
                  <a:lnTo>
                    <a:pt x="7216" y="12931"/>
                  </a:lnTo>
                  <a:lnTo>
                    <a:pt x="6216" y="11938"/>
                  </a:lnTo>
                  <a:lnTo>
                    <a:pt x="3224" y="10835"/>
                  </a:lnTo>
                  <a:lnTo>
                    <a:pt x="2144" y="9835"/>
                  </a:lnTo>
                  <a:lnTo>
                    <a:pt x="68" y="3886"/>
                  </a:lnTo>
                  <a:lnTo>
                    <a:pt x="0" y="0"/>
                  </a:lnTo>
                  <a:lnTo>
                    <a:pt x="695" y="5043"/>
                  </a:lnTo>
                  <a:lnTo>
                    <a:pt x="10109" y="46805"/>
                  </a:lnTo>
                  <a:lnTo>
                    <a:pt x="12344" y="88383"/>
                  </a:lnTo>
                  <a:lnTo>
                    <a:pt x="12639" y="133761"/>
                  </a:lnTo>
                  <a:lnTo>
                    <a:pt x="12679" y="177916"/>
                  </a:lnTo>
                  <a:lnTo>
                    <a:pt x="11976" y="188319"/>
                  </a:lnTo>
                  <a:lnTo>
                    <a:pt x="9025" y="201404"/>
                  </a:lnTo>
                  <a:lnTo>
                    <a:pt x="12500" y="216023"/>
                  </a:lnTo>
                  <a:lnTo>
                    <a:pt x="13266" y="217183"/>
                  </a:lnTo>
                  <a:lnTo>
                    <a:pt x="14483" y="217956"/>
                  </a:lnTo>
                  <a:lnTo>
                    <a:pt x="19034" y="219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41"/>
            <p:cNvSpPr/>
            <p:nvPr>
              <p:custDataLst>
                <p:tags r:id="rId117"/>
              </p:custDataLst>
            </p:nvPr>
          </p:nvSpPr>
          <p:spPr>
            <a:xfrm>
              <a:off x="9201150" y="2000424"/>
              <a:ext cx="1003015" cy="69677"/>
            </a:xfrm>
            <a:custGeom>
              <a:avLst/>
              <a:gdLst/>
              <a:ahLst/>
              <a:cxnLst/>
              <a:rect l="0" t="0" r="0" b="0"/>
              <a:pathLst>
                <a:path w="1003015" h="69677">
                  <a:moveTo>
                    <a:pt x="0" y="6176"/>
                  </a:moveTo>
                  <a:lnTo>
                    <a:pt x="0" y="6176"/>
                  </a:lnTo>
                  <a:lnTo>
                    <a:pt x="6741" y="2805"/>
                  </a:lnTo>
                  <a:lnTo>
                    <a:pt x="50606" y="0"/>
                  </a:lnTo>
                  <a:lnTo>
                    <a:pt x="94658" y="4205"/>
                  </a:lnTo>
                  <a:lnTo>
                    <a:pt x="137832" y="7668"/>
                  </a:lnTo>
                  <a:lnTo>
                    <a:pt x="177246" y="12968"/>
                  </a:lnTo>
                  <a:lnTo>
                    <a:pt x="217617" y="19007"/>
                  </a:lnTo>
                  <a:lnTo>
                    <a:pt x="258977" y="23383"/>
                  </a:lnTo>
                  <a:lnTo>
                    <a:pt x="299924" y="26561"/>
                  </a:lnTo>
                  <a:lnTo>
                    <a:pt x="331561" y="30053"/>
                  </a:lnTo>
                  <a:lnTo>
                    <a:pt x="371492" y="33956"/>
                  </a:lnTo>
                  <a:lnTo>
                    <a:pt x="417380" y="36750"/>
                  </a:lnTo>
                  <a:lnTo>
                    <a:pt x="453319" y="37577"/>
                  </a:lnTo>
                  <a:lnTo>
                    <a:pt x="489682" y="41194"/>
                  </a:lnTo>
                  <a:lnTo>
                    <a:pt x="535530" y="43667"/>
                  </a:lnTo>
                  <a:lnTo>
                    <a:pt x="582740" y="46037"/>
                  </a:lnTo>
                  <a:lnTo>
                    <a:pt x="626245" y="53091"/>
                  </a:lnTo>
                  <a:lnTo>
                    <a:pt x="673174" y="56914"/>
                  </a:lnTo>
                  <a:lnTo>
                    <a:pt x="717145" y="61850"/>
                  </a:lnTo>
                  <a:lnTo>
                    <a:pt x="759803" y="63034"/>
                  </a:lnTo>
                  <a:lnTo>
                    <a:pt x="804001" y="63288"/>
                  </a:lnTo>
                  <a:lnTo>
                    <a:pt x="850756" y="68791"/>
                  </a:lnTo>
                  <a:lnTo>
                    <a:pt x="895216" y="69653"/>
                  </a:lnTo>
                  <a:lnTo>
                    <a:pt x="942238" y="69675"/>
                  </a:lnTo>
                  <a:lnTo>
                    <a:pt x="972716" y="69676"/>
                  </a:lnTo>
                  <a:lnTo>
                    <a:pt x="977478" y="67795"/>
                  </a:lnTo>
                  <a:lnTo>
                    <a:pt x="982912" y="64209"/>
                  </a:lnTo>
                  <a:lnTo>
                    <a:pt x="990303" y="63349"/>
                  </a:lnTo>
                  <a:lnTo>
                    <a:pt x="1003014" y="63326"/>
                  </a:lnTo>
                  <a:lnTo>
                    <a:pt x="990600" y="63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42"/>
            <p:cNvSpPr/>
            <p:nvPr>
              <p:custDataLst>
                <p:tags r:id="rId118"/>
              </p:custDataLst>
            </p:nvPr>
          </p:nvSpPr>
          <p:spPr>
            <a:xfrm>
              <a:off x="10204641" y="1526692"/>
              <a:ext cx="30679" cy="594209"/>
            </a:xfrm>
            <a:custGeom>
              <a:avLst/>
              <a:gdLst/>
              <a:ahLst/>
              <a:cxnLst/>
              <a:rect l="0" t="0" r="0" b="0"/>
              <a:pathLst>
                <a:path w="30679" h="594209">
                  <a:moveTo>
                    <a:pt x="25209" y="3658"/>
                  </a:moveTo>
                  <a:lnTo>
                    <a:pt x="25209" y="3658"/>
                  </a:lnTo>
                  <a:lnTo>
                    <a:pt x="25209" y="0"/>
                  </a:lnTo>
                  <a:lnTo>
                    <a:pt x="25209" y="1562"/>
                  </a:lnTo>
                  <a:lnTo>
                    <a:pt x="30235" y="19078"/>
                  </a:lnTo>
                  <a:lnTo>
                    <a:pt x="30678" y="44808"/>
                  </a:lnTo>
                  <a:lnTo>
                    <a:pt x="25076" y="86531"/>
                  </a:lnTo>
                  <a:lnTo>
                    <a:pt x="16445" y="126746"/>
                  </a:lnTo>
                  <a:lnTo>
                    <a:pt x="8217" y="165424"/>
                  </a:lnTo>
                  <a:lnTo>
                    <a:pt x="1679" y="205154"/>
                  </a:lnTo>
                  <a:lnTo>
                    <a:pt x="55" y="248967"/>
                  </a:lnTo>
                  <a:lnTo>
                    <a:pt x="3213" y="291495"/>
                  </a:lnTo>
                  <a:lnTo>
                    <a:pt x="10796" y="335736"/>
                  </a:lnTo>
                  <a:lnTo>
                    <a:pt x="12283" y="381247"/>
                  </a:lnTo>
                  <a:lnTo>
                    <a:pt x="10582" y="409384"/>
                  </a:lnTo>
                  <a:lnTo>
                    <a:pt x="6332" y="454365"/>
                  </a:lnTo>
                  <a:lnTo>
                    <a:pt x="5457" y="500427"/>
                  </a:lnTo>
                  <a:lnTo>
                    <a:pt x="692" y="522156"/>
                  </a:lnTo>
                  <a:lnTo>
                    <a:pt x="3641" y="539157"/>
                  </a:lnTo>
                  <a:lnTo>
                    <a:pt x="0" y="578508"/>
                  </a:lnTo>
                  <a:lnTo>
                    <a:pt x="1774" y="585584"/>
                  </a:lnTo>
                  <a:lnTo>
                    <a:pt x="6159" y="594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43"/>
            <p:cNvSpPr/>
            <p:nvPr>
              <p:custDataLst>
                <p:tags r:id="rId119"/>
              </p:custDataLst>
            </p:nvPr>
          </p:nvSpPr>
          <p:spPr>
            <a:xfrm>
              <a:off x="10223500" y="1524000"/>
              <a:ext cx="1143001" cy="133351"/>
            </a:xfrm>
            <a:custGeom>
              <a:avLst/>
              <a:gdLst/>
              <a:ahLst/>
              <a:cxnLst/>
              <a:rect l="0" t="0" r="0" b="0"/>
              <a:pathLst>
                <a:path w="1143001" h="133351">
                  <a:moveTo>
                    <a:pt x="0" y="0"/>
                  </a:moveTo>
                  <a:lnTo>
                    <a:pt x="0" y="0"/>
                  </a:lnTo>
                  <a:lnTo>
                    <a:pt x="17677" y="8838"/>
                  </a:lnTo>
                  <a:lnTo>
                    <a:pt x="60075" y="15732"/>
                  </a:lnTo>
                  <a:lnTo>
                    <a:pt x="106732" y="20494"/>
                  </a:lnTo>
                  <a:lnTo>
                    <a:pt x="136752" y="22065"/>
                  </a:lnTo>
                  <a:lnTo>
                    <a:pt x="181451" y="23016"/>
                  </a:lnTo>
                  <a:lnTo>
                    <a:pt x="224251" y="24929"/>
                  </a:lnTo>
                  <a:lnTo>
                    <a:pt x="268560" y="25307"/>
                  </a:lnTo>
                  <a:lnTo>
                    <a:pt x="305350" y="27254"/>
                  </a:lnTo>
                  <a:lnTo>
                    <a:pt x="343063" y="32299"/>
                  </a:lnTo>
                  <a:lnTo>
                    <a:pt x="381048" y="36381"/>
                  </a:lnTo>
                  <a:lnTo>
                    <a:pt x="419114" y="39472"/>
                  </a:lnTo>
                  <a:lnTo>
                    <a:pt x="466532" y="46838"/>
                  </a:lnTo>
                  <a:lnTo>
                    <a:pt x="502534" y="49626"/>
                  </a:lnTo>
                  <a:lnTo>
                    <a:pt x="540011" y="53823"/>
                  </a:lnTo>
                  <a:lnTo>
                    <a:pt x="585532" y="57198"/>
                  </a:lnTo>
                  <a:lnTo>
                    <a:pt x="626614" y="63927"/>
                  </a:lnTo>
                  <a:lnTo>
                    <a:pt x="665485" y="68680"/>
                  </a:lnTo>
                  <a:lnTo>
                    <a:pt x="711500" y="73983"/>
                  </a:lnTo>
                  <a:lnTo>
                    <a:pt x="757172" y="77644"/>
                  </a:lnTo>
                  <a:lnTo>
                    <a:pt x="794200" y="81096"/>
                  </a:lnTo>
                  <a:lnTo>
                    <a:pt x="841267" y="85634"/>
                  </a:lnTo>
                  <a:lnTo>
                    <a:pt x="885243" y="93324"/>
                  </a:lnTo>
                  <a:lnTo>
                    <a:pt x="932080" y="101638"/>
                  </a:lnTo>
                  <a:lnTo>
                    <a:pt x="972142" y="110074"/>
                  </a:lnTo>
                  <a:lnTo>
                    <a:pt x="1016943" y="114053"/>
                  </a:lnTo>
                  <a:lnTo>
                    <a:pt x="1030469" y="114932"/>
                  </a:lnTo>
                  <a:lnTo>
                    <a:pt x="1047524" y="120572"/>
                  </a:lnTo>
                  <a:lnTo>
                    <a:pt x="1094344" y="120650"/>
                  </a:lnTo>
                  <a:lnTo>
                    <a:pt x="1101551" y="120650"/>
                  </a:lnTo>
                  <a:lnTo>
                    <a:pt x="1105292" y="122531"/>
                  </a:lnTo>
                  <a:lnTo>
                    <a:pt x="1107278" y="124021"/>
                  </a:lnTo>
                  <a:lnTo>
                    <a:pt x="1110013" y="124308"/>
                  </a:lnTo>
                  <a:lnTo>
                    <a:pt x="1120604" y="122753"/>
                  </a:lnTo>
                  <a:lnTo>
                    <a:pt x="1134258" y="126301"/>
                  </a:lnTo>
                  <a:lnTo>
                    <a:pt x="11430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44"/>
            <p:cNvSpPr/>
            <p:nvPr>
              <p:custDataLst>
                <p:tags r:id="rId120"/>
              </p:custDataLst>
            </p:nvPr>
          </p:nvSpPr>
          <p:spPr>
            <a:xfrm>
              <a:off x="11334250" y="1479550"/>
              <a:ext cx="64001" cy="211456"/>
            </a:xfrm>
            <a:custGeom>
              <a:avLst/>
              <a:gdLst/>
              <a:ahLst/>
              <a:cxnLst/>
              <a:rect l="0" t="0" r="0" b="0"/>
              <a:pathLst>
                <a:path w="64001" h="211456">
                  <a:moveTo>
                    <a:pt x="64000" y="0"/>
                  </a:moveTo>
                  <a:lnTo>
                    <a:pt x="64000" y="0"/>
                  </a:lnTo>
                  <a:lnTo>
                    <a:pt x="60629" y="0"/>
                  </a:lnTo>
                  <a:lnTo>
                    <a:pt x="57093" y="1882"/>
                  </a:lnTo>
                  <a:lnTo>
                    <a:pt x="48268" y="9460"/>
                  </a:lnTo>
                  <a:lnTo>
                    <a:pt x="30333" y="54932"/>
                  </a:lnTo>
                  <a:lnTo>
                    <a:pt x="11567" y="97321"/>
                  </a:lnTo>
                  <a:lnTo>
                    <a:pt x="408" y="133964"/>
                  </a:lnTo>
                  <a:lnTo>
                    <a:pt x="0" y="179353"/>
                  </a:lnTo>
                  <a:lnTo>
                    <a:pt x="471" y="210132"/>
                  </a:lnTo>
                  <a:lnTo>
                    <a:pt x="1184" y="211349"/>
                  </a:lnTo>
                  <a:lnTo>
                    <a:pt x="2367" y="211455"/>
                  </a:lnTo>
                  <a:lnTo>
                    <a:pt x="685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45"/>
            <p:cNvSpPr/>
            <p:nvPr>
              <p:custDataLst>
                <p:tags r:id="rId121"/>
              </p:custDataLst>
            </p:nvPr>
          </p:nvSpPr>
          <p:spPr>
            <a:xfrm>
              <a:off x="11392919" y="1479550"/>
              <a:ext cx="608582" cy="88901"/>
            </a:xfrm>
            <a:custGeom>
              <a:avLst/>
              <a:gdLst/>
              <a:ahLst/>
              <a:cxnLst/>
              <a:rect l="0" t="0" r="0" b="0"/>
              <a:pathLst>
                <a:path w="608582" h="88901">
                  <a:moveTo>
                    <a:pt x="11681" y="0"/>
                  </a:moveTo>
                  <a:lnTo>
                    <a:pt x="11681" y="0"/>
                  </a:lnTo>
                  <a:lnTo>
                    <a:pt x="0" y="0"/>
                  </a:lnTo>
                  <a:lnTo>
                    <a:pt x="40033" y="0"/>
                  </a:lnTo>
                  <a:lnTo>
                    <a:pt x="81667" y="0"/>
                  </a:lnTo>
                  <a:lnTo>
                    <a:pt x="107728" y="706"/>
                  </a:lnTo>
                  <a:lnTo>
                    <a:pt x="136391" y="1882"/>
                  </a:lnTo>
                  <a:lnTo>
                    <a:pt x="166787" y="3371"/>
                  </a:lnTo>
                  <a:lnTo>
                    <a:pt x="200457" y="7186"/>
                  </a:lnTo>
                  <a:lnTo>
                    <a:pt x="236311" y="12552"/>
                  </a:lnTo>
                  <a:lnTo>
                    <a:pt x="273615" y="18951"/>
                  </a:lnTo>
                  <a:lnTo>
                    <a:pt x="311895" y="25334"/>
                  </a:lnTo>
                  <a:lnTo>
                    <a:pt x="350818" y="31706"/>
                  </a:lnTo>
                  <a:lnTo>
                    <a:pt x="390173" y="38071"/>
                  </a:lnTo>
                  <a:lnTo>
                    <a:pt x="426991" y="45136"/>
                  </a:lnTo>
                  <a:lnTo>
                    <a:pt x="462120" y="52668"/>
                  </a:lnTo>
                  <a:lnTo>
                    <a:pt x="496125" y="60512"/>
                  </a:lnTo>
                  <a:lnTo>
                    <a:pt x="523733" y="67153"/>
                  </a:lnTo>
                  <a:lnTo>
                    <a:pt x="567579" y="78294"/>
                  </a:lnTo>
                  <a:lnTo>
                    <a:pt x="608581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30"/>
          <p:cNvGrpSpPr/>
          <p:nvPr/>
        </p:nvGrpSpPr>
        <p:grpSpPr>
          <a:xfrm>
            <a:off x="8369561" y="1962150"/>
            <a:ext cx="88640" cy="387351"/>
            <a:chOff x="8369561" y="1962150"/>
            <a:chExt cx="88640" cy="387351"/>
          </a:xfrm>
        </p:grpSpPr>
        <p:sp>
          <p:nvSpPr>
            <p:cNvPr id="228" name="SMARTInkShape-146"/>
            <p:cNvSpPr/>
            <p:nvPr>
              <p:custDataLst>
                <p:tags r:id="rId113"/>
              </p:custDataLst>
            </p:nvPr>
          </p:nvSpPr>
          <p:spPr>
            <a:xfrm>
              <a:off x="8420100" y="1962150"/>
              <a:ext cx="31751" cy="361951"/>
            </a:xfrm>
            <a:custGeom>
              <a:avLst/>
              <a:gdLst/>
              <a:ahLst/>
              <a:cxnLst/>
              <a:rect l="0" t="0" r="0" b="0"/>
              <a:pathLst>
                <a:path w="31751" h="361951">
                  <a:moveTo>
                    <a:pt x="31750" y="0"/>
                  </a:moveTo>
                  <a:lnTo>
                    <a:pt x="31750" y="0"/>
                  </a:lnTo>
                  <a:lnTo>
                    <a:pt x="31045" y="6481"/>
                  </a:lnTo>
                  <a:lnTo>
                    <a:pt x="26724" y="30443"/>
                  </a:lnTo>
                  <a:lnTo>
                    <a:pt x="25661" y="72100"/>
                  </a:lnTo>
                  <a:lnTo>
                    <a:pt x="22106" y="111988"/>
                  </a:lnTo>
                  <a:lnTo>
                    <a:pt x="18527" y="144317"/>
                  </a:lnTo>
                  <a:lnTo>
                    <a:pt x="15290" y="179146"/>
                  </a:lnTo>
                  <a:lnTo>
                    <a:pt x="13850" y="213441"/>
                  </a:lnTo>
                  <a:lnTo>
                    <a:pt x="11330" y="249379"/>
                  </a:lnTo>
                  <a:lnTo>
                    <a:pt x="8562" y="283696"/>
                  </a:lnTo>
                  <a:lnTo>
                    <a:pt x="6300" y="32214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47"/>
            <p:cNvSpPr/>
            <p:nvPr>
              <p:custDataLst>
                <p:tags r:id="rId114"/>
              </p:custDataLst>
            </p:nvPr>
          </p:nvSpPr>
          <p:spPr>
            <a:xfrm>
              <a:off x="8369561" y="2275992"/>
              <a:ext cx="75940" cy="28096"/>
            </a:xfrm>
            <a:custGeom>
              <a:avLst/>
              <a:gdLst/>
              <a:ahLst/>
              <a:cxnLst/>
              <a:rect l="0" t="0" r="0" b="0"/>
              <a:pathLst>
                <a:path w="75940" h="28096">
                  <a:moveTo>
                    <a:pt x="6089" y="3658"/>
                  </a:moveTo>
                  <a:lnTo>
                    <a:pt x="6089" y="3658"/>
                  </a:lnTo>
                  <a:lnTo>
                    <a:pt x="2718" y="287"/>
                  </a:lnTo>
                  <a:lnTo>
                    <a:pt x="1725" y="0"/>
                  </a:lnTo>
                  <a:lnTo>
                    <a:pt x="1063" y="513"/>
                  </a:lnTo>
                  <a:lnTo>
                    <a:pt x="0" y="3037"/>
                  </a:lnTo>
                  <a:lnTo>
                    <a:pt x="4860" y="12969"/>
                  </a:lnTo>
                  <a:lnTo>
                    <a:pt x="8600" y="17909"/>
                  </a:lnTo>
                  <a:lnTo>
                    <a:pt x="18043" y="24657"/>
                  </a:lnTo>
                  <a:lnTo>
                    <a:pt x="33149" y="27754"/>
                  </a:lnTo>
                  <a:lnTo>
                    <a:pt x="52853" y="28095"/>
                  </a:lnTo>
                  <a:lnTo>
                    <a:pt x="75939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8"/>
            <p:cNvSpPr/>
            <p:nvPr>
              <p:custDataLst>
                <p:tags r:id="rId115"/>
              </p:custDataLst>
            </p:nvPr>
          </p:nvSpPr>
          <p:spPr>
            <a:xfrm>
              <a:off x="8426450" y="22987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31"/>
          <p:cNvGrpSpPr/>
          <p:nvPr/>
        </p:nvGrpSpPr>
        <p:grpSpPr>
          <a:xfrm>
            <a:off x="8991860" y="1873250"/>
            <a:ext cx="94991" cy="292101"/>
            <a:chOff x="8991860" y="1873250"/>
            <a:chExt cx="94991" cy="292101"/>
          </a:xfrm>
        </p:grpSpPr>
        <p:sp>
          <p:nvSpPr>
            <p:cNvPr id="232" name="SMARTInkShape-149"/>
            <p:cNvSpPr/>
            <p:nvPr>
              <p:custDataLst>
                <p:tags r:id="rId110"/>
              </p:custDataLst>
            </p:nvPr>
          </p:nvSpPr>
          <p:spPr>
            <a:xfrm>
              <a:off x="9023350" y="187325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7839" y="45190"/>
                  </a:lnTo>
                  <a:lnTo>
                    <a:pt x="9378" y="84651"/>
                  </a:lnTo>
                  <a:lnTo>
                    <a:pt x="9129" y="129504"/>
                  </a:lnTo>
                  <a:lnTo>
                    <a:pt x="11113" y="161979"/>
                  </a:lnTo>
                  <a:lnTo>
                    <a:pt x="11994" y="195228"/>
                  </a:lnTo>
                  <a:lnTo>
                    <a:pt x="12491" y="238938"/>
                  </a:lnTo>
                  <a:lnTo>
                    <a:pt x="127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50"/>
            <p:cNvSpPr/>
            <p:nvPr>
              <p:custDataLst>
                <p:tags r:id="rId111"/>
              </p:custDataLst>
            </p:nvPr>
          </p:nvSpPr>
          <p:spPr>
            <a:xfrm>
              <a:off x="8991860" y="2127250"/>
              <a:ext cx="50541" cy="15337"/>
            </a:xfrm>
            <a:custGeom>
              <a:avLst/>
              <a:gdLst/>
              <a:ahLst/>
              <a:cxnLst/>
              <a:rect l="0" t="0" r="0" b="0"/>
              <a:pathLst>
                <a:path w="50541" h="15337">
                  <a:moveTo>
                    <a:pt x="6090" y="0"/>
                  </a:moveTo>
                  <a:lnTo>
                    <a:pt x="6090" y="0"/>
                  </a:lnTo>
                  <a:lnTo>
                    <a:pt x="0" y="0"/>
                  </a:lnTo>
                  <a:lnTo>
                    <a:pt x="8600" y="8838"/>
                  </a:lnTo>
                  <a:lnTo>
                    <a:pt x="21415" y="14927"/>
                  </a:lnTo>
                  <a:lnTo>
                    <a:pt x="32657" y="15336"/>
                  </a:lnTo>
                  <a:lnTo>
                    <a:pt x="5054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51"/>
            <p:cNvSpPr/>
            <p:nvPr>
              <p:custDataLst>
                <p:tags r:id="rId112"/>
              </p:custDataLst>
            </p:nvPr>
          </p:nvSpPr>
          <p:spPr>
            <a:xfrm>
              <a:off x="9036050" y="212725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32"/>
          <p:cNvGrpSpPr/>
          <p:nvPr/>
        </p:nvGrpSpPr>
        <p:grpSpPr>
          <a:xfrm>
            <a:off x="9988889" y="1714500"/>
            <a:ext cx="101262" cy="355601"/>
            <a:chOff x="9988889" y="1714500"/>
            <a:chExt cx="101262" cy="355601"/>
          </a:xfrm>
        </p:grpSpPr>
        <p:sp>
          <p:nvSpPr>
            <p:cNvPr id="236" name="SMARTInkShape-152"/>
            <p:cNvSpPr/>
            <p:nvPr>
              <p:custDataLst>
                <p:tags r:id="rId107"/>
              </p:custDataLst>
            </p:nvPr>
          </p:nvSpPr>
          <p:spPr>
            <a:xfrm>
              <a:off x="10020300" y="1714500"/>
              <a:ext cx="34504" cy="317501"/>
            </a:xfrm>
            <a:custGeom>
              <a:avLst/>
              <a:gdLst/>
              <a:ahLst/>
              <a:cxnLst/>
              <a:rect l="0" t="0" r="0" b="0"/>
              <a:pathLst>
                <a:path w="34504" h="3175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32307" y="3763"/>
                  </a:lnTo>
                  <a:lnTo>
                    <a:pt x="34238" y="6742"/>
                  </a:lnTo>
                  <a:lnTo>
                    <a:pt x="34503" y="15696"/>
                  </a:lnTo>
                  <a:lnTo>
                    <a:pt x="27748" y="55689"/>
                  </a:lnTo>
                  <a:lnTo>
                    <a:pt x="25390" y="91760"/>
                  </a:lnTo>
                  <a:lnTo>
                    <a:pt x="20536" y="137568"/>
                  </a:lnTo>
                  <a:lnTo>
                    <a:pt x="16652" y="170268"/>
                  </a:lnTo>
                  <a:lnTo>
                    <a:pt x="14457" y="203615"/>
                  </a:lnTo>
                  <a:lnTo>
                    <a:pt x="12774" y="236546"/>
                  </a:lnTo>
                  <a:lnTo>
                    <a:pt x="7862" y="280029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53"/>
            <p:cNvSpPr/>
            <p:nvPr>
              <p:custDataLst>
                <p:tags r:id="rId108"/>
              </p:custDataLst>
            </p:nvPr>
          </p:nvSpPr>
          <p:spPr>
            <a:xfrm>
              <a:off x="9988889" y="1987550"/>
              <a:ext cx="56812" cy="50801"/>
            </a:xfrm>
            <a:custGeom>
              <a:avLst/>
              <a:gdLst/>
              <a:ahLst/>
              <a:cxnLst/>
              <a:rect l="0" t="0" r="0" b="0"/>
              <a:pathLst>
                <a:path w="56812" h="5080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4" y="1881"/>
                  </a:lnTo>
                  <a:lnTo>
                    <a:pt x="3523" y="3371"/>
                  </a:lnTo>
                  <a:lnTo>
                    <a:pt x="1376" y="8789"/>
                  </a:lnTo>
                  <a:lnTo>
                    <a:pt x="0" y="23765"/>
                  </a:lnTo>
                  <a:lnTo>
                    <a:pt x="1297" y="27132"/>
                  </a:lnTo>
                  <a:lnTo>
                    <a:pt x="17368" y="43258"/>
                  </a:lnTo>
                  <a:lnTo>
                    <a:pt x="27286" y="47448"/>
                  </a:lnTo>
                  <a:lnTo>
                    <a:pt x="5681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54"/>
            <p:cNvSpPr/>
            <p:nvPr>
              <p:custDataLst>
                <p:tags r:id="rId109"/>
              </p:custDataLst>
            </p:nvPr>
          </p:nvSpPr>
          <p:spPr>
            <a:xfrm>
              <a:off x="10045700" y="20193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38675" y="5069"/>
                  </a:lnTo>
                  <a:lnTo>
                    <a:pt x="28549" y="1224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33"/>
          <p:cNvGrpSpPr/>
          <p:nvPr/>
        </p:nvGrpSpPr>
        <p:grpSpPr>
          <a:xfrm>
            <a:off x="4424338" y="5105400"/>
            <a:ext cx="465163" cy="292101"/>
            <a:chOff x="4424338" y="5105400"/>
            <a:chExt cx="465163" cy="292101"/>
          </a:xfrm>
        </p:grpSpPr>
        <p:sp>
          <p:nvSpPr>
            <p:cNvPr id="240" name="SMARTInkShape-155"/>
            <p:cNvSpPr/>
            <p:nvPr>
              <p:custDataLst>
                <p:tags r:id="rId103"/>
              </p:custDataLst>
            </p:nvPr>
          </p:nvSpPr>
          <p:spPr>
            <a:xfrm>
              <a:off x="4424338" y="5165021"/>
              <a:ext cx="135793" cy="202372"/>
            </a:xfrm>
            <a:custGeom>
              <a:avLst/>
              <a:gdLst/>
              <a:ahLst/>
              <a:cxnLst/>
              <a:rect l="0" t="0" r="0" b="0"/>
              <a:pathLst>
                <a:path w="135793" h="202372">
                  <a:moveTo>
                    <a:pt x="77812" y="16579"/>
                  </a:moveTo>
                  <a:lnTo>
                    <a:pt x="77812" y="16579"/>
                  </a:lnTo>
                  <a:lnTo>
                    <a:pt x="68378" y="3487"/>
                  </a:lnTo>
                  <a:lnTo>
                    <a:pt x="63506" y="177"/>
                  </a:lnTo>
                  <a:lnTo>
                    <a:pt x="61220" y="0"/>
                  </a:lnTo>
                  <a:lnTo>
                    <a:pt x="56797" y="1685"/>
                  </a:lnTo>
                  <a:lnTo>
                    <a:pt x="33705" y="25135"/>
                  </a:lnTo>
                  <a:lnTo>
                    <a:pt x="15825" y="57919"/>
                  </a:lnTo>
                  <a:lnTo>
                    <a:pt x="5431" y="98600"/>
                  </a:lnTo>
                  <a:lnTo>
                    <a:pt x="0" y="140521"/>
                  </a:lnTo>
                  <a:lnTo>
                    <a:pt x="3482" y="164563"/>
                  </a:lnTo>
                  <a:lnTo>
                    <a:pt x="11616" y="183244"/>
                  </a:lnTo>
                  <a:lnTo>
                    <a:pt x="16748" y="191188"/>
                  </a:lnTo>
                  <a:lnTo>
                    <a:pt x="22991" y="196485"/>
                  </a:lnTo>
                  <a:lnTo>
                    <a:pt x="37455" y="202371"/>
                  </a:lnTo>
                  <a:lnTo>
                    <a:pt x="57053" y="199342"/>
                  </a:lnTo>
                  <a:lnTo>
                    <a:pt x="78463" y="190235"/>
                  </a:lnTo>
                  <a:lnTo>
                    <a:pt x="105679" y="168535"/>
                  </a:lnTo>
                  <a:lnTo>
                    <a:pt x="126050" y="139371"/>
                  </a:lnTo>
                  <a:lnTo>
                    <a:pt x="134059" y="116309"/>
                  </a:lnTo>
                  <a:lnTo>
                    <a:pt x="135792" y="79525"/>
                  </a:lnTo>
                  <a:lnTo>
                    <a:pt x="128465" y="45186"/>
                  </a:lnTo>
                  <a:lnTo>
                    <a:pt x="113987" y="19411"/>
                  </a:lnTo>
                  <a:lnTo>
                    <a:pt x="99663" y="5110"/>
                  </a:lnTo>
                  <a:lnTo>
                    <a:pt x="93790" y="3994"/>
                  </a:lnTo>
                  <a:lnTo>
                    <a:pt x="79739" y="6517"/>
                  </a:lnTo>
                  <a:lnTo>
                    <a:pt x="46062" y="22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56"/>
            <p:cNvSpPr/>
            <p:nvPr>
              <p:custDataLst>
                <p:tags r:id="rId104"/>
              </p:custDataLst>
            </p:nvPr>
          </p:nvSpPr>
          <p:spPr>
            <a:xfrm>
              <a:off x="4667250" y="5270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4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57"/>
            <p:cNvSpPr/>
            <p:nvPr>
              <p:custDataLst>
                <p:tags r:id="rId105"/>
              </p:custDataLst>
            </p:nvPr>
          </p:nvSpPr>
          <p:spPr>
            <a:xfrm>
              <a:off x="4762716" y="5105400"/>
              <a:ext cx="126785" cy="214816"/>
            </a:xfrm>
            <a:custGeom>
              <a:avLst/>
              <a:gdLst/>
              <a:ahLst/>
              <a:cxnLst/>
              <a:rect l="0" t="0" r="0" b="0"/>
              <a:pathLst>
                <a:path w="126785" h="214816">
                  <a:moveTo>
                    <a:pt x="44234" y="0"/>
                  </a:moveTo>
                  <a:lnTo>
                    <a:pt x="44234" y="0"/>
                  </a:lnTo>
                  <a:lnTo>
                    <a:pt x="40863" y="27789"/>
                  </a:lnTo>
                  <a:lnTo>
                    <a:pt x="32025" y="63110"/>
                  </a:lnTo>
                  <a:lnTo>
                    <a:pt x="20469" y="104855"/>
                  </a:lnTo>
                  <a:lnTo>
                    <a:pt x="8108" y="145133"/>
                  </a:lnTo>
                  <a:lnTo>
                    <a:pt x="880" y="191851"/>
                  </a:lnTo>
                  <a:lnTo>
                    <a:pt x="0" y="209425"/>
                  </a:lnTo>
                  <a:lnTo>
                    <a:pt x="2045" y="211583"/>
                  </a:lnTo>
                  <a:lnTo>
                    <a:pt x="9961" y="213982"/>
                  </a:lnTo>
                  <a:lnTo>
                    <a:pt x="37359" y="214815"/>
                  </a:lnTo>
                  <a:lnTo>
                    <a:pt x="81681" y="210383"/>
                  </a:lnTo>
                  <a:lnTo>
                    <a:pt x="12678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58"/>
            <p:cNvSpPr/>
            <p:nvPr>
              <p:custDataLst>
                <p:tags r:id="rId106"/>
              </p:custDataLst>
            </p:nvPr>
          </p:nvSpPr>
          <p:spPr>
            <a:xfrm>
              <a:off x="4839583" y="5264150"/>
              <a:ext cx="18168" cy="133351"/>
            </a:xfrm>
            <a:custGeom>
              <a:avLst/>
              <a:gdLst/>
              <a:ahLst/>
              <a:cxnLst/>
              <a:rect l="0" t="0" r="0" b="0"/>
              <a:pathLst>
                <a:path w="18168" h="1333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5636" y="44444"/>
                  </a:lnTo>
                  <a:lnTo>
                    <a:pt x="10864" y="90319"/>
                  </a:lnTo>
                  <a:lnTo>
                    <a:pt x="1816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34"/>
          <p:cNvGrpSpPr/>
          <p:nvPr/>
        </p:nvGrpSpPr>
        <p:grpSpPr>
          <a:xfrm>
            <a:off x="11156950" y="1212850"/>
            <a:ext cx="133351" cy="406401"/>
            <a:chOff x="11156950" y="1212850"/>
            <a:chExt cx="133351" cy="406401"/>
          </a:xfrm>
        </p:grpSpPr>
        <p:sp>
          <p:nvSpPr>
            <p:cNvPr id="245" name="SMARTInkShape-159"/>
            <p:cNvSpPr/>
            <p:nvPr>
              <p:custDataLst>
                <p:tags r:id="rId100"/>
              </p:custDataLst>
            </p:nvPr>
          </p:nvSpPr>
          <p:spPr>
            <a:xfrm>
              <a:off x="11220450" y="1212850"/>
              <a:ext cx="69851" cy="374651"/>
            </a:xfrm>
            <a:custGeom>
              <a:avLst/>
              <a:gdLst/>
              <a:ahLst/>
              <a:cxnLst/>
              <a:rect l="0" t="0" r="0" b="0"/>
              <a:pathLst>
                <a:path w="69851" h="374651">
                  <a:moveTo>
                    <a:pt x="69850" y="0"/>
                  </a:moveTo>
                  <a:lnTo>
                    <a:pt x="69850" y="0"/>
                  </a:lnTo>
                  <a:lnTo>
                    <a:pt x="57641" y="38724"/>
                  </a:lnTo>
                  <a:lnTo>
                    <a:pt x="42714" y="75287"/>
                  </a:lnTo>
                  <a:lnTo>
                    <a:pt x="28256" y="120772"/>
                  </a:lnTo>
                  <a:lnTo>
                    <a:pt x="23141" y="153395"/>
                  </a:lnTo>
                  <a:lnTo>
                    <a:pt x="20164" y="186003"/>
                  </a:lnTo>
                  <a:lnTo>
                    <a:pt x="14518" y="232128"/>
                  </a:lnTo>
                  <a:lnTo>
                    <a:pt x="9084" y="276369"/>
                  </a:lnTo>
                  <a:lnTo>
                    <a:pt x="6454" y="315191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60"/>
            <p:cNvSpPr/>
            <p:nvPr>
              <p:custDataLst>
                <p:tags r:id="rId101"/>
              </p:custDataLst>
            </p:nvPr>
          </p:nvSpPr>
          <p:spPr>
            <a:xfrm>
              <a:off x="11156950" y="15049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49440" y="55898"/>
                  </a:lnTo>
                  <a:lnTo>
                    <a:pt x="571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61"/>
            <p:cNvSpPr/>
            <p:nvPr>
              <p:custDataLst>
                <p:tags r:id="rId102"/>
              </p:custDataLst>
            </p:nvPr>
          </p:nvSpPr>
          <p:spPr>
            <a:xfrm>
              <a:off x="11220450" y="15684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15741" y="2985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35"/>
          <p:cNvGrpSpPr/>
          <p:nvPr/>
        </p:nvGrpSpPr>
        <p:grpSpPr>
          <a:xfrm>
            <a:off x="4380585" y="5812898"/>
            <a:ext cx="408624" cy="233614"/>
            <a:chOff x="4380585" y="5812898"/>
            <a:chExt cx="408624" cy="233614"/>
          </a:xfrm>
        </p:grpSpPr>
        <p:sp>
          <p:nvSpPr>
            <p:cNvPr id="249" name="SMARTInkShape-162"/>
            <p:cNvSpPr/>
            <p:nvPr>
              <p:custDataLst>
                <p:tags r:id="rId97"/>
              </p:custDataLst>
            </p:nvPr>
          </p:nvSpPr>
          <p:spPr>
            <a:xfrm>
              <a:off x="4380585" y="5834444"/>
              <a:ext cx="139392" cy="201044"/>
            </a:xfrm>
            <a:custGeom>
              <a:avLst/>
              <a:gdLst/>
              <a:ahLst/>
              <a:cxnLst/>
              <a:rect l="0" t="0" r="0" b="0"/>
              <a:pathLst>
                <a:path w="139392" h="201044">
                  <a:moveTo>
                    <a:pt x="89815" y="32956"/>
                  </a:moveTo>
                  <a:lnTo>
                    <a:pt x="89815" y="32956"/>
                  </a:lnTo>
                  <a:lnTo>
                    <a:pt x="83073" y="29585"/>
                  </a:lnTo>
                  <a:lnTo>
                    <a:pt x="76000" y="29811"/>
                  </a:lnTo>
                  <a:lnTo>
                    <a:pt x="67447" y="32970"/>
                  </a:lnTo>
                  <a:lnTo>
                    <a:pt x="35207" y="53819"/>
                  </a:lnTo>
                  <a:lnTo>
                    <a:pt x="14368" y="81705"/>
                  </a:lnTo>
                  <a:lnTo>
                    <a:pt x="1530" y="113408"/>
                  </a:lnTo>
                  <a:lnTo>
                    <a:pt x="0" y="145145"/>
                  </a:lnTo>
                  <a:lnTo>
                    <a:pt x="6153" y="164427"/>
                  </a:lnTo>
                  <a:lnTo>
                    <a:pt x="16649" y="180992"/>
                  </a:lnTo>
                  <a:lnTo>
                    <a:pt x="30720" y="193059"/>
                  </a:lnTo>
                  <a:lnTo>
                    <a:pt x="46382" y="199363"/>
                  </a:lnTo>
                  <a:lnTo>
                    <a:pt x="54510" y="201043"/>
                  </a:lnTo>
                  <a:lnTo>
                    <a:pt x="71066" y="199148"/>
                  </a:lnTo>
                  <a:lnTo>
                    <a:pt x="87832" y="192192"/>
                  </a:lnTo>
                  <a:lnTo>
                    <a:pt x="104691" y="179692"/>
                  </a:lnTo>
                  <a:lnTo>
                    <a:pt x="126678" y="146676"/>
                  </a:lnTo>
                  <a:lnTo>
                    <a:pt x="136486" y="105613"/>
                  </a:lnTo>
                  <a:lnTo>
                    <a:pt x="139391" y="68909"/>
                  </a:lnTo>
                  <a:lnTo>
                    <a:pt x="133510" y="35691"/>
                  </a:lnTo>
                  <a:lnTo>
                    <a:pt x="122831" y="13619"/>
                  </a:lnTo>
                  <a:lnTo>
                    <a:pt x="110730" y="1513"/>
                  </a:lnTo>
                  <a:lnTo>
                    <a:pt x="107286" y="0"/>
                  </a:lnTo>
                  <a:lnTo>
                    <a:pt x="96165" y="1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63"/>
            <p:cNvSpPr/>
            <p:nvPr>
              <p:custDataLst>
                <p:tags r:id="rId98"/>
              </p:custDataLst>
            </p:nvPr>
          </p:nvSpPr>
          <p:spPr>
            <a:xfrm>
              <a:off x="4584700" y="5962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64"/>
            <p:cNvSpPr/>
            <p:nvPr>
              <p:custDataLst>
                <p:tags r:id="rId99"/>
              </p:custDataLst>
            </p:nvPr>
          </p:nvSpPr>
          <p:spPr>
            <a:xfrm>
              <a:off x="4673473" y="5812898"/>
              <a:ext cx="115736" cy="233614"/>
            </a:xfrm>
            <a:custGeom>
              <a:avLst/>
              <a:gdLst/>
              <a:ahLst/>
              <a:cxnLst/>
              <a:rect l="0" t="0" r="0" b="0"/>
              <a:pathLst>
                <a:path w="115736" h="233614">
                  <a:moveTo>
                    <a:pt x="89027" y="16402"/>
                  </a:moveTo>
                  <a:lnTo>
                    <a:pt x="89027" y="16402"/>
                  </a:lnTo>
                  <a:lnTo>
                    <a:pt x="78914" y="6289"/>
                  </a:lnTo>
                  <a:lnTo>
                    <a:pt x="66423" y="1323"/>
                  </a:lnTo>
                  <a:lnTo>
                    <a:pt x="59140" y="0"/>
                  </a:lnTo>
                  <a:lnTo>
                    <a:pt x="45405" y="2292"/>
                  </a:lnTo>
                  <a:lnTo>
                    <a:pt x="32245" y="8720"/>
                  </a:lnTo>
                  <a:lnTo>
                    <a:pt x="13642" y="24944"/>
                  </a:lnTo>
                  <a:lnTo>
                    <a:pt x="3546" y="39484"/>
                  </a:lnTo>
                  <a:lnTo>
                    <a:pt x="0" y="55353"/>
                  </a:lnTo>
                  <a:lnTo>
                    <a:pt x="43" y="63536"/>
                  </a:lnTo>
                  <a:lnTo>
                    <a:pt x="5734" y="78273"/>
                  </a:lnTo>
                  <a:lnTo>
                    <a:pt x="16730" y="91878"/>
                  </a:lnTo>
                  <a:lnTo>
                    <a:pt x="62582" y="124257"/>
                  </a:lnTo>
                  <a:lnTo>
                    <a:pt x="86836" y="146745"/>
                  </a:lnTo>
                  <a:lnTo>
                    <a:pt x="100686" y="171282"/>
                  </a:lnTo>
                  <a:lnTo>
                    <a:pt x="101033" y="179628"/>
                  </a:lnTo>
                  <a:lnTo>
                    <a:pt x="95774" y="196426"/>
                  </a:lnTo>
                  <a:lnTo>
                    <a:pt x="82618" y="211418"/>
                  </a:lnTo>
                  <a:lnTo>
                    <a:pt x="65012" y="223726"/>
                  </a:lnTo>
                  <a:lnTo>
                    <a:pt x="45427" y="231548"/>
                  </a:lnTo>
                  <a:lnTo>
                    <a:pt x="28727" y="233613"/>
                  </a:lnTo>
                  <a:lnTo>
                    <a:pt x="21310" y="233175"/>
                  </a:lnTo>
                  <a:lnTo>
                    <a:pt x="15660" y="231473"/>
                  </a:lnTo>
                  <a:lnTo>
                    <a:pt x="7501" y="225818"/>
                  </a:lnTo>
                  <a:lnTo>
                    <a:pt x="3404" y="216721"/>
                  </a:lnTo>
                  <a:lnTo>
                    <a:pt x="2312" y="211331"/>
                  </a:lnTo>
                  <a:lnTo>
                    <a:pt x="4861" y="199698"/>
                  </a:lnTo>
                  <a:lnTo>
                    <a:pt x="12814" y="186061"/>
                  </a:lnTo>
                  <a:lnTo>
                    <a:pt x="44783" y="148562"/>
                  </a:lnTo>
                  <a:lnTo>
                    <a:pt x="78485" y="107183"/>
                  </a:lnTo>
                  <a:lnTo>
                    <a:pt x="105838" y="65743"/>
                  </a:lnTo>
                  <a:lnTo>
                    <a:pt x="113667" y="47269"/>
                  </a:lnTo>
                  <a:lnTo>
                    <a:pt x="115735" y="31531"/>
                  </a:lnTo>
                  <a:lnTo>
                    <a:pt x="115299" y="24372"/>
                  </a:lnTo>
                  <a:lnTo>
                    <a:pt x="112186" y="18893"/>
                  </a:lnTo>
                  <a:lnTo>
                    <a:pt x="101201" y="10924"/>
                  </a:lnTo>
                  <a:lnTo>
                    <a:pt x="57277" y="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36"/>
          <p:cNvGrpSpPr/>
          <p:nvPr/>
        </p:nvGrpSpPr>
        <p:grpSpPr>
          <a:xfrm>
            <a:off x="5904553" y="3855381"/>
            <a:ext cx="508948" cy="1002370"/>
            <a:chOff x="5904553" y="3855381"/>
            <a:chExt cx="508948" cy="1002370"/>
          </a:xfrm>
        </p:grpSpPr>
        <p:sp>
          <p:nvSpPr>
            <p:cNvPr id="253" name="SMARTInkShape-165"/>
            <p:cNvSpPr/>
            <p:nvPr>
              <p:custDataLst>
                <p:tags r:id="rId92"/>
              </p:custDataLst>
            </p:nvPr>
          </p:nvSpPr>
          <p:spPr>
            <a:xfrm>
              <a:off x="5904553" y="3855381"/>
              <a:ext cx="150261" cy="190078"/>
            </a:xfrm>
            <a:custGeom>
              <a:avLst/>
              <a:gdLst/>
              <a:ahLst/>
              <a:cxnLst/>
              <a:rect l="0" t="0" r="0" b="0"/>
              <a:pathLst>
                <a:path w="150261" h="190078">
                  <a:moveTo>
                    <a:pt x="70797" y="81619"/>
                  </a:moveTo>
                  <a:lnTo>
                    <a:pt x="70797" y="81619"/>
                  </a:lnTo>
                  <a:lnTo>
                    <a:pt x="63890" y="59634"/>
                  </a:lnTo>
                  <a:lnTo>
                    <a:pt x="61958" y="56379"/>
                  </a:lnTo>
                  <a:lnTo>
                    <a:pt x="59260" y="54209"/>
                  </a:lnTo>
                  <a:lnTo>
                    <a:pt x="52499" y="51798"/>
                  </a:lnTo>
                  <a:lnTo>
                    <a:pt x="41027" y="56371"/>
                  </a:lnTo>
                  <a:lnTo>
                    <a:pt x="27227" y="66870"/>
                  </a:lnTo>
                  <a:lnTo>
                    <a:pt x="8969" y="92614"/>
                  </a:lnTo>
                  <a:lnTo>
                    <a:pt x="1454" y="112376"/>
                  </a:lnTo>
                  <a:lnTo>
                    <a:pt x="0" y="143335"/>
                  </a:lnTo>
                  <a:lnTo>
                    <a:pt x="7407" y="171480"/>
                  </a:lnTo>
                  <a:lnTo>
                    <a:pt x="13015" y="178215"/>
                  </a:lnTo>
                  <a:lnTo>
                    <a:pt x="28652" y="187580"/>
                  </a:lnTo>
                  <a:lnTo>
                    <a:pt x="64033" y="190077"/>
                  </a:lnTo>
                  <a:lnTo>
                    <a:pt x="99054" y="179606"/>
                  </a:lnTo>
                  <a:lnTo>
                    <a:pt x="128402" y="156357"/>
                  </a:lnTo>
                  <a:lnTo>
                    <a:pt x="140614" y="135297"/>
                  </a:lnTo>
                  <a:lnTo>
                    <a:pt x="149574" y="97758"/>
                  </a:lnTo>
                  <a:lnTo>
                    <a:pt x="150260" y="70448"/>
                  </a:lnTo>
                  <a:lnTo>
                    <a:pt x="145860" y="44198"/>
                  </a:lnTo>
                  <a:lnTo>
                    <a:pt x="135438" y="24065"/>
                  </a:lnTo>
                  <a:lnTo>
                    <a:pt x="128708" y="15733"/>
                  </a:lnTo>
                  <a:lnTo>
                    <a:pt x="111822" y="4594"/>
                  </a:lnTo>
                  <a:lnTo>
                    <a:pt x="102380" y="636"/>
                  </a:lnTo>
                  <a:lnTo>
                    <a:pt x="82482" y="0"/>
                  </a:lnTo>
                  <a:lnTo>
                    <a:pt x="72237" y="1806"/>
                  </a:lnTo>
                  <a:lnTo>
                    <a:pt x="55209" y="11339"/>
                  </a:lnTo>
                  <a:lnTo>
                    <a:pt x="32697" y="30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66"/>
            <p:cNvSpPr/>
            <p:nvPr>
              <p:custDataLst>
                <p:tags r:id="rId93"/>
              </p:custDataLst>
            </p:nvPr>
          </p:nvSpPr>
          <p:spPr>
            <a:xfrm>
              <a:off x="6115050" y="4019054"/>
              <a:ext cx="1" cy="13197"/>
            </a:xfrm>
            <a:custGeom>
              <a:avLst/>
              <a:gdLst/>
              <a:ahLst/>
              <a:cxnLst/>
              <a:rect l="0" t="0" r="0" b="0"/>
              <a:pathLst>
                <a:path w="1" h="13197">
                  <a:moveTo>
                    <a:pt x="0" y="13196"/>
                  </a:moveTo>
                  <a:lnTo>
                    <a:pt x="0" y="13196"/>
                  </a:lnTo>
                  <a:lnTo>
                    <a:pt x="0" y="0"/>
                  </a:lnTo>
                  <a:lnTo>
                    <a:pt x="0" y="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67"/>
            <p:cNvSpPr/>
            <p:nvPr>
              <p:custDataLst>
                <p:tags r:id="rId94"/>
              </p:custDataLst>
            </p:nvPr>
          </p:nvSpPr>
          <p:spPr>
            <a:xfrm>
              <a:off x="6242050" y="3863059"/>
              <a:ext cx="171451" cy="207292"/>
            </a:xfrm>
            <a:custGeom>
              <a:avLst/>
              <a:gdLst/>
              <a:ahLst/>
              <a:cxnLst/>
              <a:rect l="0" t="0" r="0" b="0"/>
              <a:pathLst>
                <a:path w="171451" h="207292">
                  <a:moveTo>
                    <a:pt x="0" y="35841"/>
                  </a:moveTo>
                  <a:lnTo>
                    <a:pt x="0" y="35841"/>
                  </a:lnTo>
                  <a:lnTo>
                    <a:pt x="3371" y="25728"/>
                  </a:lnTo>
                  <a:lnTo>
                    <a:pt x="8789" y="18882"/>
                  </a:lnTo>
                  <a:lnTo>
                    <a:pt x="18017" y="12781"/>
                  </a:lnTo>
                  <a:lnTo>
                    <a:pt x="43046" y="2824"/>
                  </a:lnTo>
                  <a:lnTo>
                    <a:pt x="62641" y="0"/>
                  </a:lnTo>
                  <a:lnTo>
                    <a:pt x="79346" y="4390"/>
                  </a:lnTo>
                  <a:lnTo>
                    <a:pt x="86764" y="8523"/>
                  </a:lnTo>
                  <a:lnTo>
                    <a:pt x="91709" y="14807"/>
                  </a:lnTo>
                  <a:lnTo>
                    <a:pt x="97204" y="31196"/>
                  </a:lnTo>
                  <a:lnTo>
                    <a:pt x="93555" y="66999"/>
                  </a:lnTo>
                  <a:lnTo>
                    <a:pt x="76795" y="105515"/>
                  </a:lnTo>
                  <a:lnTo>
                    <a:pt x="50917" y="150681"/>
                  </a:lnTo>
                  <a:lnTo>
                    <a:pt x="27305" y="181867"/>
                  </a:lnTo>
                  <a:lnTo>
                    <a:pt x="22437" y="186108"/>
                  </a:lnTo>
                  <a:lnTo>
                    <a:pt x="19897" y="189641"/>
                  </a:lnTo>
                  <a:lnTo>
                    <a:pt x="18909" y="192702"/>
                  </a:lnTo>
                  <a:lnTo>
                    <a:pt x="18956" y="195449"/>
                  </a:lnTo>
                  <a:lnTo>
                    <a:pt x="21810" y="197279"/>
                  </a:lnTo>
                  <a:lnTo>
                    <a:pt x="52312" y="200217"/>
                  </a:lnTo>
                  <a:lnTo>
                    <a:pt x="91230" y="200727"/>
                  </a:lnTo>
                  <a:lnTo>
                    <a:pt x="132159" y="202759"/>
                  </a:lnTo>
                  <a:lnTo>
                    <a:pt x="171450" y="207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68"/>
            <p:cNvSpPr/>
            <p:nvPr>
              <p:custDataLst>
                <p:tags r:id="rId95"/>
              </p:custDataLst>
            </p:nvPr>
          </p:nvSpPr>
          <p:spPr>
            <a:xfrm>
              <a:off x="6237689" y="4574692"/>
              <a:ext cx="125012" cy="194159"/>
            </a:xfrm>
            <a:custGeom>
              <a:avLst/>
              <a:gdLst/>
              <a:ahLst/>
              <a:cxnLst/>
              <a:rect l="0" t="0" r="0" b="0"/>
              <a:pathLst>
                <a:path w="125012" h="194159">
                  <a:moveTo>
                    <a:pt x="55161" y="3658"/>
                  </a:moveTo>
                  <a:lnTo>
                    <a:pt x="55161" y="3658"/>
                  </a:lnTo>
                  <a:lnTo>
                    <a:pt x="55161" y="0"/>
                  </a:lnTo>
                  <a:lnTo>
                    <a:pt x="55161" y="1561"/>
                  </a:lnTo>
                  <a:lnTo>
                    <a:pt x="58532" y="9779"/>
                  </a:lnTo>
                  <a:lnTo>
                    <a:pt x="58114" y="14089"/>
                  </a:lnTo>
                  <a:lnTo>
                    <a:pt x="51067" y="39976"/>
                  </a:lnTo>
                  <a:lnTo>
                    <a:pt x="46991" y="60016"/>
                  </a:lnTo>
                  <a:lnTo>
                    <a:pt x="29535" y="97654"/>
                  </a:lnTo>
                  <a:lnTo>
                    <a:pt x="8079" y="140811"/>
                  </a:lnTo>
                  <a:lnTo>
                    <a:pt x="0" y="169980"/>
                  </a:lnTo>
                  <a:lnTo>
                    <a:pt x="748" y="175217"/>
                  </a:lnTo>
                  <a:lnTo>
                    <a:pt x="5342" y="184799"/>
                  </a:lnTo>
                  <a:lnTo>
                    <a:pt x="8543" y="187918"/>
                  </a:lnTo>
                  <a:lnTo>
                    <a:pt x="15862" y="191385"/>
                  </a:lnTo>
                  <a:lnTo>
                    <a:pt x="31287" y="193336"/>
                  </a:lnTo>
                  <a:lnTo>
                    <a:pt x="75527" y="189024"/>
                  </a:lnTo>
                  <a:lnTo>
                    <a:pt x="125011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69"/>
            <p:cNvSpPr/>
            <p:nvPr>
              <p:custDataLst>
                <p:tags r:id="rId96"/>
              </p:custDataLst>
            </p:nvPr>
          </p:nvSpPr>
          <p:spPr>
            <a:xfrm>
              <a:off x="6301891" y="4724400"/>
              <a:ext cx="14855" cy="133351"/>
            </a:xfrm>
            <a:custGeom>
              <a:avLst/>
              <a:gdLst/>
              <a:ahLst/>
              <a:cxnLst/>
              <a:rect l="0" t="0" r="0" b="0"/>
              <a:pathLst>
                <a:path w="14855" h="133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2313" y="35974"/>
                  </a:lnTo>
                  <a:lnTo>
                    <a:pt x="14854" y="78994"/>
                  </a:lnTo>
                  <a:lnTo>
                    <a:pt x="1000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37"/>
          <p:cNvGrpSpPr/>
          <p:nvPr/>
        </p:nvGrpSpPr>
        <p:grpSpPr>
          <a:xfrm>
            <a:off x="5832663" y="4624177"/>
            <a:ext cx="269688" cy="204423"/>
            <a:chOff x="5832663" y="4624177"/>
            <a:chExt cx="269688" cy="204423"/>
          </a:xfrm>
        </p:grpSpPr>
        <p:sp>
          <p:nvSpPr>
            <p:cNvPr id="259" name="SMARTInkShape-170"/>
            <p:cNvSpPr/>
            <p:nvPr>
              <p:custDataLst>
                <p:tags r:id="rId90"/>
              </p:custDataLst>
            </p:nvPr>
          </p:nvSpPr>
          <p:spPr>
            <a:xfrm>
              <a:off x="5832663" y="4624177"/>
              <a:ext cx="179121" cy="204423"/>
            </a:xfrm>
            <a:custGeom>
              <a:avLst/>
              <a:gdLst/>
              <a:ahLst/>
              <a:cxnLst/>
              <a:rect l="0" t="0" r="0" b="0"/>
              <a:pathLst>
                <a:path w="179121" h="204423">
                  <a:moveTo>
                    <a:pt x="72837" y="30373"/>
                  </a:moveTo>
                  <a:lnTo>
                    <a:pt x="72837" y="30373"/>
                  </a:lnTo>
                  <a:lnTo>
                    <a:pt x="72837" y="0"/>
                  </a:lnTo>
                  <a:lnTo>
                    <a:pt x="62724" y="5773"/>
                  </a:lnTo>
                  <a:lnTo>
                    <a:pt x="35979" y="36280"/>
                  </a:lnTo>
                  <a:lnTo>
                    <a:pt x="16761" y="70928"/>
                  </a:lnTo>
                  <a:lnTo>
                    <a:pt x="3227" y="111456"/>
                  </a:lnTo>
                  <a:lnTo>
                    <a:pt x="0" y="149883"/>
                  </a:lnTo>
                  <a:lnTo>
                    <a:pt x="4247" y="172859"/>
                  </a:lnTo>
                  <a:lnTo>
                    <a:pt x="12719" y="189185"/>
                  </a:lnTo>
                  <a:lnTo>
                    <a:pt x="17942" y="195514"/>
                  </a:lnTo>
                  <a:lnTo>
                    <a:pt x="36915" y="202547"/>
                  </a:lnTo>
                  <a:lnTo>
                    <a:pt x="48890" y="204422"/>
                  </a:lnTo>
                  <a:lnTo>
                    <a:pt x="73483" y="200861"/>
                  </a:lnTo>
                  <a:lnTo>
                    <a:pt x="111128" y="185075"/>
                  </a:lnTo>
                  <a:lnTo>
                    <a:pt x="143449" y="162523"/>
                  </a:lnTo>
                  <a:lnTo>
                    <a:pt x="173333" y="129620"/>
                  </a:lnTo>
                  <a:lnTo>
                    <a:pt x="179120" y="109054"/>
                  </a:lnTo>
                  <a:lnTo>
                    <a:pt x="177930" y="87214"/>
                  </a:lnTo>
                  <a:lnTo>
                    <a:pt x="170345" y="68101"/>
                  </a:lnTo>
                  <a:lnTo>
                    <a:pt x="147432" y="41473"/>
                  </a:lnTo>
                  <a:lnTo>
                    <a:pt x="118301" y="22451"/>
                  </a:lnTo>
                  <a:lnTo>
                    <a:pt x="90698" y="14620"/>
                  </a:lnTo>
                  <a:lnTo>
                    <a:pt x="53787" y="1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71"/>
            <p:cNvSpPr/>
            <p:nvPr>
              <p:custDataLst>
                <p:tags r:id="rId91"/>
              </p:custDataLst>
            </p:nvPr>
          </p:nvSpPr>
          <p:spPr>
            <a:xfrm>
              <a:off x="6096000" y="4749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38"/>
          <p:cNvGrpSpPr/>
          <p:nvPr/>
        </p:nvGrpSpPr>
        <p:grpSpPr>
          <a:xfrm>
            <a:off x="8619641" y="1765455"/>
            <a:ext cx="117960" cy="412596"/>
            <a:chOff x="8619641" y="1765455"/>
            <a:chExt cx="117960" cy="412596"/>
          </a:xfrm>
        </p:grpSpPr>
        <p:sp>
          <p:nvSpPr>
            <p:cNvPr id="262" name="SMARTInkShape-172"/>
            <p:cNvSpPr/>
            <p:nvPr>
              <p:custDataLst>
                <p:tags r:id="rId87"/>
              </p:custDataLst>
            </p:nvPr>
          </p:nvSpPr>
          <p:spPr>
            <a:xfrm>
              <a:off x="8689666" y="1765455"/>
              <a:ext cx="25905" cy="386680"/>
            </a:xfrm>
            <a:custGeom>
              <a:avLst/>
              <a:gdLst/>
              <a:ahLst/>
              <a:cxnLst/>
              <a:rect l="0" t="0" r="0" b="0"/>
              <a:pathLst>
                <a:path w="25905" h="386680">
                  <a:moveTo>
                    <a:pt x="22534" y="12545"/>
                  </a:moveTo>
                  <a:lnTo>
                    <a:pt x="22534" y="12545"/>
                  </a:lnTo>
                  <a:lnTo>
                    <a:pt x="22534" y="0"/>
                  </a:lnTo>
                  <a:lnTo>
                    <a:pt x="25904" y="6633"/>
                  </a:lnTo>
                  <a:lnTo>
                    <a:pt x="23155" y="47379"/>
                  </a:lnTo>
                  <a:lnTo>
                    <a:pt x="17589" y="90754"/>
                  </a:lnTo>
                  <a:lnTo>
                    <a:pt x="13091" y="131475"/>
                  </a:lnTo>
                  <a:lnTo>
                    <a:pt x="10477" y="173490"/>
                  </a:lnTo>
                  <a:lnTo>
                    <a:pt x="9961" y="215761"/>
                  </a:lnTo>
                  <a:lnTo>
                    <a:pt x="9859" y="258081"/>
                  </a:lnTo>
                  <a:lnTo>
                    <a:pt x="9133" y="299001"/>
                  </a:lnTo>
                  <a:lnTo>
                    <a:pt x="3367" y="342249"/>
                  </a:lnTo>
                  <a:lnTo>
                    <a:pt x="0" y="360943"/>
                  </a:lnTo>
                  <a:lnTo>
                    <a:pt x="3431" y="386679"/>
                  </a:lnTo>
                  <a:lnTo>
                    <a:pt x="3484" y="3808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73"/>
            <p:cNvSpPr/>
            <p:nvPr>
              <p:custDataLst>
                <p:tags r:id="rId88"/>
              </p:custDataLst>
            </p:nvPr>
          </p:nvSpPr>
          <p:spPr>
            <a:xfrm>
              <a:off x="8619641" y="2089150"/>
              <a:ext cx="73510" cy="31751"/>
            </a:xfrm>
            <a:custGeom>
              <a:avLst/>
              <a:gdLst/>
              <a:ahLst/>
              <a:cxnLst/>
              <a:rect l="0" t="0" r="0" b="0"/>
              <a:pathLst>
                <a:path w="73510" h="317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38926" y="14927"/>
                  </a:lnTo>
                  <a:lnTo>
                    <a:pt x="60715" y="28559"/>
                  </a:lnTo>
                  <a:lnTo>
                    <a:pt x="73509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74"/>
            <p:cNvSpPr/>
            <p:nvPr>
              <p:custDataLst>
                <p:tags r:id="rId89"/>
              </p:custDataLst>
            </p:nvPr>
          </p:nvSpPr>
          <p:spPr>
            <a:xfrm>
              <a:off x="8680450" y="21018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2081" y="5775"/>
                  </a:lnTo>
                  <a:lnTo>
                    <a:pt x="18649" y="497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9"/>
          <p:cNvGrpSpPr/>
          <p:nvPr/>
        </p:nvGrpSpPr>
        <p:grpSpPr>
          <a:xfrm>
            <a:off x="9246743" y="1691792"/>
            <a:ext cx="138558" cy="313803"/>
            <a:chOff x="9246743" y="1691792"/>
            <a:chExt cx="138558" cy="313803"/>
          </a:xfrm>
        </p:grpSpPr>
        <p:sp>
          <p:nvSpPr>
            <p:cNvPr id="266" name="SMARTInkShape-175"/>
            <p:cNvSpPr/>
            <p:nvPr>
              <p:custDataLst>
                <p:tags r:id="rId84"/>
              </p:custDataLst>
            </p:nvPr>
          </p:nvSpPr>
          <p:spPr>
            <a:xfrm>
              <a:off x="9296400" y="1691792"/>
              <a:ext cx="18979" cy="313803"/>
            </a:xfrm>
            <a:custGeom>
              <a:avLst/>
              <a:gdLst/>
              <a:ahLst/>
              <a:cxnLst/>
              <a:rect l="0" t="0" r="0" b="0"/>
              <a:pathLst>
                <a:path w="18979" h="313803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81" y="4608"/>
                  </a:lnTo>
                  <a:lnTo>
                    <a:pt x="5069" y="9724"/>
                  </a:lnTo>
                  <a:lnTo>
                    <a:pt x="14927" y="42949"/>
                  </a:lnTo>
                  <a:lnTo>
                    <a:pt x="18236" y="83333"/>
                  </a:lnTo>
                  <a:lnTo>
                    <a:pt x="18809" y="118988"/>
                  </a:lnTo>
                  <a:lnTo>
                    <a:pt x="18978" y="156363"/>
                  </a:lnTo>
                  <a:lnTo>
                    <a:pt x="18323" y="194248"/>
                  </a:lnTo>
                  <a:lnTo>
                    <a:pt x="14680" y="231579"/>
                  </a:lnTo>
                  <a:lnTo>
                    <a:pt x="13090" y="274274"/>
                  </a:lnTo>
                  <a:lnTo>
                    <a:pt x="12706" y="313802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76"/>
            <p:cNvSpPr/>
            <p:nvPr>
              <p:custDataLst>
                <p:tags r:id="rId85"/>
              </p:custDataLst>
            </p:nvPr>
          </p:nvSpPr>
          <p:spPr>
            <a:xfrm>
              <a:off x="9246743" y="1943361"/>
              <a:ext cx="56008" cy="37840"/>
            </a:xfrm>
            <a:custGeom>
              <a:avLst/>
              <a:gdLst/>
              <a:ahLst/>
              <a:cxnLst/>
              <a:rect l="0" t="0" r="0" b="0"/>
              <a:pathLst>
                <a:path w="56008" h="37840">
                  <a:moveTo>
                    <a:pt x="11557" y="6089"/>
                  </a:moveTo>
                  <a:lnTo>
                    <a:pt x="11557" y="6089"/>
                  </a:lnTo>
                  <a:lnTo>
                    <a:pt x="8186" y="2718"/>
                  </a:lnTo>
                  <a:lnTo>
                    <a:pt x="4650" y="1063"/>
                  </a:lnTo>
                  <a:lnTo>
                    <a:pt x="0" y="0"/>
                  </a:lnTo>
                  <a:lnTo>
                    <a:pt x="1246" y="1737"/>
                  </a:lnTo>
                  <a:lnTo>
                    <a:pt x="4857" y="4860"/>
                  </a:lnTo>
                  <a:lnTo>
                    <a:pt x="56007" y="378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77"/>
            <p:cNvSpPr/>
            <p:nvPr>
              <p:custDataLst>
                <p:tags r:id="rId86"/>
              </p:custDataLst>
            </p:nvPr>
          </p:nvSpPr>
          <p:spPr>
            <a:xfrm>
              <a:off x="9321800" y="1962150"/>
              <a:ext cx="63501" cy="31751"/>
            </a:xfrm>
            <a:custGeom>
              <a:avLst/>
              <a:gdLst/>
              <a:ahLst/>
              <a:cxnLst/>
              <a:rect l="0" t="0" r="0" b="0"/>
              <a:pathLst>
                <a:path w="63501" h="31751">
                  <a:moveTo>
                    <a:pt x="63500" y="0"/>
                  </a:moveTo>
                  <a:lnTo>
                    <a:pt x="63500" y="0"/>
                  </a:lnTo>
                  <a:lnTo>
                    <a:pt x="23023" y="16628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40"/>
          <p:cNvGrpSpPr/>
          <p:nvPr/>
        </p:nvGrpSpPr>
        <p:grpSpPr>
          <a:xfrm>
            <a:off x="10261600" y="1277756"/>
            <a:ext cx="139701" cy="258945"/>
            <a:chOff x="10261600" y="1277756"/>
            <a:chExt cx="139701" cy="258945"/>
          </a:xfrm>
        </p:grpSpPr>
        <p:sp>
          <p:nvSpPr>
            <p:cNvPr id="270" name="SMARTInkShape-178"/>
            <p:cNvSpPr/>
            <p:nvPr>
              <p:custDataLst>
                <p:tags r:id="rId81"/>
              </p:custDataLst>
            </p:nvPr>
          </p:nvSpPr>
          <p:spPr>
            <a:xfrm>
              <a:off x="10337800" y="1277756"/>
              <a:ext cx="37840" cy="239895"/>
            </a:xfrm>
            <a:custGeom>
              <a:avLst/>
              <a:gdLst/>
              <a:ahLst/>
              <a:cxnLst/>
              <a:rect l="0" t="0" r="0" b="0"/>
              <a:pathLst>
                <a:path w="37840" h="239895">
                  <a:moveTo>
                    <a:pt x="31750" y="17644"/>
                  </a:moveTo>
                  <a:lnTo>
                    <a:pt x="31750" y="17644"/>
                  </a:lnTo>
                  <a:lnTo>
                    <a:pt x="36776" y="5710"/>
                  </a:lnTo>
                  <a:lnTo>
                    <a:pt x="37839" y="0"/>
                  </a:lnTo>
                  <a:lnTo>
                    <a:pt x="34706" y="35345"/>
                  </a:lnTo>
                  <a:lnTo>
                    <a:pt x="32626" y="76668"/>
                  </a:lnTo>
                  <a:lnTo>
                    <a:pt x="28377" y="110199"/>
                  </a:lnTo>
                  <a:lnTo>
                    <a:pt x="21784" y="144857"/>
                  </a:lnTo>
                  <a:lnTo>
                    <a:pt x="10844" y="190725"/>
                  </a:lnTo>
                  <a:lnTo>
                    <a:pt x="0" y="2398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79"/>
            <p:cNvSpPr/>
            <p:nvPr>
              <p:custDataLst>
                <p:tags r:id="rId82"/>
              </p:custDataLst>
            </p:nvPr>
          </p:nvSpPr>
          <p:spPr>
            <a:xfrm>
              <a:off x="10261600" y="148590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1" y="12209"/>
                  </a:lnTo>
                  <a:lnTo>
                    <a:pt x="17577" y="16010"/>
                  </a:lnTo>
                  <a:lnTo>
                    <a:pt x="6985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80"/>
            <p:cNvSpPr/>
            <p:nvPr>
              <p:custDataLst>
                <p:tags r:id="rId83"/>
              </p:custDataLst>
            </p:nvPr>
          </p:nvSpPr>
          <p:spPr>
            <a:xfrm>
              <a:off x="10350500" y="151765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50800" y="0"/>
                  </a:moveTo>
                  <a:lnTo>
                    <a:pt x="508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41"/>
          <p:cNvGrpSpPr/>
          <p:nvPr/>
        </p:nvGrpSpPr>
        <p:grpSpPr>
          <a:xfrm>
            <a:off x="11475332" y="1174750"/>
            <a:ext cx="145169" cy="311151"/>
            <a:chOff x="11475332" y="1174750"/>
            <a:chExt cx="145169" cy="311151"/>
          </a:xfrm>
        </p:grpSpPr>
        <p:sp>
          <p:nvSpPr>
            <p:cNvPr id="274" name="SMARTInkShape-181"/>
            <p:cNvSpPr/>
            <p:nvPr>
              <p:custDataLst>
                <p:tags r:id="rId78"/>
              </p:custDataLst>
            </p:nvPr>
          </p:nvSpPr>
          <p:spPr>
            <a:xfrm>
              <a:off x="11512550" y="1174750"/>
              <a:ext cx="44451" cy="311151"/>
            </a:xfrm>
            <a:custGeom>
              <a:avLst/>
              <a:gdLst/>
              <a:ahLst/>
              <a:cxnLst/>
              <a:rect l="0" t="0" r="0" b="0"/>
              <a:pathLst>
                <a:path w="44451" h="311151">
                  <a:moveTo>
                    <a:pt x="44450" y="0"/>
                  </a:moveTo>
                  <a:lnTo>
                    <a:pt x="44450" y="0"/>
                  </a:lnTo>
                  <a:lnTo>
                    <a:pt x="42569" y="40182"/>
                  </a:lnTo>
                  <a:lnTo>
                    <a:pt x="38675" y="70775"/>
                  </a:lnTo>
                  <a:lnTo>
                    <a:pt x="32241" y="107891"/>
                  </a:lnTo>
                  <a:lnTo>
                    <a:pt x="24677" y="147905"/>
                  </a:lnTo>
                  <a:lnTo>
                    <a:pt x="17317" y="189208"/>
                  </a:lnTo>
                  <a:lnTo>
                    <a:pt x="11694" y="231083"/>
                  </a:lnTo>
                  <a:lnTo>
                    <a:pt x="6845" y="26568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82"/>
            <p:cNvSpPr/>
            <p:nvPr>
              <p:custDataLst>
                <p:tags r:id="rId79"/>
              </p:custDataLst>
            </p:nvPr>
          </p:nvSpPr>
          <p:spPr>
            <a:xfrm>
              <a:off x="11475332" y="1416050"/>
              <a:ext cx="56269" cy="44451"/>
            </a:xfrm>
            <a:custGeom>
              <a:avLst/>
              <a:gdLst/>
              <a:ahLst/>
              <a:cxnLst/>
              <a:rect l="0" t="0" r="0" b="0"/>
              <a:pathLst>
                <a:path w="56269" h="44451">
                  <a:moveTo>
                    <a:pt x="5468" y="0"/>
                  </a:moveTo>
                  <a:lnTo>
                    <a:pt x="5468" y="0"/>
                  </a:lnTo>
                  <a:lnTo>
                    <a:pt x="2098" y="0"/>
                  </a:lnTo>
                  <a:lnTo>
                    <a:pt x="1105" y="1411"/>
                  </a:lnTo>
                  <a:lnTo>
                    <a:pt x="0" y="6742"/>
                  </a:lnTo>
                  <a:lnTo>
                    <a:pt x="2750" y="17677"/>
                  </a:lnTo>
                  <a:lnTo>
                    <a:pt x="11785" y="23849"/>
                  </a:lnTo>
                  <a:lnTo>
                    <a:pt x="56268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83"/>
            <p:cNvSpPr/>
            <p:nvPr>
              <p:custDataLst>
                <p:tags r:id="rId80"/>
              </p:custDataLst>
            </p:nvPr>
          </p:nvSpPr>
          <p:spPr>
            <a:xfrm>
              <a:off x="11544300" y="144780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76200" y="0"/>
                  </a:moveTo>
                  <a:lnTo>
                    <a:pt x="76200" y="0"/>
                  </a:lnTo>
                  <a:lnTo>
                    <a:pt x="37900" y="1569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42"/>
          <p:cNvGrpSpPr/>
          <p:nvPr/>
        </p:nvGrpSpPr>
        <p:grpSpPr>
          <a:xfrm>
            <a:off x="5813249" y="5228338"/>
            <a:ext cx="496635" cy="867663"/>
            <a:chOff x="5813249" y="5228338"/>
            <a:chExt cx="496635" cy="867663"/>
          </a:xfrm>
        </p:grpSpPr>
        <p:sp>
          <p:nvSpPr>
            <p:cNvPr id="278" name="SMARTInkShape-184"/>
            <p:cNvSpPr/>
            <p:nvPr>
              <p:custDataLst>
                <p:tags r:id="rId74"/>
              </p:custDataLst>
            </p:nvPr>
          </p:nvSpPr>
          <p:spPr>
            <a:xfrm>
              <a:off x="5813249" y="5242476"/>
              <a:ext cx="153090" cy="195837"/>
            </a:xfrm>
            <a:custGeom>
              <a:avLst/>
              <a:gdLst/>
              <a:ahLst/>
              <a:cxnLst/>
              <a:rect l="0" t="0" r="0" b="0"/>
              <a:pathLst>
                <a:path w="153090" h="195837">
                  <a:moveTo>
                    <a:pt x="66851" y="53424"/>
                  </a:moveTo>
                  <a:lnTo>
                    <a:pt x="66851" y="53424"/>
                  </a:lnTo>
                  <a:lnTo>
                    <a:pt x="66850" y="50053"/>
                  </a:lnTo>
                  <a:lnTo>
                    <a:pt x="64969" y="46516"/>
                  </a:lnTo>
                  <a:lnTo>
                    <a:pt x="58012" y="38497"/>
                  </a:lnTo>
                  <a:lnTo>
                    <a:pt x="53986" y="36206"/>
                  </a:lnTo>
                  <a:lnTo>
                    <a:pt x="51923" y="35595"/>
                  </a:lnTo>
                  <a:lnTo>
                    <a:pt x="49139" y="37305"/>
                  </a:lnTo>
                  <a:lnTo>
                    <a:pt x="23745" y="67738"/>
                  </a:lnTo>
                  <a:lnTo>
                    <a:pt x="7120" y="100233"/>
                  </a:lnTo>
                  <a:lnTo>
                    <a:pt x="0" y="133302"/>
                  </a:lnTo>
                  <a:lnTo>
                    <a:pt x="1260" y="165443"/>
                  </a:lnTo>
                  <a:lnTo>
                    <a:pt x="4779" y="173964"/>
                  </a:lnTo>
                  <a:lnTo>
                    <a:pt x="16215" y="187195"/>
                  </a:lnTo>
                  <a:lnTo>
                    <a:pt x="28825" y="194017"/>
                  </a:lnTo>
                  <a:lnTo>
                    <a:pt x="35150" y="195836"/>
                  </a:lnTo>
                  <a:lnTo>
                    <a:pt x="53467" y="192212"/>
                  </a:lnTo>
                  <a:lnTo>
                    <a:pt x="74308" y="182841"/>
                  </a:lnTo>
                  <a:lnTo>
                    <a:pt x="92978" y="169268"/>
                  </a:lnTo>
                  <a:lnTo>
                    <a:pt x="115985" y="139019"/>
                  </a:lnTo>
                  <a:lnTo>
                    <a:pt x="132836" y="103245"/>
                  </a:lnTo>
                  <a:lnTo>
                    <a:pt x="146766" y="65834"/>
                  </a:lnTo>
                  <a:lnTo>
                    <a:pt x="153089" y="31309"/>
                  </a:lnTo>
                  <a:lnTo>
                    <a:pt x="151859" y="22453"/>
                  </a:lnTo>
                  <a:lnTo>
                    <a:pt x="144849" y="8850"/>
                  </a:lnTo>
                  <a:lnTo>
                    <a:pt x="138606" y="4658"/>
                  </a:lnTo>
                  <a:lnTo>
                    <a:pt x="122260" y="0"/>
                  </a:lnTo>
                  <a:lnTo>
                    <a:pt x="96596" y="749"/>
                  </a:lnTo>
                  <a:lnTo>
                    <a:pt x="67747" y="12182"/>
                  </a:lnTo>
                  <a:lnTo>
                    <a:pt x="52903" y="24982"/>
                  </a:lnTo>
                  <a:lnTo>
                    <a:pt x="35101" y="47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85"/>
            <p:cNvSpPr/>
            <p:nvPr>
              <p:custDataLst>
                <p:tags r:id="rId75"/>
              </p:custDataLst>
            </p:nvPr>
          </p:nvSpPr>
          <p:spPr>
            <a:xfrm>
              <a:off x="6140450" y="5359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86"/>
            <p:cNvSpPr/>
            <p:nvPr>
              <p:custDataLst>
                <p:tags r:id="rId76"/>
              </p:custDataLst>
            </p:nvPr>
          </p:nvSpPr>
          <p:spPr>
            <a:xfrm>
              <a:off x="6174983" y="5228338"/>
              <a:ext cx="134901" cy="208534"/>
            </a:xfrm>
            <a:custGeom>
              <a:avLst/>
              <a:gdLst/>
              <a:ahLst/>
              <a:cxnLst/>
              <a:rect l="0" t="0" r="0" b="0"/>
              <a:pathLst>
                <a:path w="134901" h="208534">
                  <a:moveTo>
                    <a:pt x="98817" y="23112"/>
                  </a:moveTo>
                  <a:lnTo>
                    <a:pt x="98817" y="23112"/>
                  </a:lnTo>
                  <a:lnTo>
                    <a:pt x="90028" y="9297"/>
                  </a:lnTo>
                  <a:lnTo>
                    <a:pt x="86608" y="5436"/>
                  </a:lnTo>
                  <a:lnTo>
                    <a:pt x="79043" y="1145"/>
                  </a:lnTo>
                  <a:lnTo>
                    <a:pt x="75051" y="0"/>
                  </a:lnTo>
                  <a:lnTo>
                    <a:pt x="63090" y="2492"/>
                  </a:lnTo>
                  <a:lnTo>
                    <a:pt x="49071" y="9009"/>
                  </a:lnTo>
                  <a:lnTo>
                    <a:pt x="35786" y="18960"/>
                  </a:lnTo>
                  <a:lnTo>
                    <a:pt x="28469" y="30439"/>
                  </a:lnTo>
                  <a:lnTo>
                    <a:pt x="23772" y="55055"/>
                  </a:lnTo>
                  <a:lnTo>
                    <a:pt x="28776" y="67648"/>
                  </a:lnTo>
                  <a:lnTo>
                    <a:pt x="45373" y="86638"/>
                  </a:lnTo>
                  <a:lnTo>
                    <a:pt x="76265" y="115387"/>
                  </a:lnTo>
                  <a:lnTo>
                    <a:pt x="87148" y="133503"/>
                  </a:lnTo>
                  <a:lnTo>
                    <a:pt x="91038" y="143273"/>
                  </a:lnTo>
                  <a:lnTo>
                    <a:pt x="89715" y="163535"/>
                  </a:lnTo>
                  <a:lnTo>
                    <a:pt x="86400" y="173878"/>
                  </a:lnTo>
                  <a:lnTo>
                    <a:pt x="75189" y="189132"/>
                  </a:lnTo>
                  <a:lnTo>
                    <a:pt x="60093" y="199910"/>
                  </a:lnTo>
                  <a:lnTo>
                    <a:pt x="33878" y="208533"/>
                  </a:lnTo>
                  <a:lnTo>
                    <a:pt x="21508" y="208298"/>
                  </a:lnTo>
                  <a:lnTo>
                    <a:pt x="11305" y="203959"/>
                  </a:lnTo>
                  <a:lnTo>
                    <a:pt x="6610" y="200827"/>
                  </a:lnTo>
                  <a:lnTo>
                    <a:pt x="3479" y="196622"/>
                  </a:lnTo>
                  <a:lnTo>
                    <a:pt x="0" y="186305"/>
                  </a:lnTo>
                  <a:lnTo>
                    <a:pt x="1188" y="180590"/>
                  </a:lnTo>
                  <a:lnTo>
                    <a:pt x="8154" y="168597"/>
                  </a:lnTo>
                  <a:lnTo>
                    <a:pt x="49736" y="135456"/>
                  </a:lnTo>
                  <a:lnTo>
                    <a:pt x="90689" y="103159"/>
                  </a:lnTo>
                  <a:lnTo>
                    <a:pt x="132832" y="61550"/>
                  </a:lnTo>
                  <a:lnTo>
                    <a:pt x="134900" y="54381"/>
                  </a:lnTo>
                  <a:lnTo>
                    <a:pt x="133433" y="38891"/>
                  </a:lnTo>
                  <a:lnTo>
                    <a:pt x="129655" y="32926"/>
                  </a:lnTo>
                  <a:lnTo>
                    <a:pt x="117932" y="24416"/>
                  </a:lnTo>
                  <a:lnTo>
                    <a:pt x="95466" y="15659"/>
                  </a:lnTo>
                  <a:lnTo>
                    <a:pt x="81099" y="14626"/>
                  </a:lnTo>
                  <a:lnTo>
                    <a:pt x="60717" y="1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87"/>
            <p:cNvSpPr/>
            <p:nvPr>
              <p:custDataLst>
                <p:tags r:id="rId77"/>
              </p:custDataLst>
            </p:nvPr>
          </p:nvSpPr>
          <p:spPr>
            <a:xfrm>
              <a:off x="5994399" y="5836435"/>
              <a:ext cx="50802" cy="259566"/>
            </a:xfrm>
            <a:custGeom>
              <a:avLst/>
              <a:gdLst/>
              <a:ahLst/>
              <a:cxnLst/>
              <a:rect l="0" t="0" r="0" b="0"/>
              <a:pathLst>
                <a:path w="50802" h="259566">
                  <a:moveTo>
                    <a:pt x="1" y="18265"/>
                  </a:moveTo>
                  <a:lnTo>
                    <a:pt x="1" y="18265"/>
                  </a:lnTo>
                  <a:lnTo>
                    <a:pt x="0" y="8152"/>
                  </a:lnTo>
                  <a:lnTo>
                    <a:pt x="706" y="5173"/>
                  </a:lnTo>
                  <a:lnTo>
                    <a:pt x="1883" y="3186"/>
                  </a:lnTo>
                  <a:lnTo>
                    <a:pt x="5468" y="0"/>
                  </a:lnTo>
                  <a:lnTo>
                    <a:pt x="9998" y="37618"/>
                  </a:lnTo>
                  <a:lnTo>
                    <a:pt x="20132" y="79268"/>
                  </a:lnTo>
                  <a:lnTo>
                    <a:pt x="27293" y="113110"/>
                  </a:lnTo>
                  <a:lnTo>
                    <a:pt x="32827" y="154023"/>
                  </a:lnTo>
                  <a:lnTo>
                    <a:pt x="39520" y="196194"/>
                  </a:lnTo>
                  <a:lnTo>
                    <a:pt x="50801" y="25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43"/>
          <p:cNvGrpSpPr/>
          <p:nvPr/>
        </p:nvGrpSpPr>
        <p:grpSpPr>
          <a:xfrm>
            <a:off x="4954870" y="1486162"/>
            <a:ext cx="86604" cy="576388"/>
            <a:chOff x="4954870" y="1486162"/>
            <a:chExt cx="86604" cy="576388"/>
          </a:xfrm>
        </p:grpSpPr>
        <p:sp>
          <p:nvSpPr>
            <p:cNvPr id="283" name="SMARTInkShape-188"/>
            <p:cNvSpPr/>
            <p:nvPr>
              <p:custDataLst>
                <p:tags r:id="rId72"/>
              </p:custDataLst>
            </p:nvPr>
          </p:nvSpPr>
          <p:spPr>
            <a:xfrm>
              <a:off x="4954870" y="1486162"/>
              <a:ext cx="82084" cy="342121"/>
            </a:xfrm>
            <a:custGeom>
              <a:avLst/>
              <a:gdLst/>
              <a:ahLst/>
              <a:cxnLst/>
              <a:rect l="0" t="0" r="0" b="0"/>
              <a:pathLst>
                <a:path w="82084" h="342121">
                  <a:moveTo>
                    <a:pt x="55280" y="6088"/>
                  </a:moveTo>
                  <a:lnTo>
                    <a:pt x="55280" y="6088"/>
                  </a:lnTo>
                  <a:lnTo>
                    <a:pt x="49813" y="621"/>
                  </a:lnTo>
                  <a:lnTo>
                    <a:pt x="42449" y="0"/>
                  </a:lnTo>
                  <a:lnTo>
                    <a:pt x="31331" y="3186"/>
                  </a:lnTo>
                  <a:lnTo>
                    <a:pt x="15728" y="22083"/>
                  </a:lnTo>
                  <a:lnTo>
                    <a:pt x="4442" y="43283"/>
                  </a:lnTo>
                  <a:lnTo>
                    <a:pt x="0" y="62970"/>
                  </a:lnTo>
                  <a:lnTo>
                    <a:pt x="2055" y="85579"/>
                  </a:lnTo>
                  <a:lnTo>
                    <a:pt x="16094" y="130037"/>
                  </a:lnTo>
                  <a:lnTo>
                    <a:pt x="32690" y="169506"/>
                  </a:lnTo>
                  <a:lnTo>
                    <a:pt x="53255" y="211462"/>
                  </a:lnTo>
                  <a:lnTo>
                    <a:pt x="77486" y="258772"/>
                  </a:lnTo>
                  <a:lnTo>
                    <a:pt x="82083" y="275731"/>
                  </a:lnTo>
                  <a:lnTo>
                    <a:pt x="80704" y="297178"/>
                  </a:lnTo>
                  <a:lnTo>
                    <a:pt x="77633" y="310439"/>
                  </a:lnTo>
                  <a:lnTo>
                    <a:pt x="70154" y="321507"/>
                  </a:lnTo>
                  <a:lnTo>
                    <a:pt x="51476" y="336739"/>
                  </a:lnTo>
                  <a:lnTo>
                    <a:pt x="35103" y="340890"/>
                  </a:lnTo>
                  <a:lnTo>
                    <a:pt x="23588" y="342120"/>
                  </a:lnTo>
                  <a:lnTo>
                    <a:pt x="18146" y="340526"/>
                  </a:lnTo>
                  <a:lnTo>
                    <a:pt x="15707" y="339114"/>
                  </a:lnTo>
                  <a:lnTo>
                    <a:pt x="14787" y="337466"/>
                  </a:lnTo>
                  <a:lnTo>
                    <a:pt x="14879" y="335662"/>
                  </a:lnTo>
                  <a:lnTo>
                    <a:pt x="17180" y="329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89"/>
            <p:cNvSpPr/>
            <p:nvPr>
              <p:custDataLst>
                <p:tags r:id="rId73"/>
              </p:custDataLst>
            </p:nvPr>
          </p:nvSpPr>
          <p:spPr>
            <a:xfrm>
              <a:off x="4961116" y="1931587"/>
              <a:ext cx="80358" cy="130963"/>
            </a:xfrm>
            <a:custGeom>
              <a:avLst/>
              <a:gdLst/>
              <a:ahLst/>
              <a:cxnLst/>
              <a:rect l="0" t="0" r="0" b="0"/>
              <a:pathLst>
                <a:path w="80358" h="130963">
                  <a:moveTo>
                    <a:pt x="49034" y="11513"/>
                  </a:moveTo>
                  <a:lnTo>
                    <a:pt x="49034" y="11513"/>
                  </a:lnTo>
                  <a:lnTo>
                    <a:pt x="49034" y="8142"/>
                  </a:lnTo>
                  <a:lnTo>
                    <a:pt x="48328" y="7149"/>
                  </a:lnTo>
                  <a:lnTo>
                    <a:pt x="47153" y="6487"/>
                  </a:lnTo>
                  <a:lnTo>
                    <a:pt x="42567" y="5337"/>
                  </a:lnTo>
                  <a:lnTo>
                    <a:pt x="33923" y="5186"/>
                  </a:lnTo>
                  <a:lnTo>
                    <a:pt x="24409" y="8541"/>
                  </a:lnTo>
                  <a:lnTo>
                    <a:pt x="12653" y="24116"/>
                  </a:lnTo>
                  <a:lnTo>
                    <a:pt x="1814" y="53958"/>
                  </a:lnTo>
                  <a:lnTo>
                    <a:pt x="0" y="75124"/>
                  </a:lnTo>
                  <a:lnTo>
                    <a:pt x="5351" y="103440"/>
                  </a:lnTo>
                  <a:lnTo>
                    <a:pt x="9864" y="113753"/>
                  </a:lnTo>
                  <a:lnTo>
                    <a:pt x="16573" y="123040"/>
                  </a:lnTo>
                  <a:lnTo>
                    <a:pt x="24259" y="128108"/>
                  </a:lnTo>
                  <a:lnTo>
                    <a:pt x="36519" y="130962"/>
                  </a:lnTo>
                  <a:lnTo>
                    <a:pt x="45588" y="130923"/>
                  </a:lnTo>
                  <a:lnTo>
                    <a:pt x="56675" y="128554"/>
                  </a:lnTo>
                  <a:lnTo>
                    <a:pt x="61184" y="125524"/>
                  </a:lnTo>
                  <a:lnTo>
                    <a:pt x="68075" y="116512"/>
                  </a:lnTo>
                  <a:lnTo>
                    <a:pt x="77542" y="89116"/>
                  </a:lnTo>
                  <a:lnTo>
                    <a:pt x="80357" y="56147"/>
                  </a:lnTo>
                  <a:lnTo>
                    <a:pt x="75630" y="27647"/>
                  </a:lnTo>
                  <a:lnTo>
                    <a:pt x="65846" y="7035"/>
                  </a:lnTo>
                  <a:lnTo>
                    <a:pt x="62359" y="4294"/>
                  </a:lnTo>
                  <a:lnTo>
                    <a:pt x="48043" y="437"/>
                  </a:lnTo>
                  <a:lnTo>
                    <a:pt x="34550" y="0"/>
                  </a:lnTo>
                  <a:lnTo>
                    <a:pt x="17284" y="5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" name="SMARTInkShape-190"/>
          <p:cNvSpPr/>
          <p:nvPr>
            <p:custDataLst>
              <p:tags r:id="rId13"/>
            </p:custDataLst>
          </p:nvPr>
        </p:nvSpPr>
        <p:spPr>
          <a:xfrm>
            <a:off x="4832350" y="1312463"/>
            <a:ext cx="177801" cy="124587"/>
          </a:xfrm>
          <a:custGeom>
            <a:avLst/>
            <a:gdLst/>
            <a:ahLst/>
            <a:cxnLst/>
            <a:rect l="0" t="0" r="0" b="0"/>
            <a:pathLst>
              <a:path w="177801" h="124587">
                <a:moveTo>
                  <a:pt x="0" y="21037"/>
                </a:moveTo>
                <a:lnTo>
                  <a:pt x="0" y="21037"/>
                </a:lnTo>
                <a:lnTo>
                  <a:pt x="5467" y="15570"/>
                </a:lnTo>
                <a:lnTo>
                  <a:pt x="29416" y="14765"/>
                </a:lnTo>
                <a:lnTo>
                  <a:pt x="60482" y="28999"/>
                </a:lnTo>
                <a:lnTo>
                  <a:pt x="67568" y="37276"/>
                </a:lnTo>
                <a:lnTo>
                  <a:pt x="77866" y="59836"/>
                </a:lnTo>
                <a:lnTo>
                  <a:pt x="76705" y="74029"/>
                </a:lnTo>
                <a:lnTo>
                  <a:pt x="70780" y="88333"/>
                </a:lnTo>
                <a:lnTo>
                  <a:pt x="42693" y="117288"/>
                </a:lnTo>
                <a:lnTo>
                  <a:pt x="34027" y="123317"/>
                </a:lnTo>
                <a:lnTo>
                  <a:pt x="31151" y="124501"/>
                </a:lnTo>
                <a:lnTo>
                  <a:pt x="29233" y="124586"/>
                </a:lnTo>
                <a:lnTo>
                  <a:pt x="27956" y="123936"/>
                </a:lnTo>
                <a:lnTo>
                  <a:pt x="26536" y="119451"/>
                </a:lnTo>
                <a:lnTo>
                  <a:pt x="26157" y="116280"/>
                </a:lnTo>
                <a:lnTo>
                  <a:pt x="29500" y="108993"/>
                </a:lnTo>
                <a:lnTo>
                  <a:pt x="52176" y="84282"/>
                </a:lnTo>
                <a:lnTo>
                  <a:pt x="93385" y="52820"/>
                </a:lnTo>
                <a:lnTo>
                  <a:pt x="118400" y="32280"/>
                </a:lnTo>
                <a:lnTo>
                  <a:pt x="128920" y="18018"/>
                </a:lnTo>
                <a:lnTo>
                  <a:pt x="132038" y="9324"/>
                </a:lnTo>
                <a:lnTo>
                  <a:pt x="132475" y="6878"/>
                </a:lnTo>
                <a:lnTo>
                  <a:pt x="132061" y="4542"/>
                </a:lnTo>
                <a:lnTo>
                  <a:pt x="129720" y="65"/>
                </a:lnTo>
                <a:lnTo>
                  <a:pt x="128108" y="0"/>
                </a:lnTo>
                <a:lnTo>
                  <a:pt x="126328" y="1368"/>
                </a:lnTo>
                <a:lnTo>
                  <a:pt x="112669" y="18264"/>
                </a:lnTo>
                <a:lnTo>
                  <a:pt x="108882" y="40793"/>
                </a:lnTo>
                <a:lnTo>
                  <a:pt x="108572" y="46908"/>
                </a:lnTo>
                <a:lnTo>
                  <a:pt x="111989" y="57465"/>
                </a:lnTo>
                <a:lnTo>
                  <a:pt x="114876" y="62256"/>
                </a:lnTo>
                <a:lnTo>
                  <a:pt x="132423" y="75740"/>
                </a:lnTo>
                <a:lnTo>
                  <a:pt x="177800" y="845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SMARTInkShape-Group45"/>
          <p:cNvGrpSpPr/>
          <p:nvPr/>
        </p:nvGrpSpPr>
        <p:grpSpPr>
          <a:xfrm>
            <a:off x="5182483" y="1444142"/>
            <a:ext cx="557918" cy="453759"/>
            <a:chOff x="5182483" y="1444142"/>
            <a:chExt cx="557918" cy="453759"/>
          </a:xfrm>
        </p:grpSpPr>
        <p:sp>
          <p:nvSpPr>
            <p:cNvPr id="287" name="SMARTInkShape-191"/>
            <p:cNvSpPr/>
            <p:nvPr>
              <p:custDataLst>
                <p:tags r:id="rId68"/>
              </p:custDataLst>
            </p:nvPr>
          </p:nvSpPr>
          <p:spPr>
            <a:xfrm>
              <a:off x="5232400" y="1444142"/>
              <a:ext cx="12671" cy="175109"/>
            </a:xfrm>
            <a:custGeom>
              <a:avLst/>
              <a:gdLst/>
              <a:ahLst/>
              <a:cxnLst/>
              <a:rect l="0" t="0" r="0" b="0"/>
              <a:pathLst>
                <a:path w="12671" h="1751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8838" y="9779"/>
                  </a:lnTo>
                  <a:lnTo>
                    <a:pt x="11556" y="24521"/>
                  </a:lnTo>
                  <a:lnTo>
                    <a:pt x="12549" y="65367"/>
                  </a:lnTo>
                  <a:lnTo>
                    <a:pt x="12670" y="112508"/>
                  </a:lnTo>
                  <a:lnTo>
                    <a:pt x="10815" y="157649"/>
                  </a:lnTo>
                  <a:lnTo>
                    <a:pt x="635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92"/>
            <p:cNvSpPr/>
            <p:nvPr>
              <p:custDataLst>
                <p:tags r:id="rId69"/>
              </p:custDataLst>
            </p:nvPr>
          </p:nvSpPr>
          <p:spPr>
            <a:xfrm>
              <a:off x="5182483" y="1657350"/>
              <a:ext cx="100718" cy="12678"/>
            </a:xfrm>
            <a:custGeom>
              <a:avLst/>
              <a:gdLst/>
              <a:ahLst/>
              <a:cxnLst/>
              <a:rect l="0" t="0" r="0" b="0"/>
              <a:pathLst>
                <a:path w="100718" h="12678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411" y="12111"/>
                  </a:lnTo>
                  <a:lnTo>
                    <a:pt x="20809" y="12677"/>
                  </a:lnTo>
                  <a:lnTo>
                    <a:pt x="63241" y="3859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93"/>
            <p:cNvSpPr/>
            <p:nvPr>
              <p:custDataLst>
                <p:tags r:id="rId70"/>
              </p:custDataLst>
            </p:nvPr>
          </p:nvSpPr>
          <p:spPr>
            <a:xfrm>
              <a:off x="5226050" y="1733627"/>
              <a:ext cx="101601" cy="164274"/>
            </a:xfrm>
            <a:custGeom>
              <a:avLst/>
              <a:gdLst/>
              <a:ahLst/>
              <a:cxnLst/>
              <a:rect l="0" t="0" r="0" b="0"/>
              <a:pathLst>
                <a:path w="101601" h="164274">
                  <a:moveTo>
                    <a:pt x="101600" y="6273"/>
                  </a:moveTo>
                  <a:lnTo>
                    <a:pt x="101600" y="6273"/>
                  </a:lnTo>
                  <a:lnTo>
                    <a:pt x="91461" y="5567"/>
                  </a:lnTo>
                  <a:lnTo>
                    <a:pt x="71950" y="511"/>
                  </a:lnTo>
                  <a:lnTo>
                    <a:pt x="56007" y="0"/>
                  </a:lnTo>
                  <a:lnTo>
                    <a:pt x="45601" y="3317"/>
                  </a:lnTo>
                  <a:lnTo>
                    <a:pt x="21081" y="23690"/>
                  </a:lnTo>
                  <a:lnTo>
                    <a:pt x="16425" y="31888"/>
                  </a:lnTo>
                  <a:lnTo>
                    <a:pt x="13436" y="45278"/>
                  </a:lnTo>
                  <a:lnTo>
                    <a:pt x="19029" y="72824"/>
                  </a:lnTo>
                  <a:lnTo>
                    <a:pt x="19741" y="73924"/>
                  </a:lnTo>
                  <a:lnTo>
                    <a:pt x="20922" y="74657"/>
                  </a:lnTo>
                  <a:lnTo>
                    <a:pt x="25955" y="75689"/>
                  </a:lnTo>
                  <a:lnTo>
                    <a:pt x="45056" y="77966"/>
                  </a:lnTo>
                  <a:lnTo>
                    <a:pt x="49087" y="79469"/>
                  </a:lnTo>
                  <a:lnTo>
                    <a:pt x="55448" y="84901"/>
                  </a:lnTo>
                  <a:lnTo>
                    <a:pt x="80705" y="115619"/>
                  </a:lnTo>
                  <a:lnTo>
                    <a:pt x="82731" y="120798"/>
                  </a:lnTo>
                  <a:lnTo>
                    <a:pt x="83101" y="130316"/>
                  </a:lnTo>
                  <a:lnTo>
                    <a:pt x="79032" y="139249"/>
                  </a:lnTo>
                  <a:lnTo>
                    <a:pt x="71814" y="147923"/>
                  </a:lnTo>
                  <a:lnTo>
                    <a:pt x="61551" y="156483"/>
                  </a:lnTo>
                  <a:lnTo>
                    <a:pt x="48052" y="161227"/>
                  </a:lnTo>
                  <a:lnTo>
                    <a:pt x="23132" y="164273"/>
                  </a:lnTo>
                  <a:lnTo>
                    <a:pt x="13574" y="160927"/>
                  </a:lnTo>
                  <a:lnTo>
                    <a:pt x="0" y="15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94"/>
            <p:cNvSpPr/>
            <p:nvPr>
              <p:custDataLst>
                <p:tags r:id="rId71"/>
              </p:custDataLst>
            </p:nvPr>
          </p:nvSpPr>
          <p:spPr>
            <a:xfrm>
              <a:off x="5509772" y="1476344"/>
              <a:ext cx="230629" cy="228582"/>
            </a:xfrm>
            <a:custGeom>
              <a:avLst/>
              <a:gdLst/>
              <a:ahLst/>
              <a:cxnLst/>
              <a:rect l="0" t="0" r="0" b="0"/>
              <a:pathLst>
                <a:path w="230629" h="228582">
                  <a:moveTo>
                    <a:pt x="59178" y="142906"/>
                  </a:moveTo>
                  <a:lnTo>
                    <a:pt x="59178" y="142906"/>
                  </a:lnTo>
                  <a:lnTo>
                    <a:pt x="36034" y="142906"/>
                  </a:lnTo>
                  <a:lnTo>
                    <a:pt x="27490" y="146669"/>
                  </a:lnTo>
                  <a:lnTo>
                    <a:pt x="10507" y="160583"/>
                  </a:lnTo>
                  <a:lnTo>
                    <a:pt x="1170" y="179501"/>
                  </a:lnTo>
                  <a:lnTo>
                    <a:pt x="0" y="193037"/>
                  </a:lnTo>
                  <a:lnTo>
                    <a:pt x="3308" y="210676"/>
                  </a:lnTo>
                  <a:lnTo>
                    <a:pt x="8758" y="222958"/>
                  </a:lnTo>
                  <a:lnTo>
                    <a:pt x="10748" y="225908"/>
                  </a:lnTo>
                  <a:lnTo>
                    <a:pt x="13486" y="227168"/>
                  </a:lnTo>
                  <a:lnTo>
                    <a:pt x="20291" y="226687"/>
                  </a:lnTo>
                  <a:lnTo>
                    <a:pt x="35427" y="219079"/>
                  </a:lnTo>
                  <a:lnTo>
                    <a:pt x="49946" y="201145"/>
                  </a:lnTo>
                  <a:lnTo>
                    <a:pt x="63184" y="171216"/>
                  </a:lnTo>
                  <a:lnTo>
                    <a:pt x="69302" y="125424"/>
                  </a:lnTo>
                  <a:lnTo>
                    <a:pt x="70733" y="89980"/>
                  </a:lnTo>
                  <a:lnTo>
                    <a:pt x="70663" y="55884"/>
                  </a:lnTo>
                  <a:lnTo>
                    <a:pt x="66752" y="12775"/>
                  </a:lnTo>
                  <a:lnTo>
                    <a:pt x="65366" y="3931"/>
                  </a:lnTo>
                  <a:lnTo>
                    <a:pt x="64009" y="1573"/>
                  </a:lnTo>
                  <a:lnTo>
                    <a:pt x="62399" y="0"/>
                  </a:lnTo>
                  <a:lnTo>
                    <a:pt x="60619" y="363"/>
                  </a:lnTo>
                  <a:lnTo>
                    <a:pt x="56761" y="4530"/>
                  </a:lnTo>
                  <a:lnTo>
                    <a:pt x="47252" y="24922"/>
                  </a:lnTo>
                  <a:lnTo>
                    <a:pt x="47057" y="45313"/>
                  </a:lnTo>
                  <a:lnTo>
                    <a:pt x="52999" y="82475"/>
                  </a:lnTo>
                  <a:lnTo>
                    <a:pt x="59229" y="122884"/>
                  </a:lnTo>
                  <a:lnTo>
                    <a:pt x="65542" y="159786"/>
                  </a:lnTo>
                  <a:lnTo>
                    <a:pt x="76974" y="206026"/>
                  </a:lnTo>
                  <a:lnTo>
                    <a:pt x="78097" y="207564"/>
                  </a:lnTo>
                  <a:lnTo>
                    <a:pt x="79552" y="207883"/>
                  </a:lnTo>
                  <a:lnTo>
                    <a:pt x="81227" y="207391"/>
                  </a:lnTo>
                  <a:lnTo>
                    <a:pt x="83089" y="199318"/>
                  </a:lnTo>
                  <a:lnTo>
                    <a:pt x="85327" y="186322"/>
                  </a:lnTo>
                  <a:lnTo>
                    <a:pt x="95227" y="163845"/>
                  </a:lnTo>
                  <a:lnTo>
                    <a:pt x="110546" y="144877"/>
                  </a:lnTo>
                  <a:lnTo>
                    <a:pt x="123630" y="134867"/>
                  </a:lnTo>
                  <a:lnTo>
                    <a:pt x="129686" y="132277"/>
                  </a:lnTo>
                  <a:lnTo>
                    <a:pt x="132995" y="132998"/>
                  </a:lnTo>
                  <a:lnTo>
                    <a:pt x="140434" y="137562"/>
                  </a:lnTo>
                  <a:lnTo>
                    <a:pt x="142276" y="142165"/>
                  </a:lnTo>
                  <a:lnTo>
                    <a:pt x="141498" y="162128"/>
                  </a:lnTo>
                  <a:lnTo>
                    <a:pt x="127280" y="209429"/>
                  </a:lnTo>
                  <a:lnTo>
                    <a:pt x="123284" y="228581"/>
                  </a:lnTo>
                  <a:lnTo>
                    <a:pt x="123788" y="228245"/>
                  </a:lnTo>
                  <a:lnTo>
                    <a:pt x="149829" y="187563"/>
                  </a:lnTo>
                  <a:lnTo>
                    <a:pt x="176295" y="150607"/>
                  </a:lnTo>
                  <a:lnTo>
                    <a:pt x="191066" y="125933"/>
                  </a:lnTo>
                  <a:lnTo>
                    <a:pt x="191554" y="127357"/>
                  </a:lnTo>
                  <a:lnTo>
                    <a:pt x="191534" y="140180"/>
                  </a:lnTo>
                  <a:lnTo>
                    <a:pt x="187023" y="177528"/>
                  </a:lnTo>
                  <a:lnTo>
                    <a:pt x="192198" y="192161"/>
                  </a:lnTo>
                  <a:lnTo>
                    <a:pt x="202259" y="205013"/>
                  </a:lnTo>
                  <a:lnTo>
                    <a:pt x="230628" y="225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46"/>
          <p:cNvGrpSpPr/>
          <p:nvPr/>
        </p:nvGrpSpPr>
        <p:grpSpPr>
          <a:xfrm>
            <a:off x="6013450" y="1600200"/>
            <a:ext cx="114301" cy="113157"/>
            <a:chOff x="6013450" y="1600200"/>
            <a:chExt cx="114301" cy="113157"/>
          </a:xfrm>
        </p:grpSpPr>
        <p:sp>
          <p:nvSpPr>
            <p:cNvPr id="292" name="SMARTInkShape-195"/>
            <p:cNvSpPr/>
            <p:nvPr>
              <p:custDataLst>
                <p:tags r:id="rId66"/>
              </p:custDataLst>
            </p:nvPr>
          </p:nvSpPr>
          <p:spPr>
            <a:xfrm>
              <a:off x="6013450" y="16002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4550" y="48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96"/>
            <p:cNvSpPr/>
            <p:nvPr>
              <p:custDataLst>
                <p:tags r:id="rId67"/>
              </p:custDataLst>
            </p:nvPr>
          </p:nvSpPr>
          <p:spPr>
            <a:xfrm>
              <a:off x="6019800" y="1689100"/>
              <a:ext cx="107951" cy="24257"/>
            </a:xfrm>
            <a:custGeom>
              <a:avLst/>
              <a:gdLst/>
              <a:ahLst/>
              <a:cxnLst/>
              <a:rect l="0" t="0" r="0" b="0"/>
              <a:pathLst>
                <a:path w="107951" h="24257">
                  <a:moveTo>
                    <a:pt x="0" y="12700"/>
                  </a:moveTo>
                  <a:lnTo>
                    <a:pt x="0" y="12700"/>
                  </a:lnTo>
                  <a:lnTo>
                    <a:pt x="0" y="21538"/>
                  </a:lnTo>
                  <a:lnTo>
                    <a:pt x="2822" y="22826"/>
                  </a:lnTo>
                  <a:lnTo>
                    <a:pt x="13484" y="24256"/>
                  </a:lnTo>
                  <a:lnTo>
                    <a:pt x="54169" y="1503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47"/>
          <p:cNvGrpSpPr/>
          <p:nvPr/>
        </p:nvGrpSpPr>
        <p:grpSpPr>
          <a:xfrm>
            <a:off x="6486042" y="1437223"/>
            <a:ext cx="270359" cy="518578"/>
            <a:chOff x="6486042" y="1437223"/>
            <a:chExt cx="270359" cy="518578"/>
          </a:xfrm>
        </p:grpSpPr>
        <p:sp>
          <p:nvSpPr>
            <p:cNvPr id="295" name="SMARTInkShape-197"/>
            <p:cNvSpPr/>
            <p:nvPr>
              <p:custDataLst>
                <p:tags r:id="rId63"/>
              </p:custDataLst>
            </p:nvPr>
          </p:nvSpPr>
          <p:spPr>
            <a:xfrm>
              <a:off x="6489700" y="1437223"/>
              <a:ext cx="215901" cy="138855"/>
            </a:xfrm>
            <a:custGeom>
              <a:avLst/>
              <a:gdLst/>
              <a:ahLst/>
              <a:cxnLst/>
              <a:rect l="0" t="0" r="0" b="0"/>
              <a:pathLst>
                <a:path w="215901" h="138855">
                  <a:moveTo>
                    <a:pt x="0" y="23277"/>
                  </a:moveTo>
                  <a:lnTo>
                    <a:pt x="0" y="23277"/>
                  </a:lnTo>
                  <a:lnTo>
                    <a:pt x="3371" y="23277"/>
                  </a:lnTo>
                  <a:lnTo>
                    <a:pt x="42634" y="10412"/>
                  </a:lnTo>
                  <a:lnTo>
                    <a:pt x="59871" y="7681"/>
                  </a:lnTo>
                  <a:lnTo>
                    <a:pt x="74588" y="8820"/>
                  </a:lnTo>
                  <a:lnTo>
                    <a:pt x="80064" y="12228"/>
                  </a:lnTo>
                  <a:lnTo>
                    <a:pt x="88030" y="23540"/>
                  </a:lnTo>
                  <a:lnTo>
                    <a:pt x="93111" y="45776"/>
                  </a:lnTo>
                  <a:lnTo>
                    <a:pt x="86773" y="63851"/>
                  </a:lnTo>
                  <a:lnTo>
                    <a:pt x="59709" y="100828"/>
                  </a:lnTo>
                  <a:lnTo>
                    <a:pt x="17178" y="136746"/>
                  </a:lnTo>
                  <a:lnTo>
                    <a:pt x="13569" y="138434"/>
                  </a:lnTo>
                  <a:lnTo>
                    <a:pt x="11163" y="138854"/>
                  </a:lnTo>
                  <a:lnTo>
                    <a:pt x="9558" y="138428"/>
                  </a:lnTo>
                  <a:lnTo>
                    <a:pt x="10606" y="136733"/>
                  </a:lnTo>
                  <a:lnTo>
                    <a:pt x="53860" y="103091"/>
                  </a:lnTo>
                  <a:lnTo>
                    <a:pt x="93738" y="68049"/>
                  </a:lnTo>
                  <a:lnTo>
                    <a:pt x="140484" y="25480"/>
                  </a:lnTo>
                  <a:lnTo>
                    <a:pt x="160003" y="2662"/>
                  </a:lnTo>
                  <a:lnTo>
                    <a:pt x="160291" y="1067"/>
                  </a:lnTo>
                  <a:lnTo>
                    <a:pt x="159777" y="4"/>
                  </a:lnTo>
                  <a:lnTo>
                    <a:pt x="158024" y="0"/>
                  </a:lnTo>
                  <a:lnTo>
                    <a:pt x="152312" y="1878"/>
                  </a:lnTo>
                  <a:lnTo>
                    <a:pt x="137792" y="17015"/>
                  </a:lnTo>
                  <a:lnTo>
                    <a:pt x="133678" y="39073"/>
                  </a:lnTo>
                  <a:lnTo>
                    <a:pt x="135612" y="64164"/>
                  </a:lnTo>
                  <a:lnTo>
                    <a:pt x="143528" y="82371"/>
                  </a:lnTo>
                  <a:lnTo>
                    <a:pt x="155983" y="95637"/>
                  </a:lnTo>
                  <a:lnTo>
                    <a:pt x="183603" y="112281"/>
                  </a:lnTo>
                  <a:lnTo>
                    <a:pt x="215900" y="12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98"/>
            <p:cNvSpPr/>
            <p:nvPr>
              <p:custDataLst>
                <p:tags r:id="rId64"/>
              </p:custDataLst>
            </p:nvPr>
          </p:nvSpPr>
          <p:spPr>
            <a:xfrm>
              <a:off x="6486042" y="1657350"/>
              <a:ext cx="270359" cy="47203"/>
            </a:xfrm>
            <a:custGeom>
              <a:avLst/>
              <a:gdLst/>
              <a:ahLst/>
              <a:cxnLst/>
              <a:rect l="0" t="0" r="0" b="0"/>
              <a:pathLst>
                <a:path w="270359" h="47203">
                  <a:moveTo>
                    <a:pt x="3658" y="38100"/>
                  </a:moveTo>
                  <a:lnTo>
                    <a:pt x="3658" y="38100"/>
                  </a:lnTo>
                  <a:lnTo>
                    <a:pt x="287" y="41471"/>
                  </a:lnTo>
                  <a:lnTo>
                    <a:pt x="0" y="43169"/>
                  </a:lnTo>
                  <a:lnTo>
                    <a:pt x="513" y="45007"/>
                  </a:lnTo>
                  <a:lnTo>
                    <a:pt x="1562" y="46938"/>
                  </a:lnTo>
                  <a:lnTo>
                    <a:pt x="12133" y="47202"/>
                  </a:lnTo>
                  <a:lnTo>
                    <a:pt x="54407" y="41622"/>
                  </a:lnTo>
                  <a:lnTo>
                    <a:pt x="87361" y="34021"/>
                  </a:lnTo>
                  <a:lnTo>
                    <a:pt x="125526" y="24293"/>
                  </a:lnTo>
                  <a:lnTo>
                    <a:pt x="166006" y="15265"/>
                  </a:lnTo>
                  <a:lnTo>
                    <a:pt x="199991" y="8431"/>
                  </a:lnTo>
                  <a:lnTo>
                    <a:pt x="239160" y="2498"/>
                  </a:lnTo>
                  <a:lnTo>
                    <a:pt x="270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99"/>
            <p:cNvSpPr/>
            <p:nvPr>
              <p:custDataLst>
                <p:tags r:id="rId65"/>
              </p:custDataLst>
            </p:nvPr>
          </p:nvSpPr>
          <p:spPr>
            <a:xfrm>
              <a:off x="6496050" y="1733550"/>
              <a:ext cx="171451" cy="222251"/>
            </a:xfrm>
            <a:custGeom>
              <a:avLst/>
              <a:gdLst/>
              <a:ahLst/>
              <a:cxnLst/>
              <a:rect l="0" t="0" r="0" b="0"/>
              <a:pathLst>
                <a:path w="171451" h="222251">
                  <a:moveTo>
                    <a:pt x="171450" y="0"/>
                  </a:moveTo>
                  <a:lnTo>
                    <a:pt x="171450" y="0"/>
                  </a:lnTo>
                  <a:lnTo>
                    <a:pt x="125055" y="0"/>
                  </a:lnTo>
                  <a:lnTo>
                    <a:pt x="107373" y="1881"/>
                  </a:lnTo>
                  <a:lnTo>
                    <a:pt x="77535" y="10831"/>
                  </a:lnTo>
                  <a:lnTo>
                    <a:pt x="70208" y="14927"/>
                  </a:lnTo>
                  <a:lnTo>
                    <a:pt x="68677" y="17007"/>
                  </a:lnTo>
                  <a:lnTo>
                    <a:pt x="68362" y="19099"/>
                  </a:lnTo>
                  <a:lnTo>
                    <a:pt x="81098" y="65431"/>
                  </a:lnTo>
                  <a:lnTo>
                    <a:pt x="81200" y="76352"/>
                  </a:lnTo>
                  <a:lnTo>
                    <a:pt x="76206" y="101556"/>
                  </a:lnTo>
                  <a:lnTo>
                    <a:pt x="88134" y="96568"/>
                  </a:lnTo>
                  <a:lnTo>
                    <a:pt x="100586" y="95510"/>
                  </a:lnTo>
                  <a:lnTo>
                    <a:pt x="108440" y="99129"/>
                  </a:lnTo>
                  <a:lnTo>
                    <a:pt x="137613" y="119643"/>
                  </a:lnTo>
                  <a:lnTo>
                    <a:pt x="142300" y="129375"/>
                  </a:lnTo>
                  <a:lnTo>
                    <a:pt x="145309" y="152869"/>
                  </a:lnTo>
                  <a:lnTo>
                    <a:pt x="142733" y="159063"/>
                  </a:lnTo>
                  <a:lnTo>
                    <a:pt x="132346" y="171589"/>
                  </a:lnTo>
                  <a:lnTo>
                    <a:pt x="100519" y="190541"/>
                  </a:lnTo>
                  <a:lnTo>
                    <a:pt x="64431" y="20321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200"/>
          <p:cNvSpPr/>
          <p:nvPr>
            <p:custDataLst>
              <p:tags r:id="rId14"/>
            </p:custDataLst>
          </p:nvPr>
        </p:nvSpPr>
        <p:spPr>
          <a:xfrm>
            <a:off x="6306767" y="1245974"/>
            <a:ext cx="656290" cy="927619"/>
          </a:xfrm>
          <a:custGeom>
            <a:avLst/>
            <a:gdLst/>
            <a:ahLst/>
            <a:cxnLst/>
            <a:rect l="0" t="0" r="0" b="0"/>
            <a:pathLst>
              <a:path w="656290" h="927619">
                <a:moveTo>
                  <a:pt x="36883" y="151026"/>
                </a:moveTo>
                <a:lnTo>
                  <a:pt x="36883" y="151026"/>
                </a:lnTo>
                <a:lnTo>
                  <a:pt x="38764" y="130303"/>
                </a:lnTo>
                <a:lnTo>
                  <a:pt x="40254" y="124511"/>
                </a:lnTo>
                <a:lnTo>
                  <a:pt x="49435" y="112431"/>
                </a:lnTo>
                <a:lnTo>
                  <a:pt x="94577" y="74782"/>
                </a:lnTo>
                <a:lnTo>
                  <a:pt x="134749" y="49417"/>
                </a:lnTo>
                <a:lnTo>
                  <a:pt x="171009" y="33744"/>
                </a:lnTo>
                <a:lnTo>
                  <a:pt x="211934" y="20164"/>
                </a:lnTo>
                <a:lnTo>
                  <a:pt x="248598" y="10574"/>
                </a:lnTo>
                <a:lnTo>
                  <a:pt x="288546" y="3264"/>
                </a:lnTo>
                <a:lnTo>
                  <a:pt x="331662" y="0"/>
                </a:lnTo>
                <a:lnTo>
                  <a:pt x="375716" y="2404"/>
                </a:lnTo>
                <a:lnTo>
                  <a:pt x="413307" y="10956"/>
                </a:lnTo>
                <a:lnTo>
                  <a:pt x="457614" y="27193"/>
                </a:lnTo>
                <a:lnTo>
                  <a:pt x="489000" y="45425"/>
                </a:lnTo>
                <a:lnTo>
                  <a:pt x="525247" y="84358"/>
                </a:lnTo>
                <a:lnTo>
                  <a:pt x="551059" y="120219"/>
                </a:lnTo>
                <a:lnTo>
                  <a:pt x="572819" y="157655"/>
                </a:lnTo>
                <a:lnTo>
                  <a:pt x="590084" y="195559"/>
                </a:lnTo>
                <a:lnTo>
                  <a:pt x="608605" y="235482"/>
                </a:lnTo>
                <a:lnTo>
                  <a:pt x="625617" y="278591"/>
                </a:lnTo>
                <a:lnTo>
                  <a:pt x="637714" y="322643"/>
                </a:lnTo>
                <a:lnTo>
                  <a:pt x="647648" y="368857"/>
                </a:lnTo>
                <a:lnTo>
                  <a:pt x="655765" y="416417"/>
                </a:lnTo>
                <a:lnTo>
                  <a:pt x="656289" y="461788"/>
                </a:lnTo>
                <a:lnTo>
                  <a:pt x="652252" y="493048"/>
                </a:lnTo>
                <a:lnTo>
                  <a:pt x="643403" y="528108"/>
                </a:lnTo>
                <a:lnTo>
                  <a:pt x="633262" y="573434"/>
                </a:lnTo>
                <a:lnTo>
                  <a:pt x="625789" y="613675"/>
                </a:lnTo>
                <a:lnTo>
                  <a:pt x="611873" y="660128"/>
                </a:lnTo>
                <a:lnTo>
                  <a:pt x="595536" y="701394"/>
                </a:lnTo>
                <a:lnTo>
                  <a:pt x="569427" y="746240"/>
                </a:lnTo>
                <a:lnTo>
                  <a:pt x="535049" y="793574"/>
                </a:lnTo>
                <a:lnTo>
                  <a:pt x="493903" y="831679"/>
                </a:lnTo>
                <a:lnTo>
                  <a:pt x="446656" y="872262"/>
                </a:lnTo>
                <a:lnTo>
                  <a:pt x="403132" y="897918"/>
                </a:lnTo>
                <a:lnTo>
                  <a:pt x="364593" y="912312"/>
                </a:lnTo>
                <a:lnTo>
                  <a:pt x="325658" y="923633"/>
                </a:lnTo>
                <a:lnTo>
                  <a:pt x="302811" y="927618"/>
                </a:lnTo>
                <a:lnTo>
                  <a:pt x="261280" y="924427"/>
                </a:lnTo>
                <a:lnTo>
                  <a:pt x="222320" y="913632"/>
                </a:lnTo>
                <a:lnTo>
                  <a:pt x="181359" y="892841"/>
                </a:lnTo>
                <a:lnTo>
                  <a:pt x="145358" y="864589"/>
                </a:lnTo>
                <a:lnTo>
                  <a:pt x="111070" y="822084"/>
                </a:lnTo>
                <a:lnTo>
                  <a:pt x="82190" y="777287"/>
                </a:lnTo>
                <a:lnTo>
                  <a:pt x="63242" y="740868"/>
                </a:lnTo>
                <a:lnTo>
                  <a:pt x="47671" y="702561"/>
                </a:lnTo>
                <a:lnTo>
                  <a:pt x="30673" y="660244"/>
                </a:lnTo>
                <a:lnTo>
                  <a:pt x="16385" y="616426"/>
                </a:lnTo>
                <a:lnTo>
                  <a:pt x="4626" y="572164"/>
                </a:lnTo>
                <a:lnTo>
                  <a:pt x="515" y="527769"/>
                </a:lnTo>
                <a:lnTo>
                  <a:pt x="0" y="482630"/>
                </a:lnTo>
                <a:lnTo>
                  <a:pt x="2382" y="450335"/>
                </a:lnTo>
                <a:lnTo>
                  <a:pt x="7674" y="417167"/>
                </a:lnTo>
                <a:lnTo>
                  <a:pt x="16140" y="381494"/>
                </a:lnTo>
                <a:lnTo>
                  <a:pt x="29310" y="339769"/>
                </a:lnTo>
                <a:lnTo>
                  <a:pt x="44571" y="295355"/>
                </a:lnTo>
                <a:lnTo>
                  <a:pt x="60055" y="250450"/>
                </a:lnTo>
                <a:lnTo>
                  <a:pt x="73993" y="206974"/>
                </a:lnTo>
                <a:lnTo>
                  <a:pt x="89124" y="166014"/>
                </a:lnTo>
                <a:lnTo>
                  <a:pt x="103845" y="129465"/>
                </a:lnTo>
                <a:lnTo>
                  <a:pt x="120772" y="89055"/>
                </a:lnTo>
                <a:lnTo>
                  <a:pt x="144833" y="430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49"/>
          <p:cNvGrpSpPr/>
          <p:nvPr/>
        </p:nvGrpSpPr>
        <p:grpSpPr>
          <a:xfrm>
            <a:off x="3300835" y="3861061"/>
            <a:ext cx="1046647" cy="145790"/>
            <a:chOff x="3300835" y="3861061"/>
            <a:chExt cx="1046647" cy="145790"/>
          </a:xfrm>
        </p:grpSpPr>
        <p:sp>
          <p:nvSpPr>
            <p:cNvPr id="300" name="SMARTInkShape-201"/>
            <p:cNvSpPr/>
            <p:nvPr>
              <p:custDataLst>
                <p:tags r:id="rId61"/>
              </p:custDataLst>
            </p:nvPr>
          </p:nvSpPr>
          <p:spPr>
            <a:xfrm>
              <a:off x="3300835" y="3861061"/>
              <a:ext cx="153566" cy="145790"/>
            </a:xfrm>
            <a:custGeom>
              <a:avLst/>
              <a:gdLst/>
              <a:ahLst/>
              <a:cxnLst/>
              <a:rect l="0" t="0" r="0" b="0"/>
              <a:pathLst>
                <a:path w="153566" h="145790">
                  <a:moveTo>
                    <a:pt x="109115" y="6089"/>
                  </a:moveTo>
                  <a:lnTo>
                    <a:pt x="109115" y="6089"/>
                  </a:lnTo>
                  <a:lnTo>
                    <a:pt x="121048" y="1063"/>
                  </a:lnTo>
                  <a:lnTo>
                    <a:pt x="124296" y="327"/>
                  </a:lnTo>
                  <a:lnTo>
                    <a:pt x="124175" y="131"/>
                  </a:lnTo>
                  <a:lnTo>
                    <a:pt x="123388" y="0"/>
                  </a:lnTo>
                  <a:lnTo>
                    <a:pt x="79857" y="29648"/>
                  </a:lnTo>
                  <a:lnTo>
                    <a:pt x="33564" y="62301"/>
                  </a:lnTo>
                  <a:lnTo>
                    <a:pt x="7550" y="89615"/>
                  </a:lnTo>
                  <a:lnTo>
                    <a:pt x="475" y="102243"/>
                  </a:lnTo>
                  <a:lnTo>
                    <a:pt x="0" y="108292"/>
                  </a:lnTo>
                  <a:lnTo>
                    <a:pt x="3234" y="120657"/>
                  </a:lnTo>
                  <a:lnTo>
                    <a:pt x="7483" y="125507"/>
                  </a:lnTo>
                  <a:lnTo>
                    <a:pt x="19731" y="132776"/>
                  </a:lnTo>
                  <a:lnTo>
                    <a:pt x="65797" y="142486"/>
                  </a:lnTo>
                  <a:lnTo>
                    <a:pt x="106550" y="144810"/>
                  </a:lnTo>
                  <a:lnTo>
                    <a:pt x="153565" y="145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02"/>
            <p:cNvSpPr/>
            <p:nvPr>
              <p:custDataLst>
                <p:tags r:id="rId62"/>
              </p:custDataLst>
            </p:nvPr>
          </p:nvSpPr>
          <p:spPr>
            <a:xfrm>
              <a:off x="3397250" y="3861570"/>
              <a:ext cx="950232" cy="145281"/>
            </a:xfrm>
            <a:custGeom>
              <a:avLst/>
              <a:gdLst/>
              <a:ahLst/>
              <a:cxnLst/>
              <a:rect l="0" t="0" r="0" b="0"/>
              <a:pathLst>
                <a:path w="950232" h="145281">
                  <a:moveTo>
                    <a:pt x="0" y="94480"/>
                  </a:moveTo>
                  <a:lnTo>
                    <a:pt x="0" y="94480"/>
                  </a:lnTo>
                  <a:lnTo>
                    <a:pt x="0" y="91109"/>
                  </a:lnTo>
                  <a:lnTo>
                    <a:pt x="705" y="90116"/>
                  </a:lnTo>
                  <a:lnTo>
                    <a:pt x="1881" y="89454"/>
                  </a:lnTo>
                  <a:lnTo>
                    <a:pt x="46139" y="74431"/>
                  </a:lnTo>
                  <a:lnTo>
                    <a:pt x="79068" y="67225"/>
                  </a:lnTo>
                  <a:lnTo>
                    <a:pt x="124276" y="61670"/>
                  </a:lnTo>
                  <a:lnTo>
                    <a:pt x="150584" y="60612"/>
                  </a:lnTo>
                  <a:lnTo>
                    <a:pt x="178706" y="60613"/>
                  </a:lnTo>
                  <a:lnTo>
                    <a:pt x="208037" y="61318"/>
                  </a:lnTo>
                  <a:lnTo>
                    <a:pt x="240292" y="61789"/>
                  </a:lnTo>
                  <a:lnTo>
                    <a:pt x="274494" y="62103"/>
                  </a:lnTo>
                  <a:lnTo>
                    <a:pt x="309997" y="62311"/>
                  </a:lnTo>
                  <a:lnTo>
                    <a:pt x="348481" y="63157"/>
                  </a:lnTo>
                  <a:lnTo>
                    <a:pt x="388954" y="64425"/>
                  </a:lnTo>
                  <a:lnTo>
                    <a:pt x="430752" y="65977"/>
                  </a:lnTo>
                  <a:lnTo>
                    <a:pt x="473435" y="67717"/>
                  </a:lnTo>
                  <a:lnTo>
                    <a:pt x="516706" y="69582"/>
                  </a:lnTo>
                  <a:lnTo>
                    <a:pt x="560371" y="71531"/>
                  </a:lnTo>
                  <a:lnTo>
                    <a:pt x="601475" y="73536"/>
                  </a:lnTo>
                  <a:lnTo>
                    <a:pt x="640872" y="75579"/>
                  </a:lnTo>
                  <a:lnTo>
                    <a:pt x="679131" y="77646"/>
                  </a:lnTo>
                  <a:lnTo>
                    <a:pt x="713810" y="79024"/>
                  </a:lnTo>
                  <a:lnTo>
                    <a:pt x="746101" y="79943"/>
                  </a:lnTo>
                  <a:lnTo>
                    <a:pt x="776801" y="80554"/>
                  </a:lnTo>
                  <a:lnTo>
                    <a:pt x="824082" y="79354"/>
                  </a:lnTo>
                  <a:lnTo>
                    <a:pt x="870941" y="74711"/>
                  </a:lnTo>
                  <a:lnTo>
                    <a:pt x="887324" y="70877"/>
                  </a:lnTo>
                  <a:lnTo>
                    <a:pt x="890705" y="68867"/>
                  </a:lnTo>
                  <a:lnTo>
                    <a:pt x="892253" y="66821"/>
                  </a:lnTo>
                  <a:lnTo>
                    <a:pt x="890463" y="63341"/>
                  </a:lnTo>
                  <a:lnTo>
                    <a:pt x="880949" y="53829"/>
                  </a:lnTo>
                  <a:lnTo>
                    <a:pt x="842411" y="31182"/>
                  </a:lnTo>
                  <a:lnTo>
                    <a:pt x="807622" y="12388"/>
                  </a:lnTo>
                  <a:lnTo>
                    <a:pt x="796490" y="1829"/>
                  </a:lnTo>
                  <a:lnTo>
                    <a:pt x="796988" y="962"/>
                  </a:lnTo>
                  <a:lnTo>
                    <a:pt x="801303" y="0"/>
                  </a:lnTo>
                  <a:lnTo>
                    <a:pt x="837262" y="793"/>
                  </a:lnTo>
                  <a:lnTo>
                    <a:pt x="880569" y="9414"/>
                  </a:lnTo>
                  <a:lnTo>
                    <a:pt x="922172" y="22317"/>
                  </a:lnTo>
                  <a:lnTo>
                    <a:pt x="941138" y="35831"/>
                  </a:lnTo>
                  <a:lnTo>
                    <a:pt x="946336" y="44092"/>
                  </a:lnTo>
                  <a:lnTo>
                    <a:pt x="950231" y="62678"/>
                  </a:lnTo>
                  <a:lnTo>
                    <a:pt x="945847" y="80816"/>
                  </a:lnTo>
                  <a:lnTo>
                    <a:pt x="934726" y="99696"/>
                  </a:lnTo>
                  <a:lnTo>
                    <a:pt x="895350" y="1452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50"/>
          <p:cNvGrpSpPr/>
          <p:nvPr/>
        </p:nvGrpSpPr>
        <p:grpSpPr>
          <a:xfrm>
            <a:off x="3328080" y="4502150"/>
            <a:ext cx="1045875" cy="1441451"/>
            <a:chOff x="3328080" y="4502150"/>
            <a:chExt cx="1045875" cy="1441451"/>
          </a:xfrm>
        </p:grpSpPr>
        <p:sp>
          <p:nvSpPr>
            <p:cNvPr id="303" name="SMARTInkShape-203"/>
            <p:cNvSpPr/>
            <p:nvPr>
              <p:custDataLst>
                <p:tags r:id="rId54"/>
              </p:custDataLst>
            </p:nvPr>
          </p:nvSpPr>
          <p:spPr>
            <a:xfrm>
              <a:off x="3328080" y="4502150"/>
              <a:ext cx="170771" cy="157050"/>
            </a:xfrm>
            <a:custGeom>
              <a:avLst/>
              <a:gdLst/>
              <a:ahLst/>
              <a:cxnLst/>
              <a:rect l="0" t="0" r="0" b="0"/>
              <a:pathLst>
                <a:path w="170771" h="157050">
                  <a:moveTo>
                    <a:pt x="113620" y="0"/>
                  </a:moveTo>
                  <a:lnTo>
                    <a:pt x="113620" y="0"/>
                  </a:lnTo>
                  <a:lnTo>
                    <a:pt x="71244" y="37350"/>
                  </a:lnTo>
                  <a:lnTo>
                    <a:pt x="27246" y="80285"/>
                  </a:lnTo>
                  <a:lnTo>
                    <a:pt x="5320" y="108769"/>
                  </a:lnTo>
                  <a:lnTo>
                    <a:pt x="340" y="122660"/>
                  </a:lnTo>
                  <a:lnTo>
                    <a:pt x="0" y="128340"/>
                  </a:lnTo>
                  <a:lnTo>
                    <a:pt x="3301" y="133538"/>
                  </a:lnTo>
                  <a:lnTo>
                    <a:pt x="16376" y="143076"/>
                  </a:lnTo>
                  <a:lnTo>
                    <a:pt x="50313" y="153008"/>
                  </a:lnTo>
                  <a:lnTo>
                    <a:pt x="95019" y="157049"/>
                  </a:lnTo>
                  <a:lnTo>
                    <a:pt x="140642" y="154875"/>
                  </a:lnTo>
                  <a:lnTo>
                    <a:pt x="17077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04"/>
            <p:cNvSpPr/>
            <p:nvPr>
              <p:custDataLst>
                <p:tags r:id="rId55"/>
              </p:custDataLst>
            </p:nvPr>
          </p:nvSpPr>
          <p:spPr>
            <a:xfrm>
              <a:off x="3439880" y="4619142"/>
              <a:ext cx="719371" cy="35409"/>
            </a:xfrm>
            <a:custGeom>
              <a:avLst/>
              <a:gdLst/>
              <a:ahLst/>
              <a:cxnLst/>
              <a:rect l="0" t="0" r="0" b="0"/>
              <a:pathLst>
                <a:path w="719371" h="35409">
                  <a:moveTo>
                    <a:pt x="8170" y="3658"/>
                  </a:moveTo>
                  <a:lnTo>
                    <a:pt x="8170" y="3658"/>
                  </a:lnTo>
                  <a:lnTo>
                    <a:pt x="1428" y="287"/>
                  </a:lnTo>
                  <a:lnTo>
                    <a:pt x="147" y="0"/>
                  </a:lnTo>
                  <a:lnTo>
                    <a:pt x="0" y="513"/>
                  </a:lnTo>
                  <a:lnTo>
                    <a:pt x="606" y="1562"/>
                  </a:lnTo>
                  <a:lnTo>
                    <a:pt x="14944" y="6408"/>
                  </a:lnTo>
                  <a:lnTo>
                    <a:pt x="53921" y="12313"/>
                  </a:lnTo>
                  <a:lnTo>
                    <a:pt x="100941" y="14560"/>
                  </a:lnTo>
                  <a:lnTo>
                    <a:pt x="129284" y="15159"/>
                  </a:lnTo>
                  <a:lnTo>
                    <a:pt x="162996" y="15559"/>
                  </a:lnTo>
                  <a:lnTo>
                    <a:pt x="200287" y="15825"/>
                  </a:lnTo>
                  <a:lnTo>
                    <a:pt x="239965" y="16003"/>
                  </a:lnTo>
                  <a:lnTo>
                    <a:pt x="282644" y="16121"/>
                  </a:lnTo>
                  <a:lnTo>
                    <a:pt x="327325" y="16199"/>
                  </a:lnTo>
                  <a:lnTo>
                    <a:pt x="373340" y="16253"/>
                  </a:lnTo>
                  <a:lnTo>
                    <a:pt x="419539" y="17699"/>
                  </a:lnTo>
                  <a:lnTo>
                    <a:pt x="465861" y="20074"/>
                  </a:lnTo>
                  <a:lnTo>
                    <a:pt x="512264" y="23069"/>
                  </a:lnTo>
                  <a:lnTo>
                    <a:pt x="555899" y="25771"/>
                  </a:lnTo>
                  <a:lnTo>
                    <a:pt x="597689" y="28278"/>
                  </a:lnTo>
                  <a:lnTo>
                    <a:pt x="638250" y="30654"/>
                  </a:lnTo>
                  <a:lnTo>
                    <a:pt x="719370" y="35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05"/>
            <p:cNvSpPr/>
            <p:nvPr>
              <p:custDataLst>
                <p:tags r:id="rId56"/>
              </p:custDataLst>
            </p:nvPr>
          </p:nvSpPr>
          <p:spPr>
            <a:xfrm>
              <a:off x="4165600" y="4511559"/>
              <a:ext cx="163847" cy="289042"/>
            </a:xfrm>
            <a:custGeom>
              <a:avLst/>
              <a:gdLst/>
              <a:ahLst/>
              <a:cxnLst/>
              <a:rect l="0" t="0" r="0" b="0"/>
              <a:pathLst>
                <a:path w="163847" h="289042">
                  <a:moveTo>
                    <a:pt x="69850" y="22341"/>
                  </a:moveTo>
                  <a:lnTo>
                    <a:pt x="69850" y="22341"/>
                  </a:lnTo>
                  <a:lnTo>
                    <a:pt x="47865" y="2236"/>
                  </a:lnTo>
                  <a:lnTo>
                    <a:pt x="43145" y="0"/>
                  </a:lnTo>
                  <a:lnTo>
                    <a:pt x="42875" y="391"/>
                  </a:lnTo>
                  <a:lnTo>
                    <a:pt x="43400" y="1358"/>
                  </a:lnTo>
                  <a:lnTo>
                    <a:pt x="89824" y="27540"/>
                  </a:lnTo>
                  <a:lnTo>
                    <a:pt x="130645" y="57513"/>
                  </a:lnTo>
                  <a:lnTo>
                    <a:pt x="157164" y="86463"/>
                  </a:lnTo>
                  <a:lnTo>
                    <a:pt x="163219" y="104226"/>
                  </a:lnTo>
                  <a:lnTo>
                    <a:pt x="163846" y="112915"/>
                  </a:lnTo>
                  <a:lnTo>
                    <a:pt x="155135" y="131975"/>
                  </a:lnTo>
                  <a:lnTo>
                    <a:pt x="137387" y="152206"/>
                  </a:lnTo>
                  <a:lnTo>
                    <a:pt x="94957" y="184840"/>
                  </a:lnTo>
                  <a:lnTo>
                    <a:pt x="60547" y="211215"/>
                  </a:lnTo>
                  <a:lnTo>
                    <a:pt x="22330" y="257201"/>
                  </a:lnTo>
                  <a:lnTo>
                    <a:pt x="0" y="2890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06"/>
            <p:cNvSpPr/>
            <p:nvPr>
              <p:custDataLst>
                <p:tags r:id="rId57"/>
              </p:custDataLst>
            </p:nvPr>
          </p:nvSpPr>
          <p:spPr>
            <a:xfrm>
              <a:off x="3548683" y="5283200"/>
              <a:ext cx="762968" cy="8840"/>
            </a:xfrm>
            <a:custGeom>
              <a:avLst/>
              <a:gdLst/>
              <a:ahLst/>
              <a:cxnLst/>
              <a:rect l="0" t="0" r="0" b="0"/>
              <a:pathLst>
                <a:path w="762968" h="8840">
                  <a:moveTo>
                    <a:pt x="7317" y="6350"/>
                  </a:moveTo>
                  <a:lnTo>
                    <a:pt x="7317" y="6350"/>
                  </a:lnTo>
                  <a:lnTo>
                    <a:pt x="575" y="2979"/>
                  </a:lnTo>
                  <a:lnTo>
                    <a:pt x="0" y="1986"/>
                  </a:lnTo>
                  <a:lnTo>
                    <a:pt x="1028" y="1324"/>
                  </a:lnTo>
                  <a:lnTo>
                    <a:pt x="46914" y="174"/>
                  </a:lnTo>
                  <a:lnTo>
                    <a:pt x="92414" y="78"/>
                  </a:lnTo>
                  <a:lnTo>
                    <a:pt x="121904" y="51"/>
                  </a:lnTo>
                  <a:lnTo>
                    <a:pt x="154969" y="34"/>
                  </a:lnTo>
                  <a:lnTo>
                    <a:pt x="190418" y="23"/>
                  </a:lnTo>
                  <a:lnTo>
                    <a:pt x="230984" y="15"/>
                  </a:lnTo>
                  <a:lnTo>
                    <a:pt x="274962" y="10"/>
                  </a:lnTo>
                  <a:lnTo>
                    <a:pt x="321213" y="7"/>
                  </a:lnTo>
                  <a:lnTo>
                    <a:pt x="370392" y="710"/>
                  </a:lnTo>
                  <a:lnTo>
                    <a:pt x="421522" y="1884"/>
                  </a:lnTo>
                  <a:lnTo>
                    <a:pt x="473954" y="3373"/>
                  </a:lnTo>
                  <a:lnTo>
                    <a:pt x="522314" y="5071"/>
                  </a:lnTo>
                  <a:lnTo>
                    <a:pt x="567959" y="6908"/>
                  </a:lnTo>
                  <a:lnTo>
                    <a:pt x="611795" y="8839"/>
                  </a:lnTo>
                  <a:lnTo>
                    <a:pt x="648074" y="8715"/>
                  </a:lnTo>
                  <a:lnTo>
                    <a:pt x="679316" y="7220"/>
                  </a:lnTo>
                  <a:lnTo>
                    <a:pt x="725789" y="3209"/>
                  </a:lnTo>
                  <a:lnTo>
                    <a:pt x="7629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07"/>
            <p:cNvSpPr/>
            <p:nvPr>
              <p:custDataLst>
                <p:tags r:id="rId58"/>
              </p:custDataLst>
            </p:nvPr>
          </p:nvSpPr>
          <p:spPr>
            <a:xfrm>
              <a:off x="4210050" y="5186130"/>
              <a:ext cx="163905" cy="274871"/>
            </a:xfrm>
            <a:custGeom>
              <a:avLst/>
              <a:gdLst/>
              <a:ahLst/>
              <a:cxnLst/>
              <a:rect l="0" t="0" r="0" b="0"/>
              <a:pathLst>
                <a:path w="163905" h="274871">
                  <a:moveTo>
                    <a:pt x="25400" y="8170"/>
                  </a:moveTo>
                  <a:lnTo>
                    <a:pt x="25400" y="8170"/>
                  </a:lnTo>
                  <a:lnTo>
                    <a:pt x="22029" y="1428"/>
                  </a:lnTo>
                  <a:lnTo>
                    <a:pt x="21742" y="148"/>
                  </a:lnTo>
                  <a:lnTo>
                    <a:pt x="22256" y="0"/>
                  </a:lnTo>
                  <a:lnTo>
                    <a:pt x="23304" y="607"/>
                  </a:lnTo>
                  <a:lnTo>
                    <a:pt x="57520" y="8061"/>
                  </a:lnTo>
                  <a:lnTo>
                    <a:pt x="103355" y="22719"/>
                  </a:lnTo>
                  <a:lnTo>
                    <a:pt x="141866" y="40468"/>
                  </a:lnTo>
                  <a:lnTo>
                    <a:pt x="157361" y="52863"/>
                  </a:lnTo>
                  <a:lnTo>
                    <a:pt x="161352" y="59837"/>
                  </a:lnTo>
                  <a:lnTo>
                    <a:pt x="163904" y="75113"/>
                  </a:lnTo>
                  <a:lnTo>
                    <a:pt x="153280" y="95072"/>
                  </a:lnTo>
                  <a:lnTo>
                    <a:pt x="108594" y="142380"/>
                  </a:lnTo>
                  <a:lnTo>
                    <a:pt x="66670" y="186616"/>
                  </a:lnTo>
                  <a:lnTo>
                    <a:pt x="39508" y="220830"/>
                  </a:lnTo>
                  <a:lnTo>
                    <a:pt x="0" y="2748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08"/>
            <p:cNvSpPr/>
            <p:nvPr>
              <p:custDataLst>
                <p:tags r:id="rId59"/>
              </p:custDataLst>
            </p:nvPr>
          </p:nvSpPr>
          <p:spPr>
            <a:xfrm>
              <a:off x="3391400" y="5803900"/>
              <a:ext cx="971051" cy="122259"/>
            </a:xfrm>
            <a:custGeom>
              <a:avLst/>
              <a:gdLst/>
              <a:ahLst/>
              <a:cxnLst/>
              <a:rect l="0" t="0" r="0" b="0"/>
              <a:pathLst>
                <a:path w="971051" h="122259">
                  <a:moveTo>
                    <a:pt x="151900" y="0"/>
                  </a:moveTo>
                  <a:lnTo>
                    <a:pt x="151900" y="0"/>
                  </a:lnTo>
                  <a:lnTo>
                    <a:pt x="107151" y="22381"/>
                  </a:lnTo>
                  <a:lnTo>
                    <a:pt x="64009" y="48808"/>
                  </a:lnTo>
                  <a:lnTo>
                    <a:pt x="19711" y="77569"/>
                  </a:lnTo>
                  <a:lnTo>
                    <a:pt x="2367" y="93037"/>
                  </a:lnTo>
                  <a:lnTo>
                    <a:pt x="0" y="99419"/>
                  </a:lnTo>
                  <a:lnTo>
                    <a:pt x="1245" y="105085"/>
                  </a:lnTo>
                  <a:lnTo>
                    <a:pt x="4896" y="110274"/>
                  </a:lnTo>
                  <a:lnTo>
                    <a:pt x="22124" y="117920"/>
                  </a:lnTo>
                  <a:lnTo>
                    <a:pt x="49066" y="122258"/>
                  </a:lnTo>
                  <a:lnTo>
                    <a:pt x="86911" y="121835"/>
                  </a:lnTo>
                  <a:lnTo>
                    <a:pt x="123956" y="117414"/>
                  </a:lnTo>
                  <a:lnTo>
                    <a:pt x="169020" y="108872"/>
                  </a:lnTo>
                  <a:lnTo>
                    <a:pt x="187026" y="104127"/>
                  </a:lnTo>
                  <a:lnTo>
                    <a:pt x="190839" y="101874"/>
                  </a:lnTo>
                  <a:lnTo>
                    <a:pt x="192676" y="99665"/>
                  </a:lnTo>
                  <a:lnTo>
                    <a:pt x="189667" y="97488"/>
                  </a:lnTo>
                  <a:lnTo>
                    <a:pt x="175035" y="93187"/>
                  </a:lnTo>
                  <a:lnTo>
                    <a:pt x="128901" y="94816"/>
                  </a:lnTo>
                  <a:lnTo>
                    <a:pt x="99665" y="100568"/>
                  </a:lnTo>
                  <a:lnTo>
                    <a:pt x="135441" y="99985"/>
                  </a:lnTo>
                  <a:lnTo>
                    <a:pt x="177276" y="94768"/>
                  </a:lnTo>
                  <a:lnTo>
                    <a:pt x="204095" y="91401"/>
                  </a:lnTo>
                  <a:lnTo>
                    <a:pt x="233969" y="87745"/>
                  </a:lnTo>
                  <a:lnTo>
                    <a:pt x="265879" y="83896"/>
                  </a:lnTo>
                  <a:lnTo>
                    <a:pt x="303380" y="79920"/>
                  </a:lnTo>
                  <a:lnTo>
                    <a:pt x="344609" y="75857"/>
                  </a:lnTo>
                  <a:lnTo>
                    <a:pt x="388323" y="71738"/>
                  </a:lnTo>
                  <a:lnTo>
                    <a:pt x="436515" y="67580"/>
                  </a:lnTo>
                  <a:lnTo>
                    <a:pt x="487693" y="63398"/>
                  </a:lnTo>
                  <a:lnTo>
                    <a:pt x="540862" y="59199"/>
                  </a:lnTo>
                  <a:lnTo>
                    <a:pt x="595358" y="56399"/>
                  </a:lnTo>
                  <a:lnTo>
                    <a:pt x="650739" y="54533"/>
                  </a:lnTo>
                  <a:lnTo>
                    <a:pt x="706709" y="53289"/>
                  </a:lnTo>
                  <a:lnTo>
                    <a:pt x="756017" y="53165"/>
                  </a:lnTo>
                  <a:lnTo>
                    <a:pt x="800884" y="53787"/>
                  </a:lnTo>
                  <a:lnTo>
                    <a:pt x="842789" y="54908"/>
                  </a:lnTo>
                  <a:lnTo>
                    <a:pt x="875665" y="55655"/>
                  </a:lnTo>
                  <a:lnTo>
                    <a:pt x="902521" y="56154"/>
                  </a:lnTo>
                  <a:lnTo>
                    <a:pt x="940593" y="56708"/>
                  </a:lnTo>
                  <a:lnTo>
                    <a:pt x="9710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09"/>
            <p:cNvSpPr/>
            <p:nvPr>
              <p:custDataLst>
                <p:tags r:id="rId60"/>
              </p:custDataLst>
            </p:nvPr>
          </p:nvSpPr>
          <p:spPr>
            <a:xfrm>
              <a:off x="4191000" y="5753100"/>
              <a:ext cx="141205" cy="190501"/>
            </a:xfrm>
            <a:custGeom>
              <a:avLst/>
              <a:gdLst/>
              <a:ahLst/>
              <a:cxnLst/>
              <a:rect l="0" t="0" r="0" b="0"/>
              <a:pathLst>
                <a:path w="141205" h="190501">
                  <a:moveTo>
                    <a:pt x="0" y="0"/>
                  </a:moveTo>
                  <a:lnTo>
                    <a:pt x="0" y="0"/>
                  </a:lnTo>
                  <a:lnTo>
                    <a:pt x="36628" y="12209"/>
                  </a:lnTo>
                  <a:lnTo>
                    <a:pt x="74666" y="30507"/>
                  </a:lnTo>
                  <a:lnTo>
                    <a:pt x="113845" y="57173"/>
                  </a:lnTo>
                  <a:lnTo>
                    <a:pt x="138781" y="87417"/>
                  </a:lnTo>
                  <a:lnTo>
                    <a:pt x="141204" y="97790"/>
                  </a:lnTo>
                  <a:lnTo>
                    <a:pt x="138252" y="118721"/>
                  </a:lnTo>
                  <a:lnTo>
                    <a:pt x="118595" y="137901"/>
                  </a:lnTo>
                  <a:lnTo>
                    <a:pt x="87281" y="155834"/>
                  </a:lnTo>
                  <a:lnTo>
                    <a:pt x="47493" y="173210"/>
                  </a:lnTo>
                  <a:lnTo>
                    <a:pt x="635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SMARTInkShape-210"/>
          <p:cNvSpPr/>
          <p:nvPr>
            <p:custDataLst>
              <p:tags r:id="rId15"/>
            </p:custDataLst>
          </p:nvPr>
        </p:nvSpPr>
        <p:spPr>
          <a:xfrm>
            <a:off x="3436776" y="5181600"/>
            <a:ext cx="201775" cy="169622"/>
          </a:xfrm>
          <a:custGeom>
            <a:avLst/>
            <a:gdLst/>
            <a:ahLst/>
            <a:cxnLst/>
            <a:rect l="0" t="0" r="0" b="0"/>
            <a:pathLst>
              <a:path w="201775" h="169622">
                <a:moveTo>
                  <a:pt x="93824" y="0"/>
                </a:moveTo>
                <a:lnTo>
                  <a:pt x="93824" y="0"/>
                </a:lnTo>
                <a:lnTo>
                  <a:pt x="112691" y="706"/>
                </a:lnTo>
                <a:lnTo>
                  <a:pt x="122435" y="3371"/>
                </a:lnTo>
                <a:lnTo>
                  <a:pt x="124893" y="5774"/>
                </a:lnTo>
                <a:lnTo>
                  <a:pt x="125825" y="8788"/>
                </a:lnTo>
                <a:lnTo>
                  <a:pt x="125741" y="12209"/>
                </a:lnTo>
                <a:lnTo>
                  <a:pt x="89177" y="49542"/>
                </a:lnTo>
                <a:lnTo>
                  <a:pt x="42106" y="96256"/>
                </a:lnTo>
                <a:lnTo>
                  <a:pt x="0" y="141652"/>
                </a:lnTo>
                <a:lnTo>
                  <a:pt x="230" y="146646"/>
                </a:lnTo>
                <a:lnTo>
                  <a:pt x="3206" y="151386"/>
                </a:lnTo>
                <a:lnTo>
                  <a:pt x="8012" y="155958"/>
                </a:lnTo>
                <a:lnTo>
                  <a:pt x="41744" y="165762"/>
                </a:lnTo>
                <a:lnTo>
                  <a:pt x="75381" y="168922"/>
                </a:lnTo>
                <a:lnTo>
                  <a:pt x="112438" y="169621"/>
                </a:lnTo>
                <a:lnTo>
                  <a:pt x="147723" y="167580"/>
                </a:lnTo>
                <a:lnTo>
                  <a:pt x="201774" y="1524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SMARTInkShape-Group52"/>
          <p:cNvGrpSpPr/>
          <p:nvPr/>
        </p:nvGrpSpPr>
        <p:grpSpPr>
          <a:xfrm>
            <a:off x="7498663" y="3987800"/>
            <a:ext cx="523208" cy="2101851"/>
            <a:chOff x="7498663" y="3987800"/>
            <a:chExt cx="523208" cy="2101851"/>
          </a:xfrm>
        </p:grpSpPr>
        <p:sp>
          <p:nvSpPr>
            <p:cNvPr id="312" name="SMARTInkShape-211"/>
            <p:cNvSpPr/>
            <p:nvPr>
              <p:custDataLst>
                <p:tags r:id="rId44"/>
              </p:custDataLst>
            </p:nvPr>
          </p:nvSpPr>
          <p:spPr>
            <a:xfrm>
              <a:off x="7617662" y="3994150"/>
              <a:ext cx="126001" cy="200132"/>
            </a:xfrm>
            <a:custGeom>
              <a:avLst/>
              <a:gdLst/>
              <a:ahLst/>
              <a:cxnLst/>
              <a:rect l="0" t="0" r="0" b="0"/>
              <a:pathLst>
                <a:path w="126001" h="200132">
                  <a:moveTo>
                    <a:pt x="72188" y="69850"/>
                  </a:moveTo>
                  <a:lnTo>
                    <a:pt x="72188" y="69850"/>
                  </a:lnTo>
                  <a:lnTo>
                    <a:pt x="71483" y="46790"/>
                  </a:lnTo>
                  <a:lnTo>
                    <a:pt x="68817" y="39375"/>
                  </a:lnTo>
                  <a:lnTo>
                    <a:pt x="66413" y="36833"/>
                  </a:lnTo>
                  <a:lnTo>
                    <a:pt x="59979" y="34009"/>
                  </a:lnTo>
                  <a:lnTo>
                    <a:pt x="56287" y="34667"/>
                  </a:lnTo>
                  <a:lnTo>
                    <a:pt x="48422" y="39161"/>
                  </a:lnTo>
                  <a:lnTo>
                    <a:pt x="22442" y="74528"/>
                  </a:lnTo>
                  <a:lnTo>
                    <a:pt x="4767" y="114197"/>
                  </a:lnTo>
                  <a:lnTo>
                    <a:pt x="0" y="155113"/>
                  </a:lnTo>
                  <a:lnTo>
                    <a:pt x="3886" y="176419"/>
                  </a:lnTo>
                  <a:lnTo>
                    <a:pt x="12198" y="191532"/>
                  </a:lnTo>
                  <a:lnTo>
                    <a:pt x="17377" y="197538"/>
                  </a:lnTo>
                  <a:lnTo>
                    <a:pt x="24359" y="200131"/>
                  </a:lnTo>
                  <a:lnTo>
                    <a:pt x="41523" y="199249"/>
                  </a:lnTo>
                  <a:lnTo>
                    <a:pt x="60911" y="188509"/>
                  </a:lnTo>
                  <a:lnTo>
                    <a:pt x="80581" y="170565"/>
                  </a:lnTo>
                  <a:lnTo>
                    <a:pt x="106112" y="133402"/>
                  </a:lnTo>
                  <a:lnTo>
                    <a:pt x="121828" y="94560"/>
                  </a:lnTo>
                  <a:lnTo>
                    <a:pt x="126000" y="66485"/>
                  </a:lnTo>
                  <a:lnTo>
                    <a:pt x="122210" y="43190"/>
                  </a:lnTo>
                  <a:lnTo>
                    <a:pt x="112765" y="24840"/>
                  </a:lnTo>
                  <a:lnTo>
                    <a:pt x="99158" y="11981"/>
                  </a:lnTo>
                  <a:lnTo>
                    <a:pt x="85586" y="5324"/>
                  </a:lnTo>
                  <a:lnTo>
                    <a:pt x="658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12"/>
            <p:cNvSpPr/>
            <p:nvPr>
              <p:custDataLst>
                <p:tags r:id="rId45"/>
              </p:custDataLst>
            </p:nvPr>
          </p:nvSpPr>
          <p:spPr>
            <a:xfrm>
              <a:off x="7874000" y="4089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13"/>
            <p:cNvSpPr/>
            <p:nvPr>
              <p:custDataLst>
                <p:tags r:id="rId46"/>
              </p:custDataLst>
            </p:nvPr>
          </p:nvSpPr>
          <p:spPr>
            <a:xfrm>
              <a:off x="8001000" y="3987800"/>
              <a:ext cx="20871" cy="260351"/>
            </a:xfrm>
            <a:custGeom>
              <a:avLst/>
              <a:gdLst/>
              <a:ahLst/>
              <a:cxnLst/>
              <a:rect l="0" t="0" r="0" b="0"/>
              <a:pathLst>
                <a:path w="20871" h="260351">
                  <a:moveTo>
                    <a:pt x="12700" y="0"/>
                  </a:moveTo>
                  <a:lnTo>
                    <a:pt x="12700" y="0"/>
                  </a:lnTo>
                  <a:lnTo>
                    <a:pt x="19441" y="6742"/>
                  </a:lnTo>
                  <a:lnTo>
                    <a:pt x="20870" y="23222"/>
                  </a:lnTo>
                  <a:lnTo>
                    <a:pt x="15825" y="65912"/>
                  </a:lnTo>
                  <a:lnTo>
                    <a:pt x="9855" y="103377"/>
                  </a:lnTo>
                  <a:lnTo>
                    <a:pt x="4851" y="143547"/>
                  </a:lnTo>
                  <a:lnTo>
                    <a:pt x="2156" y="188682"/>
                  </a:lnTo>
                  <a:lnTo>
                    <a:pt x="958" y="22849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14"/>
            <p:cNvSpPr/>
            <p:nvPr>
              <p:custDataLst>
                <p:tags r:id="rId47"/>
              </p:custDataLst>
            </p:nvPr>
          </p:nvSpPr>
          <p:spPr>
            <a:xfrm>
              <a:off x="7666618" y="4652275"/>
              <a:ext cx="193554" cy="225570"/>
            </a:xfrm>
            <a:custGeom>
              <a:avLst/>
              <a:gdLst/>
              <a:ahLst/>
              <a:cxnLst/>
              <a:rect l="0" t="0" r="0" b="0"/>
              <a:pathLst>
                <a:path w="193554" h="225570">
                  <a:moveTo>
                    <a:pt x="93082" y="53075"/>
                  </a:moveTo>
                  <a:lnTo>
                    <a:pt x="93082" y="53075"/>
                  </a:lnTo>
                  <a:lnTo>
                    <a:pt x="101809" y="38571"/>
                  </a:lnTo>
                  <a:lnTo>
                    <a:pt x="104017" y="29931"/>
                  </a:lnTo>
                  <a:lnTo>
                    <a:pt x="103194" y="26356"/>
                  </a:lnTo>
                  <a:lnTo>
                    <a:pt x="98517" y="20504"/>
                  </a:lnTo>
                  <a:lnTo>
                    <a:pt x="89853" y="17432"/>
                  </a:lnTo>
                  <a:lnTo>
                    <a:pt x="84579" y="16613"/>
                  </a:lnTo>
                  <a:lnTo>
                    <a:pt x="60303" y="25573"/>
                  </a:lnTo>
                  <a:lnTo>
                    <a:pt x="30766" y="51747"/>
                  </a:lnTo>
                  <a:lnTo>
                    <a:pt x="6414" y="89684"/>
                  </a:lnTo>
                  <a:lnTo>
                    <a:pt x="0" y="119675"/>
                  </a:lnTo>
                  <a:lnTo>
                    <a:pt x="912" y="151114"/>
                  </a:lnTo>
                  <a:lnTo>
                    <a:pt x="8373" y="181550"/>
                  </a:lnTo>
                  <a:lnTo>
                    <a:pt x="24389" y="204013"/>
                  </a:lnTo>
                  <a:lnTo>
                    <a:pt x="34586" y="212967"/>
                  </a:lnTo>
                  <a:lnTo>
                    <a:pt x="60968" y="222916"/>
                  </a:lnTo>
                  <a:lnTo>
                    <a:pt x="75907" y="225569"/>
                  </a:lnTo>
                  <a:lnTo>
                    <a:pt x="105673" y="220991"/>
                  </a:lnTo>
                  <a:lnTo>
                    <a:pt x="134662" y="208137"/>
                  </a:lnTo>
                  <a:lnTo>
                    <a:pt x="161655" y="188314"/>
                  </a:lnTo>
                  <a:lnTo>
                    <a:pt x="180239" y="159748"/>
                  </a:lnTo>
                  <a:lnTo>
                    <a:pt x="191085" y="124474"/>
                  </a:lnTo>
                  <a:lnTo>
                    <a:pt x="193553" y="82926"/>
                  </a:lnTo>
                  <a:lnTo>
                    <a:pt x="190417" y="47997"/>
                  </a:lnTo>
                  <a:lnTo>
                    <a:pt x="187605" y="32756"/>
                  </a:lnTo>
                  <a:lnTo>
                    <a:pt x="180792" y="21185"/>
                  </a:lnTo>
                  <a:lnTo>
                    <a:pt x="160052" y="4565"/>
                  </a:lnTo>
                  <a:lnTo>
                    <a:pt x="130607" y="0"/>
                  </a:lnTo>
                  <a:lnTo>
                    <a:pt x="80382" y="22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15"/>
            <p:cNvSpPr/>
            <p:nvPr>
              <p:custDataLst>
                <p:tags r:id="rId48"/>
              </p:custDataLst>
            </p:nvPr>
          </p:nvSpPr>
          <p:spPr>
            <a:xfrm>
              <a:off x="7498663" y="5302250"/>
              <a:ext cx="145936" cy="199320"/>
            </a:xfrm>
            <a:custGeom>
              <a:avLst/>
              <a:gdLst/>
              <a:ahLst/>
              <a:cxnLst/>
              <a:rect l="0" t="0" r="0" b="0"/>
              <a:pathLst>
                <a:path w="145936" h="199320">
                  <a:moveTo>
                    <a:pt x="76887" y="69850"/>
                  </a:moveTo>
                  <a:lnTo>
                    <a:pt x="76887" y="69850"/>
                  </a:lnTo>
                  <a:lnTo>
                    <a:pt x="73516" y="63108"/>
                  </a:lnTo>
                  <a:lnTo>
                    <a:pt x="73742" y="54154"/>
                  </a:lnTo>
                  <a:lnTo>
                    <a:pt x="74784" y="43824"/>
                  </a:lnTo>
                  <a:lnTo>
                    <a:pt x="69703" y="25694"/>
                  </a:lnTo>
                  <a:lnTo>
                    <a:pt x="67865" y="21363"/>
                  </a:lnTo>
                  <a:lnTo>
                    <a:pt x="65227" y="19886"/>
                  </a:lnTo>
                  <a:lnTo>
                    <a:pt x="62058" y="20313"/>
                  </a:lnTo>
                  <a:lnTo>
                    <a:pt x="58534" y="22009"/>
                  </a:lnTo>
                  <a:lnTo>
                    <a:pt x="32601" y="56558"/>
                  </a:lnTo>
                  <a:lnTo>
                    <a:pt x="10691" y="100327"/>
                  </a:lnTo>
                  <a:lnTo>
                    <a:pt x="202" y="146927"/>
                  </a:lnTo>
                  <a:lnTo>
                    <a:pt x="0" y="172310"/>
                  </a:lnTo>
                  <a:lnTo>
                    <a:pt x="3051" y="181901"/>
                  </a:lnTo>
                  <a:lnTo>
                    <a:pt x="13967" y="196321"/>
                  </a:lnTo>
                  <a:lnTo>
                    <a:pt x="22241" y="199319"/>
                  </a:lnTo>
                  <a:lnTo>
                    <a:pt x="42722" y="198888"/>
                  </a:lnTo>
                  <a:lnTo>
                    <a:pt x="81424" y="177228"/>
                  </a:lnTo>
                  <a:lnTo>
                    <a:pt x="117429" y="137257"/>
                  </a:lnTo>
                  <a:lnTo>
                    <a:pt x="140327" y="93036"/>
                  </a:lnTo>
                  <a:lnTo>
                    <a:pt x="145935" y="52026"/>
                  </a:lnTo>
                  <a:lnTo>
                    <a:pt x="140736" y="29708"/>
                  </a:lnTo>
                  <a:lnTo>
                    <a:pt x="131370" y="12498"/>
                  </a:lnTo>
                  <a:lnTo>
                    <a:pt x="120151" y="2497"/>
                  </a:lnTo>
                  <a:lnTo>
                    <a:pt x="114903" y="253"/>
                  </a:lnTo>
                  <a:lnTo>
                    <a:pt x="959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16"/>
            <p:cNvSpPr/>
            <p:nvPr>
              <p:custDataLst>
                <p:tags r:id="rId49"/>
              </p:custDataLst>
            </p:nvPr>
          </p:nvSpPr>
          <p:spPr>
            <a:xfrm>
              <a:off x="7746999" y="5416550"/>
              <a:ext cx="6352" cy="6351"/>
            </a:xfrm>
            <a:custGeom>
              <a:avLst/>
              <a:gdLst/>
              <a:ahLst/>
              <a:cxnLst/>
              <a:rect l="0" t="0" r="0" b="0"/>
              <a:pathLst>
                <a:path w="6352" h="63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6351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17"/>
            <p:cNvSpPr/>
            <p:nvPr>
              <p:custDataLst>
                <p:tags r:id="rId50"/>
              </p:custDataLst>
            </p:nvPr>
          </p:nvSpPr>
          <p:spPr>
            <a:xfrm>
              <a:off x="7886700" y="5304942"/>
              <a:ext cx="19051" cy="232259"/>
            </a:xfrm>
            <a:custGeom>
              <a:avLst/>
              <a:gdLst/>
              <a:ahLst/>
              <a:cxnLst/>
              <a:rect l="0" t="0" r="0" b="0"/>
              <a:pathLst>
                <a:path w="19051" h="232259">
                  <a:moveTo>
                    <a:pt x="19050" y="3658"/>
                  </a:moveTo>
                  <a:lnTo>
                    <a:pt x="19050" y="3658"/>
                  </a:lnTo>
                  <a:lnTo>
                    <a:pt x="19050" y="0"/>
                  </a:lnTo>
                  <a:lnTo>
                    <a:pt x="19050" y="35779"/>
                  </a:lnTo>
                  <a:lnTo>
                    <a:pt x="19050" y="66617"/>
                  </a:lnTo>
                  <a:lnTo>
                    <a:pt x="15287" y="103372"/>
                  </a:lnTo>
                  <a:lnTo>
                    <a:pt x="9616" y="143930"/>
                  </a:lnTo>
                  <a:lnTo>
                    <a:pt x="4744" y="187827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18"/>
            <p:cNvSpPr/>
            <p:nvPr>
              <p:custDataLst>
                <p:tags r:id="rId51"/>
              </p:custDataLst>
            </p:nvPr>
          </p:nvSpPr>
          <p:spPr>
            <a:xfrm>
              <a:off x="7582691" y="5852494"/>
              <a:ext cx="108999" cy="171706"/>
            </a:xfrm>
            <a:custGeom>
              <a:avLst/>
              <a:gdLst/>
              <a:ahLst/>
              <a:cxnLst/>
              <a:rect l="0" t="0" r="0" b="0"/>
              <a:pathLst>
                <a:path w="108999" h="171706">
                  <a:moveTo>
                    <a:pt x="88109" y="53006"/>
                  </a:moveTo>
                  <a:lnTo>
                    <a:pt x="88109" y="53006"/>
                  </a:lnTo>
                  <a:lnTo>
                    <a:pt x="76559" y="33433"/>
                  </a:lnTo>
                  <a:lnTo>
                    <a:pt x="63690" y="21023"/>
                  </a:lnTo>
                  <a:lnTo>
                    <a:pt x="50445" y="14098"/>
                  </a:lnTo>
                  <a:lnTo>
                    <a:pt x="43950" y="12250"/>
                  </a:lnTo>
                  <a:lnTo>
                    <a:pt x="37502" y="14547"/>
                  </a:lnTo>
                  <a:lnTo>
                    <a:pt x="24695" y="26506"/>
                  </a:lnTo>
                  <a:lnTo>
                    <a:pt x="5583" y="63186"/>
                  </a:lnTo>
                  <a:lnTo>
                    <a:pt x="0" y="109801"/>
                  </a:lnTo>
                  <a:lnTo>
                    <a:pt x="7086" y="137044"/>
                  </a:lnTo>
                  <a:lnTo>
                    <a:pt x="12927" y="149248"/>
                  </a:lnTo>
                  <a:lnTo>
                    <a:pt x="21054" y="158090"/>
                  </a:lnTo>
                  <a:lnTo>
                    <a:pt x="41374" y="169795"/>
                  </a:lnTo>
                  <a:lnTo>
                    <a:pt x="62634" y="171705"/>
                  </a:lnTo>
                  <a:lnTo>
                    <a:pt x="73242" y="170238"/>
                  </a:lnTo>
                  <a:lnTo>
                    <a:pt x="90674" y="161084"/>
                  </a:lnTo>
                  <a:lnTo>
                    <a:pt x="98286" y="154691"/>
                  </a:lnTo>
                  <a:lnTo>
                    <a:pt x="106743" y="134418"/>
                  </a:lnTo>
                  <a:lnTo>
                    <a:pt x="108998" y="122098"/>
                  </a:lnTo>
                  <a:lnTo>
                    <a:pt x="102059" y="77789"/>
                  </a:lnTo>
                  <a:lnTo>
                    <a:pt x="86598" y="35654"/>
                  </a:lnTo>
                  <a:lnTo>
                    <a:pt x="72856" y="16837"/>
                  </a:lnTo>
                  <a:lnTo>
                    <a:pt x="58046" y="5181"/>
                  </a:lnTo>
                  <a:lnTo>
                    <a:pt x="44409" y="0"/>
                  </a:lnTo>
                  <a:lnTo>
                    <a:pt x="38514" y="30"/>
                  </a:lnTo>
                  <a:lnTo>
                    <a:pt x="18259" y="85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19"/>
            <p:cNvSpPr/>
            <p:nvPr>
              <p:custDataLst>
                <p:tags r:id="rId52"/>
              </p:custDataLst>
            </p:nvPr>
          </p:nvSpPr>
          <p:spPr>
            <a:xfrm>
              <a:off x="7778750" y="5962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20"/>
            <p:cNvSpPr/>
            <p:nvPr>
              <p:custDataLst>
                <p:tags r:id="rId53"/>
              </p:custDataLst>
            </p:nvPr>
          </p:nvSpPr>
          <p:spPr>
            <a:xfrm>
              <a:off x="7902379" y="5848350"/>
              <a:ext cx="3372" cy="241301"/>
            </a:xfrm>
            <a:custGeom>
              <a:avLst/>
              <a:gdLst/>
              <a:ahLst/>
              <a:cxnLst/>
              <a:rect l="0" t="0" r="0" b="0"/>
              <a:pathLst>
                <a:path w="3372" h="241301">
                  <a:moveTo>
                    <a:pt x="3371" y="0"/>
                  </a:moveTo>
                  <a:lnTo>
                    <a:pt x="3371" y="0"/>
                  </a:lnTo>
                  <a:lnTo>
                    <a:pt x="3371" y="47089"/>
                  </a:lnTo>
                  <a:lnTo>
                    <a:pt x="2665" y="80195"/>
                  </a:lnTo>
                  <a:lnTo>
                    <a:pt x="0" y="116075"/>
                  </a:lnTo>
                  <a:lnTo>
                    <a:pt x="226" y="149425"/>
                  </a:lnTo>
                  <a:lnTo>
                    <a:pt x="2438" y="195969"/>
                  </a:lnTo>
                  <a:lnTo>
                    <a:pt x="3371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53"/>
          <p:cNvGrpSpPr/>
          <p:nvPr/>
        </p:nvGrpSpPr>
        <p:grpSpPr>
          <a:xfrm>
            <a:off x="3221018" y="3475087"/>
            <a:ext cx="2709883" cy="2322464"/>
            <a:chOff x="3221018" y="3475087"/>
            <a:chExt cx="2709883" cy="2322464"/>
          </a:xfrm>
        </p:grpSpPr>
        <p:sp>
          <p:nvSpPr>
            <p:cNvPr id="323" name="SMARTInkShape-221"/>
            <p:cNvSpPr/>
            <p:nvPr>
              <p:custDataLst>
                <p:tags r:id="rId35"/>
              </p:custDataLst>
            </p:nvPr>
          </p:nvSpPr>
          <p:spPr>
            <a:xfrm>
              <a:off x="3221018" y="3625850"/>
              <a:ext cx="150833" cy="142987"/>
            </a:xfrm>
            <a:custGeom>
              <a:avLst/>
              <a:gdLst/>
              <a:ahLst/>
              <a:cxnLst/>
              <a:rect l="0" t="0" r="0" b="0"/>
              <a:pathLst>
                <a:path w="150833" h="142987">
                  <a:moveTo>
                    <a:pt x="36532" y="0"/>
                  </a:moveTo>
                  <a:lnTo>
                    <a:pt x="36532" y="0"/>
                  </a:lnTo>
                  <a:lnTo>
                    <a:pt x="33161" y="0"/>
                  </a:lnTo>
                  <a:lnTo>
                    <a:pt x="32168" y="705"/>
                  </a:lnTo>
                  <a:lnTo>
                    <a:pt x="31506" y="1881"/>
                  </a:lnTo>
                  <a:lnTo>
                    <a:pt x="16483" y="49284"/>
                  </a:lnTo>
                  <a:lnTo>
                    <a:pt x="3722" y="94559"/>
                  </a:lnTo>
                  <a:lnTo>
                    <a:pt x="0" y="118563"/>
                  </a:lnTo>
                  <a:lnTo>
                    <a:pt x="2267" y="135710"/>
                  </a:lnTo>
                  <a:lnTo>
                    <a:pt x="5222" y="139157"/>
                  </a:lnTo>
                  <a:lnTo>
                    <a:pt x="14150" y="142986"/>
                  </a:lnTo>
                  <a:lnTo>
                    <a:pt x="37818" y="141771"/>
                  </a:lnTo>
                  <a:lnTo>
                    <a:pt x="77286" y="130200"/>
                  </a:lnTo>
                  <a:lnTo>
                    <a:pt x="121358" y="116738"/>
                  </a:lnTo>
                  <a:lnTo>
                    <a:pt x="150832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22"/>
            <p:cNvSpPr/>
            <p:nvPr>
              <p:custDataLst>
                <p:tags r:id="rId36"/>
              </p:custDataLst>
            </p:nvPr>
          </p:nvSpPr>
          <p:spPr>
            <a:xfrm>
              <a:off x="3311041" y="3475087"/>
              <a:ext cx="2505560" cy="252364"/>
            </a:xfrm>
            <a:custGeom>
              <a:avLst/>
              <a:gdLst/>
              <a:ahLst/>
              <a:cxnLst/>
              <a:rect l="0" t="0" r="0" b="0"/>
              <a:pathLst>
                <a:path w="2505560" h="252364">
                  <a:moveTo>
                    <a:pt x="3659" y="220613"/>
                  </a:moveTo>
                  <a:lnTo>
                    <a:pt x="3659" y="220613"/>
                  </a:lnTo>
                  <a:lnTo>
                    <a:pt x="288" y="220613"/>
                  </a:lnTo>
                  <a:lnTo>
                    <a:pt x="0" y="219907"/>
                  </a:lnTo>
                  <a:lnTo>
                    <a:pt x="1563" y="217242"/>
                  </a:lnTo>
                  <a:lnTo>
                    <a:pt x="36749" y="194173"/>
                  </a:lnTo>
                  <a:lnTo>
                    <a:pt x="71554" y="180010"/>
                  </a:lnTo>
                  <a:lnTo>
                    <a:pt x="103684" y="168700"/>
                  </a:lnTo>
                  <a:lnTo>
                    <a:pt x="144776" y="156618"/>
                  </a:lnTo>
                  <a:lnTo>
                    <a:pt x="167587" y="150433"/>
                  </a:lnTo>
                  <a:lnTo>
                    <a:pt x="192672" y="144193"/>
                  </a:lnTo>
                  <a:lnTo>
                    <a:pt x="219273" y="137916"/>
                  </a:lnTo>
                  <a:lnTo>
                    <a:pt x="246885" y="131615"/>
                  </a:lnTo>
                  <a:lnTo>
                    <a:pt x="276582" y="125298"/>
                  </a:lnTo>
                  <a:lnTo>
                    <a:pt x="307669" y="118969"/>
                  </a:lnTo>
                  <a:lnTo>
                    <a:pt x="339682" y="112634"/>
                  </a:lnTo>
                  <a:lnTo>
                    <a:pt x="372313" y="106999"/>
                  </a:lnTo>
                  <a:lnTo>
                    <a:pt x="405357" y="101831"/>
                  </a:lnTo>
                  <a:lnTo>
                    <a:pt x="438674" y="96975"/>
                  </a:lnTo>
                  <a:lnTo>
                    <a:pt x="474291" y="90915"/>
                  </a:lnTo>
                  <a:lnTo>
                    <a:pt x="511442" y="84054"/>
                  </a:lnTo>
                  <a:lnTo>
                    <a:pt x="549614" y="76657"/>
                  </a:lnTo>
                  <a:lnTo>
                    <a:pt x="589173" y="69609"/>
                  </a:lnTo>
                  <a:lnTo>
                    <a:pt x="629658" y="62794"/>
                  </a:lnTo>
                  <a:lnTo>
                    <a:pt x="670758" y="56134"/>
                  </a:lnTo>
                  <a:lnTo>
                    <a:pt x="712269" y="50282"/>
                  </a:lnTo>
                  <a:lnTo>
                    <a:pt x="754055" y="44970"/>
                  </a:lnTo>
                  <a:lnTo>
                    <a:pt x="796023" y="40017"/>
                  </a:lnTo>
                  <a:lnTo>
                    <a:pt x="840229" y="35305"/>
                  </a:lnTo>
                  <a:lnTo>
                    <a:pt x="885928" y="30752"/>
                  </a:lnTo>
                  <a:lnTo>
                    <a:pt x="932622" y="26305"/>
                  </a:lnTo>
                  <a:lnTo>
                    <a:pt x="978568" y="21930"/>
                  </a:lnTo>
                  <a:lnTo>
                    <a:pt x="1024015" y="17602"/>
                  </a:lnTo>
                  <a:lnTo>
                    <a:pt x="1069129" y="13306"/>
                  </a:lnTo>
                  <a:lnTo>
                    <a:pt x="1114728" y="9736"/>
                  </a:lnTo>
                  <a:lnTo>
                    <a:pt x="1160649" y="6650"/>
                  </a:lnTo>
                  <a:lnTo>
                    <a:pt x="1206786" y="3888"/>
                  </a:lnTo>
                  <a:lnTo>
                    <a:pt x="1252360" y="2046"/>
                  </a:lnTo>
                  <a:lnTo>
                    <a:pt x="1297560" y="818"/>
                  </a:lnTo>
                  <a:lnTo>
                    <a:pt x="1342509" y="0"/>
                  </a:lnTo>
                  <a:lnTo>
                    <a:pt x="1387293" y="160"/>
                  </a:lnTo>
                  <a:lnTo>
                    <a:pt x="1431965" y="972"/>
                  </a:lnTo>
                  <a:lnTo>
                    <a:pt x="1476563" y="2219"/>
                  </a:lnTo>
                  <a:lnTo>
                    <a:pt x="1519700" y="4461"/>
                  </a:lnTo>
                  <a:lnTo>
                    <a:pt x="1561864" y="7367"/>
                  </a:lnTo>
                  <a:lnTo>
                    <a:pt x="1603379" y="10715"/>
                  </a:lnTo>
                  <a:lnTo>
                    <a:pt x="1643050" y="15065"/>
                  </a:lnTo>
                  <a:lnTo>
                    <a:pt x="1681492" y="20081"/>
                  </a:lnTo>
                  <a:lnTo>
                    <a:pt x="1719114" y="25541"/>
                  </a:lnTo>
                  <a:lnTo>
                    <a:pt x="1755485" y="32004"/>
                  </a:lnTo>
                  <a:lnTo>
                    <a:pt x="1791021" y="39135"/>
                  </a:lnTo>
                  <a:lnTo>
                    <a:pt x="1826000" y="46711"/>
                  </a:lnTo>
                  <a:lnTo>
                    <a:pt x="1860608" y="53878"/>
                  </a:lnTo>
                  <a:lnTo>
                    <a:pt x="1894970" y="60773"/>
                  </a:lnTo>
                  <a:lnTo>
                    <a:pt x="1929166" y="67486"/>
                  </a:lnTo>
                  <a:lnTo>
                    <a:pt x="1962547" y="74784"/>
                  </a:lnTo>
                  <a:lnTo>
                    <a:pt x="1995385" y="82471"/>
                  </a:lnTo>
                  <a:lnTo>
                    <a:pt x="2027860" y="90419"/>
                  </a:lnTo>
                  <a:lnTo>
                    <a:pt x="2059387" y="97833"/>
                  </a:lnTo>
                  <a:lnTo>
                    <a:pt x="2090283" y="104893"/>
                  </a:lnTo>
                  <a:lnTo>
                    <a:pt x="2120758" y="111716"/>
                  </a:lnTo>
                  <a:lnTo>
                    <a:pt x="2149542" y="118382"/>
                  </a:lnTo>
                  <a:lnTo>
                    <a:pt x="2177198" y="124942"/>
                  </a:lnTo>
                  <a:lnTo>
                    <a:pt x="2204101" y="131432"/>
                  </a:lnTo>
                  <a:lnTo>
                    <a:pt x="2229798" y="137876"/>
                  </a:lnTo>
                  <a:lnTo>
                    <a:pt x="2254691" y="144289"/>
                  </a:lnTo>
                  <a:lnTo>
                    <a:pt x="2279047" y="150680"/>
                  </a:lnTo>
                  <a:lnTo>
                    <a:pt x="2324924" y="163426"/>
                  </a:lnTo>
                  <a:lnTo>
                    <a:pt x="2366716" y="175441"/>
                  </a:lnTo>
                  <a:lnTo>
                    <a:pt x="2401752" y="185485"/>
                  </a:lnTo>
                  <a:lnTo>
                    <a:pt x="2442502" y="199072"/>
                  </a:lnTo>
                  <a:lnTo>
                    <a:pt x="2483013" y="220564"/>
                  </a:lnTo>
                  <a:lnTo>
                    <a:pt x="2501440" y="236703"/>
                  </a:lnTo>
                  <a:lnTo>
                    <a:pt x="2503729" y="241405"/>
                  </a:lnTo>
                  <a:lnTo>
                    <a:pt x="2505559" y="252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23"/>
            <p:cNvSpPr/>
            <p:nvPr>
              <p:custDataLst>
                <p:tags r:id="rId37"/>
              </p:custDataLst>
            </p:nvPr>
          </p:nvSpPr>
          <p:spPr>
            <a:xfrm>
              <a:off x="5664200" y="3601333"/>
              <a:ext cx="157131" cy="234068"/>
            </a:xfrm>
            <a:custGeom>
              <a:avLst/>
              <a:gdLst/>
              <a:ahLst/>
              <a:cxnLst/>
              <a:rect l="0" t="0" r="0" b="0"/>
              <a:pathLst>
                <a:path w="157131" h="234068">
                  <a:moveTo>
                    <a:pt x="146050" y="5467"/>
                  </a:moveTo>
                  <a:lnTo>
                    <a:pt x="146050" y="5467"/>
                  </a:lnTo>
                  <a:lnTo>
                    <a:pt x="135911" y="1103"/>
                  </a:lnTo>
                  <a:lnTo>
                    <a:pt x="128374" y="0"/>
                  </a:lnTo>
                  <a:lnTo>
                    <a:pt x="125799" y="1822"/>
                  </a:lnTo>
                  <a:lnTo>
                    <a:pt x="122939" y="9492"/>
                  </a:lnTo>
                  <a:lnTo>
                    <a:pt x="127312" y="23719"/>
                  </a:lnTo>
                  <a:lnTo>
                    <a:pt x="147503" y="70404"/>
                  </a:lnTo>
                  <a:lnTo>
                    <a:pt x="156319" y="99747"/>
                  </a:lnTo>
                  <a:lnTo>
                    <a:pt x="157130" y="106420"/>
                  </a:lnTo>
                  <a:lnTo>
                    <a:pt x="152386" y="121361"/>
                  </a:lnTo>
                  <a:lnTo>
                    <a:pt x="124751" y="163016"/>
                  </a:lnTo>
                  <a:lnTo>
                    <a:pt x="107185" y="182498"/>
                  </a:lnTo>
                  <a:lnTo>
                    <a:pt x="70686" y="202916"/>
                  </a:lnTo>
                  <a:lnTo>
                    <a:pt x="31416" y="220222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24"/>
            <p:cNvSpPr/>
            <p:nvPr>
              <p:custDataLst>
                <p:tags r:id="rId38"/>
              </p:custDataLst>
            </p:nvPr>
          </p:nvSpPr>
          <p:spPr>
            <a:xfrm>
              <a:off x="3378200" y="4242628"/>
              <a:ext cx="2387601" cy="259523"/>
            </a:xfrm>
            <a:custGeom>
              <a:avLst/>
              <a:gdLst/>
              <a:ahLst/>
              <a:cxnLst/>
              <a:rect l="0" t="0" r="0" b="0"/>
              <a:pathLst>
                <a:path w="2387601" h="259523">
                  <a:moveTo>
                    <a:pt x="0" y="164272"/>
                  </a:moveTo>
                  <a:lnTo>
                    <a:pt x="0" y="164272"/>
                  </a:lnTo>
                  <a:lnTo>
                    <a:pt x="3371" y="160901"/>
                  </a:lnTo>
                  <a:lnTo>
                    <a:pt x="39232" y="149525"/>
                  </a:lnTo>
                  <a:lnTo>
                    <a:pt x="80298" y="136384"/>
                  </a:lnTo>
                  <a:lnTo>
                    <a:pt x="114004" y="125772"/>
                  </a:lnTo>
                  <a:lnTo>
                    <a:pt x="154855" y="116352"/>
                  </a:lnTo>
                  <a:lnTo>
                    <a:pt x="198882" y="105580"/>
                  </a:lnTo>
                  <a:lnTo>
                    <a:pt x="221488" y="99744"/>
                  </a:lnTo>
                  <a:lnTo>
                    <a:pt x="247142" y="94442"/>
                  </a:lnTo>
                  <a:lnTo>
                    <a:pt x="274828" y="89496"/>
                  </a:lnTo>
                  <a:lnTo>
                    <a:pt x="303868" y="84788"/>
                  </a:lnTo>
                  <a:lnTo>
                    <a:pt x="335929" y="80238"/>
                  </a:lnTo>
                  <a:lnTo>
                    <a:pt x="370003" y="75794"/>
                  </a:lnTo>
                  <a:lnTo>
                    <a:pt x="405418" y="71420"/>
                  </a:lnTo>
                  <a:lnTo>
                    <a:pt x="442434" y="66387"/>
                  </a:lnTo>
                  <a:lnTo>
                    <a:pt x="480518" y="60915"/>
                  </a:lnTo>
                  <a:lnTo>
                    <a:pt x="519311" y="55151"/>
                  </a:lnTo>
                  <a:lnTo>
                    <a:pt x="560697" y="49896"/>
                  </a:lnTo>
                  <a:lnTo>
                    <a:pt x="603809" y="44983"/>
                  </a:lnTo>
                  <a:lnTo>
                    <a:pt x="648073" y="40296"/>
                  </a:lnTo>
                  <a:lnTo>
                    <a:pt x="694515" y="35055"/>
                  </a:lnTo>
                  <a:lnTo>
                    <a:pt x="742410" y="29444"/>
                  </a:lnTo>
                  <a:lnTo>
                    <a:pt x="791273" y="23586"/>
                  </a:lnTo>
                  <a:lnTo>
                    <a:pt x="842899" y="18270"/>
                  </a:lnTo>
                  <a:lnTo>
                    <a:pt x="896366" y="13316"/>
                  </a:lnTo>
                  <a:lnTo>
                    <a:pt x="951061" y="8601"/>
                  </a:lnTo>
                  <a:lnTo>
                    <a:pt x="1006573" y="5458"/>
                  </a:lnTo>
                  <a:lnTo>
                    <a:pt x="1062632" y="3363"/>
                  </a:lnTo>
                  <a:lnTo>
                    <a:pt x="1119055" y="1966"/>
                  </a:lnTo>
                  <a:lnTo>
                    <a:pt x="1173604" y="1035"/>
                  </a:lnTo>
                  <a:lnTo>
                    <a:pt x="1226902" y="414"/>
                  </a:lnTo>
                  <a:lnTo>
                    <a:pt x="1279368" y="0"/>
                  </a:lnTo>
                  <a:lnTo>
                    <a:pt x="1330573" y="1135"/>
                  </a:lnTo>
                  <a:lnTo>
                    <a:pt x="1380937" y="3303"/>
                  </a:lnTo>
                  <a:lnTo>
                    <a:pt x="1430741" y="6159"/>
                  </a:lnTo>
                  <a:lnTo>
                    <a:pt x="1479466" y="10180"/>
                  </a:lnTo>
                  <a:lnTo>
                    <a:pt x="1527472" y="14977"/>
                  </a:lnTo>
                  <a:lnTo>
                    <a:pt x="1574998" y="20292"/>
                  </a:lnTo>
                  <a:lnTo>
                    <a:pt x="1620088" y="27363"/>
                  </a:lnTo>
                  <a:lnTo>
                    <a:pt x="1663553" y="35605"/>
                  </a:lnTo>
                  <a:lnTo>
                    <a:pt x="1705935" y="44627"/>
                  </a:lnTo>
                  <a:lnTo>
                    <a:pt x="1746890" y="54875"/>
                  </a:lnTo>
                  <a:lnTo>
                    <a:pt x="1786893" y="65941"/>
                  </a:lnTo>
                  <a:lnTo>
                    <a:pt x="1826263" y="77551"/>
                  </a:lnTo>
                  <a:lnTo>
                    <a:pt x="1863797" y="89525"/>
                  </a:lnTo>
                  <a:lnTo>
                    <a:pt x="1900108" y="101741"/>
                  </a:lnTo>
                  <a:lnTo>
                    <a:pt x="1935606" y="114118"/>
                  </a:lnTo>
                  <a:lnTo>
                    <a:pt x="1969854" y="126602"/>
                  </a:lnTo>
                  <a:lnTo>
                    <a:pt x="2003269" y="139159"/>
                  </a:lnTo>
                  <a:lnTo>
                    <a:pt x="2036129" y="151763"/>
                  </a:lnTo>
                  <a:lnTo>
                    <a:pt x="2066503" y="162988"/>
                  </a:lnTo>
                  <a:lnTo>
                    <a:pt x="2095219" y="173294"/>
                  </a:lnTo>
                  <a:lnTo>
                    <a:pt x="2122829" y="182987"/>
                  </a:lnTo>
                  <a:lnTo>
                    <a:pt x="2148998" y="192271"/>
                  </a:lnTo>
                  <a:lnTo>
                    <a:pt x="2174203" y="201283"/>
                  </a:lnTo>
                  <a:lnTo>
                    <a:pt x="2198769" y="210112"/>
                  </a:lnTo>
                  <a:lnTo>
                    <a:pt x="2222907" y="218116"/>
                  </a:lnTo>
                  <a:lnTo>
                    <a:pt x="2270423" y="232652"/>
                  </a:lnTo>
                  <a:lnTo>
                    <a:pt x="2309886" y="242406"/>
                  </a:lnTo>
                  <a:lnTo>
                    <a:pt x="2352344" y="251864"/>
                  </a:lnTo>
                  <a:lnTo>
                    <a:pt x="2387600" y="259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25"/>
            <p:cNvSpPr/>
            <p:nvPr>
              <p:custDataLst>
                <p:tags r:id="rId39"/>
              </p:custDataLst>
            </p:nvPr>
          </p:nvSpPr>
          <p:spPr>
            <a:xfrm>
              <a:off x="5632450" y="4356100"/>
              <a:ext cx="185619" cy="177801"/>
            </a:xfrm>
            <a:custGeom>
              <a:avLst/>
              <a:gdLst/>
              <a:ahLst/>
              <a:cxnLst/>
              <a:rect l="0" t="0" r="0" b="0"/>
              <a:pathLst>
                <a:path w="185619" h="177801">
                  <a:moveTo>
                    <a:pt x="133350" y="0"/>
                  </a:moveTo>
                  <a:lnTo>
                    <a:pt x="133350" y="0"/>
                  </a:lnTo>
                  <a:lnTo>
                    <a:pt x="136721" y="0"/>
                  </a:lnTo>
                  <a:lnTo>
                    <a:pt x="152301" y="6742"/>
                  </a:lnTo>
                  <a:lnTo>
                    <a:pt x="171421" y="27789"/>
                  </a:lnTo>
                  <a:lnTo>
                    <a:pt x="183749" y="49626"/>
                  </a:lnTo>
                  <a:lnTo>
                    <a:pt x="185618" y="61097"/>
                  </a:lnTo>
                  <a:lnTo>
                    <a:pt x="185128" y="66131"/>
                  </a:lnTo>
                  <a:lnTo>
                    <a:pt x="175178" y="77369"/>
                  </a:lnTo>
                  <a:lnTo>
                    <a:pt x="128641" y="108104"/>
                  </a:lnTo>
                  <a:lnTo>
                    <a:pt x="88994" y="127752"/>
                  </a:lnTo>
                  <a:lnTo>
                    <a:pt x="47378" y="15042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26"/>
            <p:cNvSpPr/>
            <p:nvPr>
              <p:custDataLst>
                <p:tags r:id="rId40"/>
              </p:custDataLst>
            </p:nvPr>
          </p:nvSpPr>
          <p:spPr>
            <a:xfrm>
              <a:off x="3462515" y="4925152"/>
              <a:ext cx="2468386" cy="255869"/>
            </a:xfrm>
            <a:custGeom>
              <a:avLst/>
              <a:gdLst/>
              <a:ahLst/>
              <a:cxnLst/>
              <a:rect l="0" t="0" r="0" b="0"/>
              <a:pathLst>
                <a:path w="2468386" h="255869">
                  <a:moveTo>
                    <a:pt x="10935" y="148498"/>
                  </a:moveTo>
                  <a:lnTo>
                    <a:pt x="10935" y="148498"/>
                  </a:lnTo>
                  <a:lnTo>
                    <a:pt x="0" y="148498"/>
                  </a:lnTo>
                  <a:lnTo>
                    <a:pt x="5500" y="148498"/>
                  </a:lnTo>
                  <a:lnTo>
                    <a:pt x="52282" y="130920"/>
                  </a:lnTo>
                  <a:lnTo>
                    <a:pt x="86461" y="116696"/>
                  </a:lnTo>
                  <a:lnTo>
                    <a:pt x="127522" y="100968"/>
                  </a:lnTo>
                  <a:lnTo>
                    <a:pt x="150749" y="93528"/>
                  </a:lnTo>
                  <a:lnTo>
                    <a:pt x="175405" y="86451"/>
                  </a:lnTo>
                  <a:lnTo>
                    <a:pt x="201015" y="79617"/>
                  </a:lnTo>
                  <a:lnTo>
                    <a:pt x="230083" y="72944"/>
                  </a:lnTo>
                  <a:lnTo>
                    <a:pt x="261456" y="66378"/>
                  </a:lnTo>
                  <a:lnTo>
                    <a:pt x="294366" y="59885"/>
                  </a:lnTo>
                  <a:lnTo>
                    <a:pt x="330416" y="52734"/>
                  </a:lnTo>
                  <a:lnTo>
                    <a:pt x="368562" y="45144"/>
                  </a:lnTo>
                  <a:lnTo>
                    <a:pt x="408103" y="37262"/>
                  </a:lnTo>
                  <a:lnTo>
                    <a:pt x="451397" y="30596"/>
                  </a:lnTo>
                  <a:lnTo>
                    <a:pt x="497193" y="24741"/>
                  </a:lnTo>
                  <a:lnTo>
                    <a:pt x="544657" y="19427"/>
                  </a:lnTo>
                  <a:lnTo>
                    <a:pt x="593233" y="15178"/>
                  </a:lnTo>
                  <a:lnTo>
                    <a:pt x="642550" y="11640"/>
                  </a:lnTo>
                  <a:lnTo>
                    <a:pt x="692362" y="8576"/>
                  </a:lnTo>
                  <a:lnTo>
                    <a:pt x="742503" y="5828"/>
                  </a:lnTo>
                  <a:lnTo>
                    <a:pt x="792864" y="3290"/>
                  </a:lnTo>
                  <a:lnTo>
                    <a:pt x="843371" y="893"/>
                  </a:lnTo>
                  <a:lnTo>
                    <a:pt x="893270" y="0"/>
                  </a:lnTo>
                  <a:lnTo>
                    <a:pt x="942764" y="111"/>
                  </a:lnTo>
                  <a:lnTo>
                    <a:pt x="991988" y="890"/>
                  </a:lnTo>
                  <a:lnTo>
                    <a:pt x="1043148" y="2115"/>
                  </a:lnTo>
                  <a:lnTo>
                    <a:pt x="1095599" y="3637"/>
                  </a:lnTo>
                  <a:lnTo>
                    <a:pt x="1148911" y="5357"/>
                  </a:lnTo>
                  <a:lnTo>
                    <a:pt x="1202091" y="7210"/>
                  </a:lnTo>
                  <a:lnTo>
                    <a:pt x="1255183" y="9150"/>
                  </a:lnTo>
                  <a:lnTo>
                    <a:pt x="1308217" y="11149"/>
                  </a:lnTo>
                  <a:lnTo>
                    <a:pt x="1360506" y="14599"/>
                  </a:lnTo>
                  <a:lnTo>
                    <a:pt x="1412299" y="19015"/>
                  </a:lnTo>
                  <a:lnTo>
                    <a:pt x="1463761" y="24076"/>
                  </a:lnTo>
                  <a:lnTo>
                    <a:pt x="1514297" y="29567"/>
                  </a:lnTo>
                  <a:lnTo>
                    <a:pt x="1564215" y="35343"/>
                  </a:lnTo>
                  <a:lnTo>
                    <a:pt x="1613722" y="41312"/>
                  </a:lnTo>
                  <a:lnTo>
                    <a:pt x="1662248" y="48112"/>
                  </a:lnTo>
                  <a:lnTo>
                    <a:pt x="1710122" y="55468"/>
                  </a:lnTo>
                  <a:lnTo>
                    <a:pt x="1757559" y="63195"/>
                  </a:lnTo>
                  <a:lnTo>
                    <a:pt x="1803296" y="71874"/>
                  </a:lnTo>
                  <a:lnTo>
                    <a:pt x="1847898" y="81187"/>
                  </a:lnTo>
                  <a:lnTo>
                    <a:pt x="1891743" y="90924"/>
                  </a:lnTo>
                  <a:lnTo>
                    <a:pt x="1932263" y="100238"/>
                  </a:lnTo>
                  <a:lnTo>
                    <a:pt x="1970565" y="109269"/>
                  </a:lnTo>
                  <a:lnTo>
                    <a:pt x="2007388" y="118111"/>
                  </a:lnTo>
                  <a:lnTo>
                    <a:pt x="2042520" y="127535"/>
                  </a:lnTo>
                  <a:lnTo>
                    <a:pt x="2076525" y="137345"/>
                  </a:lnTo>
                  <a:lnTo>
                    <a:pt x="2109779" y="147413"/>
                  </a:lnTo>
                  <a:lnTo>
                    <a:pt x="2141119" y="156946"/>
                  </a:lnTo>
                  <a:lnTo>
                    <a:pt x="2171185" y="166125"/>
                  </a:lnTo>
                  <a:lnTo>
                    <a:pt x="2200402" y="175066"/>
                  </a:lnTo>
                  <a:lnTo>
                    <a:pt x="2227640" y="183849"/>
                  </a:lnTo>
                  <a:lnTo>
                    <a:pt x="2253561" y="192526"/>
                  </a:lnTo>
                  <a:lnTo>
                    <a:pt x="2278602" y="201133"/>
                  </a:lnTo>
                  <a:lnTo>
                    <a:pt x="2325241" y="214460"/>
                  </a:lnTo>
                  <a:lnTo>
                    <a:pt x="2366666" y="225792"/>
                  </a:lnTo>
                  <a:lnTo>
                    <a:pt x="2410964" y="242661"/>
                  </a:lnTo>
                  <a:lnTo>
                    <a:pt x="2445231" y="254493"/>
                  </a:lnTo>
                  <a:lnTo>
                    <a:pt x="2455959" y="255868"/>
                  </a:lnTo>
                  <a:lnTo>
                    <a:pt x="2458690" y="253945"/>
                  </a:lnTo>
                  <a:lnTo>
                    <a:pt x="2468385" y="237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27"/>
            <p:cNvSpPr/>
            <p:nvPr>
              <p:custDataLst>
                <p:tags r:id="rId41"/>
              </p:custDataLst>
            </p:nvPr>
          </p:nvSpPr>
          <p:spPr>
            <a:xfrm>
              <a:off x="5721350" y="5011915"/>
              <a:ext cx="191716" cy="201436"/>
            </a:xfrm>
            <a:custGeom>
              <a:avLst/>
              <a:gdLst/>
              <a:ahLst/>
              <a:cxnLst/>
              <a:rect l="0" t="0" r="0" b="0"/>
              <a:pathLst>
                <a:path w="191716" h="201436">
                  <a:moveTo>
                    <a:pt x="88900" y="10935"/>
                  </a:moveTo>
                  <a:lnTo>
                    <a:pt x="88900" y="10935"/>
                  </a:lnTo>
                  <a:lnTo>
                    <a:pt x="92271" y="4193"/>
                  </a:lnTo>
                  <a:lnTo>
                    <a:pt x="95380" y="2207"/>
                  </a:lnTo>
                  <a:lnTo>
                    <a:pt x="104479" y="0"/>
                  </a:lnTo>
                  <a:lnTo>
                    <a:pt x="124875" y="5500"/>
                  </a:lnTo>
                  <a:lnTo>
                    <a:pt x="160708" y="21411"/>
                  </a:lnTo>
                  <a:lnTo>
                    <a:pt x="175849" y="34877"/>
                  </a:lnTo>
                  <a:lnTo>
                    <a:pt x="189530" y="58324"/>
                  </a:lnTo>
                  <a:lnTo>
                    <a:pt x="191715" y="74800"/>
                  </a:lnTo>
                  <a:lnTo>
                    <a:pt x="191310" y="83145"/>
                  </a:lnTo>
                  <a:lnTo>
                    <a:pt x="186101" y="91531"/>
                  </a:lnTo>
                  <a:lnTo>
                    <a:pt x="154468" y="116817"/>
                  </a:lnTo>
                  <a:lnTo>
                    <a:pt x="110367" y="141477"/>
                  </a:lnTo>
                  <a:lnTo>
                    <a:pt x="64999" y="163914"/>
                  </a:lnTo>
                  <a:lnTo>
                    <a:pt x="21767" y="188749"/>
                  </a:lnTo>
                  <a:lnTo>
                    <a:pt x="0" y="201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28"/>
            <p:cNvSpPr/>
            <p:nvPr>
              <p:custDataLst>
                <p:tags r:id="rId42"/>
              </p:custDataLst>
            </p:nvPr>
          </p:nvSpPr>
          <p:spPr>
            <a:xfrm>
              <a:off x="3334894" y="5494157"/>
              <a:ext cx="2443607" cy="297044"/>
            </a:xfrm>
            <a:custGeom>
              <a:avLst/>
              <a:gdLst/>
              <a:ahLst/>
              <a:cxnLst/>
              <a:rect l="0" t="0" r="0" b="0"/>
              <a:pathLst>
                <a:path w="2443607" h="297044">
                  <a:moveTo>
                    <a:pt x="11556" y="195443"/>
                  </a:moveTo>
                  <a:lnTo>
                    <a:pt x="11556" y="195443"/>
                  </a:lnTo>
                  <a:lnTo>
                    <a:pt x="8185" y="192072"/>
                  </a:lnTo>
                  <a:lnTo>
                    <a:pt x="4649" y="190417"/>
                  </a:lnTo>
                  <a:lnTo>
                    <a:pt x="2718" y="189976"/>
                  </a:lnTo>
                  <a:lnTo>
                    <a:pt x="1430" y="188976"/>
                  </a:lnTo>
                  <a:lnTo>
                    <a:pt x="0" y="185983"/>
                  </a:lnTo>
                  <a:lnTo>
                    <a:pt x="8772" y="180420"/>
                  </a:lnTo>
                  <a:lnTo>
                    <a:pt x="46519" y="161980"/>
                  </a:lnTo>
                  <a:lnTo>
                    <a:pt x="79541" y="148350"/>
                  </a:lnTo>
                  <a:lnTo>
                    <a:pt x="121500" y="132180"/>
                  </a:lnTo>
                  <a:lnTo>
                    <a:pt x="145530" y="122928"/>
                  </a:lnTo>
                  <a:lnTo>
                    <a:pt x="170721" y="113233"/>
                  </a:lnTo>
                  <a:lnTo>
                    <a:pt x="199511" y="103948"/>
                  </a:lnTo>
                  <a:lnTo>
                    <a:pt x="230698" y="94935"/>
                  </a:lnTo>
                  <a:lnTo>
                    <a:pt x="263484" y="86104"/>
                  </a:lnTo>
                  <a:lnTo>
                    <a:pt x="299452" y="77395"/>
                  </a:lnTo>
                  <a:lnTo>
                    <a:pt x="337542" y="68766"/>
                  </a:lnTo>
                  <a:lnTo>
                    <a:pt x="377047" y="60192"/>
                  </a:lnTo>
                  <a:lnTo>
                    <a:pt x="420316" y="52359"/>
                  </a:lnTo>
                  <a:lnTo>
                    <a:pt x="466096" y="45020"/>
                  </a:lnTo>
                  <a:lnTo>
                    <a:pt x="513550" y="38011"/>
                  </a:lnTo>
                  <a:lnTo>
                    <a:pt x="562118" y="31927"/>
                  </a:lnTo>
                  <a:lnTo>
                    <a:pt x="611431" y="26460"/>
                  </a:lnTo>
                  <a:lnTo>
                    <a:pt x="661239" y="21404"/>
                  </a:lnTo>
                  <a:lnTo>
                    <a:pt x="712083" y="17328"/>
                  </a:lnTo>
                  <a:lnTo>
                    <a:pt x="763619" y="13906"/>
                  </a:lnTo>
                  <a:lnTo>
                    <a:pt x="815614" y="10918"/>
                  </a:lnTo>
                  <a:lnTo>
                    <a:pt x="866506" y="8221"/>
                  </a:lnTo>
                  <a:lnTo>
                    <a:pt x="916662" y="5717"/>
                  </a:lnTo>
                  <a:lnTo>
                    <a:pt x="966326" y="3342"/>
                  </a:lnTo>
                  <a:lnTo>
                    <a:pt x="1016369" y="1759"/>
                  </a:lnTo>
                  <a:lnTo>
                    <a:pt x="1066665" y="703"/>
                  </a:lnTo>
                  <a:lnTo>
                    <a:pt x="1117128" y="0"/>
                  </a:lnTo>
                  <a:lnTo>
                    <a:pt x="1168410" y="237"/>
                  </a:lnTo>
                  <a:lnTo>
                    <a:pt x="1220236" y="1100"/>
                  </a:lnTo>
                  <a:lnTo>
                    <a:pt x="1272426" y="2381"/>
                  </a:lnTo>
                  <a:lnTo>
                    <a:pt x="1323447" y="6057"/>
                  </a:lnTo>
                  <a:lnTo>
                    <a:pt x="1373690" y="11330"/>
                  </a:lnTo>
                  <a:lnTo>
                    <a:pt x="1423411" y="17667"/>
                  </a:lnTo>
                  <a:lnTo>
                    <a:pt x="1472082" y="24010"/>
                  </a:lnTo>
                  <a:lnTo>
                    <a:pt x="1520051" y="30354"/>
                  </a:lnTo>
                  <a:lnTo>
                    <a:pt x="1567552" y="36700"/>
                  </a:lnTo>
                  <a:lnTo>
                    <a:pt x="1614743" y="43753"/>
                  </a:lnTo>
                  <a:lnTo>
                    <a:pt x="1661725" y="51278"/>
                  </a:lnTo>
                  <a:lnTo>
                    <a:pt x="1708568" y="59116"/>
                  </a:lnTo>
                  <a:lnTo>
                    <a:pt x="1751087" y="66459"/>
                  </a:lnTo>
                  <a:lnTo>
                    <a:pt x="1790721" y="73470"/>
                  </a:lnTo>
                  <a:lnTo>
                    <a:pt x="1828433" y="80261"/>
                  </a:lnTo>
                  <a:lnTo>
                    <a:pt x="1864157" y="87610"/>
                  </a:lnTo>
                  <a:lnTo>
                    <a:pt x="1898557" y="95332"/>
                  </a:lnTo>
                  <a:lnTo>
                    <a:pt x="1932073" y="103303"/>
                  </a:lnTo>
                  <a:lnTo>
                    <a:pt x="1962884" y="112144"/>
                  </a:lnTo>
                  <a:lnTo>
                    <a:pt x="1991891" y="121565"/>
                  </a:lnTo>
                  <a:lnTo>
                    <a:pt x="2019696" y="131374"/>
                  </a:lnTo>
                  <a:lnTo>
                    <a:pt x="2045994" y="140736"/>
                  </a:lnTo>
                  <a:lnTo>
                    <a:pt x="2071287" y="149800"/>
                  </a:lnTo>
                  <a:lnTo>
                    <a:pt x="2095910" y="158664"/>
                  </a:lnTo>
                  <a:lnTo>
                    <a:pt x="2142084" y="176039"/>
                  </a:lnTo>
                  <a:lnTo>
                    <a:pt x="2184713" y="193169"/>
                  </a:lnTo>
                  <a:lnTo>
                    <a:pt x="2222474" y="210189"/>
                  </a:lnTo>
                  <a:lnTo>
                    <a:pt x="2256190" y="225280"/>
                  </a:lnTo>
                  <a:lnTo>
                    <a:pt x="2288343" y="239043"/>
                  </a:lnTo>
                  <a:lnTo>
                    <a:pt x="2321448" y="252216"/>
                  </a:lnTo>
                  <a:lnTo>
                    <a:pt x="2361706" y="264789"/>
                  </a:lnTo>
                  <a:lnTo>
                    <a:pt x="2407064" y="277648"/>
                  </a:lnTo>
                  <a:lnTo>
                    <a:pt x="2423136" y="282359"/>
                  </a:lnTo>
                  <a:lnTo>
                    <a:pt x="2431686" y="284166"/>
                  </a:lnTo>
                  <a:lnTo>
                    <a:pt x="2437838" y="287322"/>
                  </a:lnTo>
                  <a:lnTo>
                    <a:pt x="2441042" y="291076"/>
                  </a:lnTo>
                  <a:lnTo>
                    <a:pt x="2443606" y="2970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29"/>
            <p:cNvSpPr/>
            <p:nvPr>
              <p:custDataLst>
                <p:tags r:id="rId43"/>
              </p:custDataLst>
            </p:nvPr>
          </p:nvSpPr>
          <p:spPr>
            <a:xfrm>
              <a:off x="5695950" y="5652255"/>
              <a:ext cx="139439" cy="145296"/>
            </a:xfrm>
            <a:custGeom>
              <a:avLst/>
              <a:gdLst/>
              <a:ahLst/>
              <a:cxnLst/>
              <a:rect l="0" t="0" r="0" b="0"/>
              <a:pathLst>
                <a:path w="139439" h="145296">
                  <a:moveTo>
                    <a:pt x="82550" y="30995"/>
                  </a:moveTo>
                  <a:lnTo>
                    <a:pt x="82550" y="30995"/>
                  </a:lnTo>
                  <a:lnTo>
                    <a:pt x="81844" y="16491"/>
                  </a:lnTo>
                  <a:lnTo>
                    <a:pt x="76462" y="0"/>
                  </a:lnTo>
                  <a:lnTo>
                    <a:pt x="98583" y="38263"/>
                  </a:lnTo>
                  <a:lnTo>
                    <a:pt x="121308" y="81349"/>
                  </a:lnTo>
                  <a:lnTo>
                    <a:pt x="139438" y="117298"/>
                  </a:lnTo>
                  <a:lnTo>
                    <a:pt x="138114" y="123102"/>
                  </a:lnTo>
                  <a:lnTo>
                    <a:pt x="133704" y="127678"/>
                  </a:lnTo>
                  <a:lnTo>
                    <a:pt x="127236" y="131433"/>
                  </a:lnTo>
                  <a:lnTo>
                    <a:pt x="87793" y="140090"/>
                  </a:lnTo>
                  <a:lnTo>
                    <a:pt x="53836" y="142982"/>
                  </a:lnTo>
                  <a:lnTo>
                    <a:pt x="0" y="145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3" name="SMARTInkShape-230"/>
          <p:cNvSpPr/>
          <p:nvPr>
            <p:custDataLst>
              <p:tags r:id="rId16"/>
            </p:custDataLst>
          </p:nvPr>
        </p:nvSpPr>
        <p:spPr>
          <a:xfrm>
            <a:off x="3297138" y="4318000"/>
            <a:ext cx="176313" cy="130976"/>
          </a:xfrm>
          <a:custGeom>
            <a:avLst/>
            <a:gdLst/>
            <a:ahLst/>
            <a:cxnLst/>
            <a:rect l="0" t="0" r="0" b="0"/>
            <a:pathLst>
              <a:path w="176313" h="130976">
                <a:moveTo>
                  <a:pt x="23912" y="0"/>
                </a:moveTo>
                <a:lnTo>
                  <a:pt x="23912" y="0"/>
                </a:lnTo>
                <a:lnTo>
                  <a:pt x="15074" y="0"/>
                </a:lnTo>
                <a:lnTo>
                  <a:pt x="13787" y="2822"/>
                </a:lnTo>
                <a:lnTo>
                  <a:pt x="8180" y="42095"/>
                </a:lnTo>
                <a:lnTo>
                  <a:pt x="2474" y="80755"/>
                </a:lnTo>
                <a:lnTo>
                  <a:pt x="0" y="116375"/>
                </a:lnTo>
                <a:lnTo>
                  <a:pt x="2230" y="125335"/>
                </a:lnTo>
                <a:lnTo>
                  <a:pt x="5224" y="128007"/>
                </a:lnTo>
                <a:lnTo>
                  <a:pt x="14195" y="130975"/>
                </a:lnTo>
                <a:lnTo>
                  <a:pt x="60933" y="119222"/>
                </a:lnTo>
                <a:lnTo>
                  <a:pt x="101674" y="107526"/>
                </a:lnTo>
                <a:lnTo>
                  <a:pt x="141261" y="95124"/>
                </a:lnTo>
                <a:lnTo>
                  <a:pt x="176312" y="82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6" name="SMARTInkShape-Group55"/>
          <p:cNvGrpSpPr/>
          <p:nvPr/>
        </p:nvGrpSpPr>
        <p:grpSpPr>
          <a:xfrm>
            <a:off x="3244742" y="4998333"/>
            <a:ext cx="273159" cy="730843"/>
            <a:chOff x="3244742" y="4998333"/>
            <a:chExt cx="273159" cy="730843"/>
          </a:xfrm>
        </p:grpSpPr>
        <p:sp>
          <p:nvSpPr>
            <p:cNvPr id="334" name="SMARTInkShape-231"/>
            <p:cNvSpPr/>
            <p:nvPr>
              <p:custDataLst>
                <p:tags r:id="rId33"/>
              </p:custDataLst>
            </p:nvPr>
          </p:nvSpPr>
          <p:spPr>
            <a:xfrm>
              <a:off x="3379193" y="4998333"/>
              <a:ext cx="138708" cy="129243"/>
            </a:xfrm>
            <a:custGeom>
              <a:avLst/>
              <a:gdLst/>
              <a:ahLst/>
              <a:cxnLst/>
              <a:rect l="0" t="0" r="0" b="0"/>
              <a:pathLst>
                <a:path w="138708" h="129243">
                  <a:moveTo>
                    <a:pt x="62507" y="5467"/>
                  </a:moveTo>
                  <a:lnTo>
                    <a:pt x="62507" y="5467"/>
                  </a:lnTo>
                  <a:lnTo>
                    <a:pt x="51572" y="0"/>
                  </a:lnTo>
                  <a:lnTo>
                    <a:pt x="50278" y="411"/>
                  </a:lnTo>
                  <a:lnTo>
                    <a:pt x="37752" y="11403"/>
                  </a:lnTo>
                  <a:lnTo>
                    <a:pt x="10323" y="54201"/>
                  </a:lnTo>
                  <a:lnTo>
                    <a:pt x="2360" y="82544"/>
                  </a:lnTo>
                  <a:lnTo>
                    <a:pt x="0" y="105445"/>
                  </a:lnTo>
                  <a:lnTo>
                    <a:pt x="1786" y="111631"/>
                  </a:lnTo>
                  <a:lnTo>
                    <a:pt x="9414" y="122265"/>
                  </a:lnTo>
                  <a:lnTo>
                    <a:pt x="23623" y="127933"/>
                  </a:lnTo>
                  <a:lnTo>
                    <a:pt x="55219" y="129242"/>
                  </a:lnTo>
                  <a:lnTo>
                    <a:pt x="95861" y="123280"/>
                  </a:lnTo>
                  <a:lnTo>
                    <a:pt x="138707" y="11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32"/>
            <p:cNvSpPr/>
            <p:nvPr>
              <p:custDataLst>
                <p:tags r:id="rId34"/>
              </p:custDataLst>
            </p:nvPr>
          </p:nvSpPr>
          <p:spPr>
            <a:xfrm>
              <a:off x="3244742" y="5621515"/>
              <a:ext cx="146159" cy="107661"/>
            </a:xfrm>
            <a:custGeom>
              <a:avLst/>
              <a:gdLst/>
              <a:ahLst/>
              <a:cxnLst/>
              <a:rect l="0" t="0" r="0" b="0"/>
              <a:pathLst>
                <a:path w="146159" h="107661">
                  <a:moveTo>
                    <a:pt x="82658" y="10935"/>
                  </a:moveTo>
                  <a:lnTo>
                    <a:pt x="82658" y="10935"/>
                  </a:lnTo>
                  <a:lnTo>
                    <a:pt x="67449" y="2207"/>
                  </a:lnTo>
                  <a:lnTo>
                    <a:pt x="56143" y="0"/>
                  </a:lnTo>
                  <a:lnTo>
                    <a:pt x="37877" y="2129"/>
                  </a:lnTo>
                  <a:lnTo>
                    <a:pt x="25361" y="12901"/>
                  </a:lnTo>
                  <a:lnTo>
                    <a:pt x="8295" y="40680"/>
                  </a:lnTo>
                  <a:lnTo>
                    <a:pt x="924" y="60844"/>
                  </a:lnTo>
                  <a:lnTo>
                    <a:pt x="0" y="74509"/>
                  </a:lnTo>
                  <a:lnTo>
                    <a:pt x="6818" y="93507"/>
                  </a:lnTo>
                  <a:lnTo>
                    <a:pt x="17672" y="102431"/>
                  </a:lnTo>
                  <a:lnTo>
                    <a:pt x="24517" y="105799"/>
                  </a:lnTo>
                  <a:lnTo>
                    <a:pt x="41531" y="107660"/>
                  </a:lnTo>
                  <a:lnTo>
                    <a:pt x="84569" y="103105"/>
                  </a:lnTo>
                  <a:lnTo>
                    <a:pt x="129602" y="91753"/>
                  </a:lnTo>
                  <a:lnTo>
                    <a:pt x="146158" y="87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56"/>
          <p:cNvGrpSpPr/>
          <p:nvPr/>
        </p:nvGrpSpPr>
        <p:grpSpPr>
          <a:xfrm>
            <a:off x="9798068" y="4197350"/>
            <a:ext cx="749283" cy="2216151"/>
            <a:chOff x="9798068" y="4197350"/>
            <a:chExt cx="749283" cy="2216151"/>
          </a:xfrm>
        </p:grpSpPr>
        <p:sp>
          <p:nvSpPr>
            <p:cNvPr id="337" name="SMARTInkShape-233"/>
            <p:cNvSpPr/>
            <p:nvPr>
              <p:custDataLst>
                <p:tags r:id="rId25"/>
              </p:custDataLst>
            </p:nvPr>
          </p:nvSpPr>
          <p:spPr>
            <a:xfrm>
              <a:off x="9838144" y="4197350"/>
              <a:ext cx="159082" cy="161734"/>
            </a:xfrm>
            <a:custGeom>
              <a:avLst/>
              <a:gdLst/>
              <a:ahLst/>
              <a:cxnLst/>
              <a:rect l="0" t="0" r="0" b="0"/>
              <a:pathLst>
                <a:path w="159082" h="161734">
                  <a:moveTo>
                    <a:pt x="99606" y="12700"/>
                  </a:moveTo>
                  <a:lnTo>
                    <a:pt x="99606" y="12700"/>
                  </a:lnTo>
                  <a:lnTo>
                    <a:pt x="84398" y="3972"/>
                  </a:lnTo>
                  <a:lnTo>
                    <a:pt x="73091" y="1765"/>
                  </a:lnTo>
                  <a:lnTo>
                    <a:pt x="61011" y="4547"/>
                  </a:lnTo>
                  <a:lnTo>
                    <a:pt x="48585" y="11193"/>
                  </a:lnTo>
                  <a:lnTo>
                    <a:pt x="23362" y="34588"/>
                  </a:lnTo>
                  <a:lnTo>
                    <a:pt x="12097" y="51356"/>
                  </a:lnTo>
                  <a:lnTo>
                    <a:pt x="2495" y="83890"/>
                  </a:lnTo>
                  <a:lnTo>
                    <a:pt x="0" y="105488"/>
                  </a:lnTo>
                  <a:lnTo>
                    <a:pt x="4537" y="123084"/>
                  </a:lnTo>
                  <a:lnTo>
                    <a:pt x="24697" y="151626"/>
                  </a:lnTo>
                  <a:lnTo>
                    <a:pt x="40442" y="159112"/>
                  </a:lnTo>
                  <a:lnTo>
                    <a:pt x="59905" y="161733"/>
                  </a:lnTo>
                  <a:lnTo>
                    <a:pt x="94664" y="157831"/>
                  </a:lnTo>
                  <a:lnTo>
                    <a:pt x="119282" y="149169"/>
                  </a:lnTo>
                  <a:lnTo>
                    <a:pt x="138690" y="134501"/>
                  </a:lnTo>
                  <a:lnTo>
                    <a:pt x="146829" y="125651"/>
                  </a:lnTo>
                  <a:lnTo>
                    <a:pt x="155872" y="102647"/>
                  </a:lnTo>
                  <a:lnTo>
                    <a:pt x="159081" y="63810"/>
                  </a:lnTo>
                  <a:lnTo>
                    <a:pt x="158305" y="51007"/>
                  </a:lnTo>
                  <a:lnTo>
                    <a:pt x="154261" y="40354"/>
                  </a:lnTo>
                  <a:lnTo>
                    <a:pt x="140359" y="22874"/>
                  </a:lnTo>
                  <a:lnTo>
                    <a:pt x="109329" y="4504"/>
                  </a:lnTo>
                  <a:lnTo>
                    <a:pt x="89346" y="355"/>
                  </a:lnTo>
                  <a:lnTo>
                    <a:pt x="615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34"/>
            <p:cNvSpPr/>
            <p:nvPr>
              <p:custDataLst>
                <p:tags r:id="rId26"/>
              </p:custDataLst>
            </p:nvPr>
          </p:nvSpPr>
          <p:spPr>
            <a:xfrm>
              <a:off x="10134600" y="4305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35"/>
            <p:cNvSpPr/>
            <p:nvPr>
              <p:custDataLst>
                <p:tags r:id="rId27"/>
              </p:custDataLst>
            </p:nvPr>
          </p:nvSpPr>
          <p:spPr>
            <a:xfrm>
              <a:off x="10299700" y="4200042"/>
              <a:ext cx="44451" cy="225909"/>
            </a:xfrm>
            <a:custGeom>
              <a:avLst/>
              <a:gdLst/>
              <a:ahLst/>
              <a:cxnLst/>
              <a:rect l="0" t="0" r="0" b="0"/>
              <a:pathLst>
                <a:path w="44451" h="225909">
                  <a:moveTo>
                    <a:pt x="44450" y="3658"/>
                  </a:moveTo>
                  <a:lnTo>
                    <a:pt x="44450" y="3658"/>
                  </a:lnTo>
                  <a:lnTo>
                    <a:pt x="44450" y="0"/>
                  </a:lnTo>
                  <a:lnTo>
                    <a:pt x="40687" y="45445"/>
                  </a:lnTo>
                  <a:lnTo>
                    <a:pt x="34311" y="79380"/>
                  </a:lnTo>
                  <a:lnTo>
                    <a:pt x="26773" y="120333"/>
                  </a:lnTo>
                  <a:lnTo>
                    <a:pt x="16838" y="162523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36"/>
            <p:cNvSpPr/>
            <p:nvPr>
              <p:custDataLst>
                <p:tags r:id="rId28"/>
              </p:custDataLst>
            </p:nvPr>
          </p:nvSpPr>
          <p:spPr>
            <a:xfrm>
              <a:off x="9798068" y="4884033"/>
              <a:ext cx="171187" cy="185795"/>
            </a:xfrm>
            <a:custGeom>
              <a:avLst/>
              <a:gdLst/>
              <a:ahLst/>
              <a:cxnLst/>
              <a:rect l="0" t="0" r="0" b="0"/>
              <a:pathLst>
                <a:path w="171187" h="185795">
                  <a:moveTo>
                    <a:pt x="107932" y="5467"/>
                  </a:moveTo>
                  <a:lnTo>
                    <a:pt x="107932" y="5467"/>
                  </a:lnTo>
                  <a:lnTo>
                    <a:pt x="104561" y="2096"/>
                  </a:lnTo>
                  <a:lnTo>
                    <a:pt x="92352" y="0"/>
                  </a:lnTo>
                  <a:lnTo>
                    <a:pt x="68586" y="9492"/>
                  </a:lnTo>
                  <a:lnTo>
                    <a:pt x="42573" y="35823"/>
                  </a:lnTo>
                  <a:lnTo>
                    <a:pt x="20363" y="73806"/>
                  </a:lnTo>
                  <a:lnTo>
                    <a:pt x="3748" y="116340"/>
                  </a:lnTo>
                  <a:lnTo>
                    <a:pt x="0" y="153480"/>
                  </a:lnTo>
                  <a:lnTo>
                    <a:pt x="2816" y="162704"/>
                  </a:lnTo>
                  <a:lnTo>
                    <a:pt x="13471" y="176714"/>
                  </a:lnTo>
                  <a:lnTo>
                    <a:pt x="31376" y="183882"/>
                  </a:lnTo>
                  <a:lnTo>
                    <a:pt x="42078" y="185794"/>
                  </a:lnTo>
                  <a:lnTo>
                    <a:pt x="80737" y="178371"/>
                  </a:lnTo>
                  <a:lnTo>
                    <a:pt x="120099" y="156024"/>
                  </a:lnTo>
                  <a:lnTo>
                    <a:pt x="148461" y="120319"/>
                  </a:lnTo>
                  <a:lnTo>
                    <a:pt x="166899" y="81830"/>
                  </a:lnTo>
                  <a:lnTo>
                    <a:pt x="171064" y="61984"/>
                  </a:lnTo>
                  <a:lnTo>
                    <a:pt x="171186" y="53728"/>
                  </a:lnTo>
                  <a:lnTo>
                    <a:pt x="169152" y="46814"/>
                  </a:lnTo>
                  <a:lnTo>
                    <a:pt x="161246" y="35367"/>
                  </a:lnTo>
                  <a:lnTo>
                    <a:pt x="134561" y="17226"/>
                  </a:lnTo>
                  <a:lnTo>
                    <a:pt x="116762" y="9971"/>
                  </a:lnTo>
                  <a:lnTo>
                    <a:pt x="113818" y="9880"/>
                  </a:lnTo>
                  <a:lnTo>
                    <a:pt x="107932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37"/>
            <p:cNvSpPr/>
            <p:nvPr>
              <p:custDataLst>
                <p:tags r:id="rId29"/>
              </p:custDataLst>
            </p:nvPr>
          </p:nvSpPr>
          <p:spPr>
            <a:xfrm>
              <a:off x="10134600" y="5003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2307" y="6350"/>
                  </a:lnTo>
                  <a:lnTo>
                    <a:pt x="7117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38"/>
            <p:cNvSpPr/>
            <p:nvPr>
              <p:custDataLst>
                <p:tags r:id="rId30"/>
              </p:custDataLst>
            </p:nvPr>
          </p:nvSpPr>
          <p:spPr>
            <a:xfrm>
              <a:off x="10276066" y="4856094"/>
              <a:ext cx="271285" cy="262007"/>
            </a:xfrm>
            <a:custGeom>
              <a:avLst/>
              <a:gdLst/>
              <a:ahLst/>
              <a:cxnLst/>
              <a:rect l="0" t="0" r="0" b="0"/>
              <a:pathLst>
                <a:path w="271285" h="262007">
                  <a:moveTo>
                    <a:pt x="10934" y="46106"/>
                  </a:moveTo>
                  <a:lnTo>
                    <a:pt x="10934" y="46106"/>
                  </a:lnTo>
                  <a:lnTo>
                    <a:pt x="882" y="22239"/>
                  </a:lnTo>
                  <a:lnTo>
                    <a:pt x="0" y="17495"/>
                  </a:lnTo>
                  <a:lnTo>
                    <a:pt x="1528" y="13626"/>
                  </a:lnTo>
                  <a:lnTo>
                    <a:pt x="8870" y="7446"/>
                  </a:lnTo>
                  <a:lnTo>
                    <a:pt x="28275" y="0"/>
                  </a:lnTo>
                  <a:lnTo>
                    <a:pt x="45688" y="1156"/>
                  </a:lnTo>
                  <a:lnTo>
                    <a:pt x="55269" y="3439"/>
                  </a:lnTo>
                  <a:lnTo>
                    <a:pt x="71561" y="13502"/>
                  </a:lnTo>
                  <a:lnTo>
                    <a:pt x="84446" y="28087"/>
                  </a:lnTo>
                  <a:lnTo>
                    <a:pt x="92524" y="46329"/>
                  </a:lnTo>
                  <a:lnTo>
                    <a:pt x="92822" y="69959"/>
                  </a:lnTo>
                  <a:lnTo>
                    <a:pt x="83175" y="111029"/>
                  </a:lnTo>
                  <a:lnTo>
                    <a:pt x="65028" y="150714"/>
                  </a:lnTo>
                  <a:lnTo>
                    <a:pt x="36898" y="194983"/>
                  </a:lnTo>
                  <a:lnTo>
                    <a:pt x="33057" y="203525"/>
                  </a:lnTo>
                  <a:lnTo>
                    <a:pt x="32738" y="206790"/>
                  </a:lnTo>
                  <a:lnTo>
                    <a:pt x="34265" y="212301"/>
                  </a:lnTo>
                  <a:lnTo>
                    <a:pt x="44823" y="217102"/>
                  </a:lnTo>
                  <a:lnTo>
                    <a:pt x="90457" y="225933"/>
                  </a:lnTo>
                  <a:lnTo>
                    <a:pt x="126946" y="230216"/>
                  </a:lnTo>
                  <a:lnTo>
                    <a:pt x="167622" y="235177"/>
                  </a:lnTo>
                  <a:lnTo>
                    <a:pt x="206867" y="242086"/>
                  </a:lnTo>
                  <a:lnTo>
                    <a:pt x="247808" y="253908"/>
                  </a:lnTo>
                  <a:lnTo>
                    <a:pt x="271284" y="262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39"/>
            <p:cNvSpPr/>
            <p:nvPr>
              <p:custDataLst>
                <p:tags r:id="rId31"/>
              </p:custDataLst>
            </p:nvPr>
          </p:nvSpPr>
          <p:spPr>
            <a:xfrm>
              <a:off x="10274300" y="5510979"/>
              <a:ext cx="191060" cy="245905"/>
            </a:xfrm>
            <a:custGeom>
              <a:avLst/>
              <a:gdLst/>
              <a:ahLst/>
              <a:cxnLst/>
              <a:rect l="0" t="0" r="0" b="0"/>
              <a:pathLst>
                <a:path w="191060" h="245905">
                  <a:moveTo>
                    <a:pt x="44450" y="32571"/>
                  </a:moveTo>
                  <a:lnTo>
                    <a:pt x="44450" y="32571"/>
                  </a:lnTo>
                  <a:lnTo>
                    <a:pt x="41080" y="22458"/>
                  </a:lnTo>
                  <a:lnTo>
                    <a:pt x="41497" y="18068"/>
                  </a:lnTo>
                  <a:lnTo>
                    <a:pt x="45724" y="9427"/>
                  </a:lnTo>
                  <a:lnTo>
                    <a:pt x="59833" y="2765"/>
                  </a:lnTo>
                  <a:lnTo>
                    <a:pt x="69522" y="0"/>
                  </a:lnTo>
                  <a:lnTo>
                    <a:pt x="106755" y="2851"/>
                  </a:lnTo>
                  <a:lnTo>
                    <a:pt x="145695" y="19375"/>
                  </a:lnTo>
                  <a:lnTo>
                    <a:pt x="177302" y="42145"/>
                  </a:lnTo>
                  <a:lnTo>
                    <a:pt x="188164" y="58464"/>
                  </a:lnTo>
                  <a:lnTo>
                    <a:pt x="191059" y="66766"/>
                  </a:lnTo>
                  <a:lnTo>
                    <a:pt x="190167" y="73712"/>
                  </a:lnTo>
                  <a:lnTo>
                    <a:pt x="186750" y="79753"/>
                  </a:lnTo>
                  <a:lnTo>
                    <a:pt x="181650" y="85193"/>
                  </a:lnTo>
                  <a:lnTo>
                    <a:pt x="166575" y="93118"/>
                  </a:lnTo>
                  <a:lnTo>
                    <a:pt x="120075" y="106630"/>
                  </a:lnTo>
                  <a:lnTo>
                    <a:pt x="110345" y="108348"/>
                  </a:lnTo>
                  <a:lnTo>
                    <a:pt x="110252" y="109900"/>
                  </a:lnTo>
                  <a:lnTo>
                    <a:pt x="112030" y="115387"/>
                  </a:lnTo>
                  <a:lnTo>
                    <a:pt x="134834" y="135478"/>
                  </a:lnTo>
                  <a:lnTo>
                    <a:pt x="176044" y="169464"/>
                  </a:lnTo>
                  <a:lnTo>
                    <a:pt x="184076" y="187486"/>
                  </a:lnTo>
                  <a:lnTo>
                    <a:pt x="186217" y="197231"/>
                  </a:lnTo>
                  <a:lnTo>
                    <a:pt x="184822" y="205139"/>
                  </a:lnTo>
                  <a:lnTo>
                    <a:pt x="181070" y="211822"/>
                  </a:lnTo>
                  <a:lnTo>
                    <a:pt x="175747" y="217688"/>
                  </a:lnTo>
                  <a:lnTo>
                    <a:pt x="148029" y="232687"/>
                  </a:lnTo>
                  <a:lnTo>
                    <a:pt x="106263" y="242697"/>
                  </a:lnTo>
                  <a:lnTo>
                    <a:pt x="74509" y="245904"/>
                  </a:lnTo>
                  <a:lnTo>
                    <a:pt x="32424" y="243947"/>
                  </a:lnTo>
                  <a:lnTo>
                    <a:pt x="0" y="235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40"/>
            <p:cNvSpPr/>
            <p:nvPr>
              <p:custDataLst>
                <p:tags r:id="rId32"/>
              </p:custDataLst>
            </p:nvPr>
          </p:nvSpPr>
          <p:spPr>
            <a:xfrm>
              <a:off x="10109200" y="6102350"/>
              <a:ext cx="31751" cy="311151"/>
            </a:xfrm>
            <a:custGeom>
              <a:avLst/>
              <a:gdLst/>
              <a:ahLst/>
              <a:cxnLst/>
              <a:rect l="0" t="0" r="0" b="0"/>
              <a:pathLst>
                <a:path w="31751" h="311151">
                  <a:moveTo>
                    <a:pt x="31750" y="0"/>
                  </a:moveTo>
                  <a:lnTo>
                    <a:pt x="31750" y="0"/>
                  </a:lnTo>
                  <a:lnTo>
                    <a:pt x="25008" y="0"/>
                  </a:lnTo>
                  <a:lnTo>
                    <a:pt x="19817" y="16933"/>
                  </a:lnTo>
                  <a:lnTo>
                    <a:pt x="15157" y="49859"/>
                  </a:lnTo>
                  <a:lnTo>
                    <a:pt x="12927" y="73456"/>
                  </a:lnTo>
                  <a:lnTo>
                    <a:pt x="10734" y="99771"/>
                  </a:lnTo>
                  <a:lnTo>
                    <a:pt x="8567" y="127897"/>
                  </a:lnTo>
                  <a:lnTo>
                    <a:pt x="6417" y="157231"/>
                  </a:lnTo>
                  <a:lnTo>
                    <a:pt x="4278" y="187370"/>
                  </a:lnTo>
                  <a:lnTo>
                    <a:pt x="2851" y="214519"/>
                  </a:lnTo>
                  <a:lnTo>
                    <a:pt x="1900" y="239674"/>
                  </a:lnTo>
                  <a:lnTo>
                    <a:pt x="846" y="27938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57"/>
          <p:cNvGrpSpPr/>
          <p:nvPr/>
        </p:nvGrpSpPr>
        <p:grpSpPr>
          <a:xfrm>
            <a:off x="9798849" y="5484795"/>
            <a:ext cx="377027" cy="784305"/>
            <a:chOff x="9798849" y="5484795"/>
            <a:chExt cx="377027" cy="784305"/>
          </a:xfrm>
        </p:grpSpPr>
        <p:sp>
          <p:nvSpPr>
            <p:cNvPr id="346" name="SMARTInkShape-241"/>
            <p:cNvSpPr/>
            <p:nvPr>
              <p:custDataLst>
                <p:tags r:id="rId21"/>
              </p:custDataLst>
            </p:nvPr>
          </p:nvSpPr>
          <p:spPr>
            <a:xfrm>
              <a:off x="9812230" y="5484795"/>
              <a:ext cx="187761" cy="179934"/>
            </a:xfrm>
            <a:custGeom>
              <a:avLst/>
              <a:gdLst/>
              <a:ahLst/>
              <a:cxnLst/>
              <a:rect l="0" t="0" r="0" b="0"/>
              <a:pathLst>
                <a:path w="187761" h="179934">
                  <a:moveTo>
                    <a:pt x="131870" y="14305"/>
                  </a:moveTo>
                  <a:lnTo>
                    <a:pt x="131870" y="14305"/>
                  </a:lnTo>
                  <a:lnTo>
                    <a:pt x="121025" y="4871"/>
                  </a:lnTo>
                  <a:lnTo>
                    <a:pt x="110822" y="0"/>
                  </a:lnTo>
                  <a:lnTo>
                    <a:pt x="97350" y="1126"/>
                  </a:lnTo>
                  <a:lnTo>
                    <a:pt x="89806" y="3403"/>
                  </a:lnTo>
                  <a:lnTo>
                    <a:pt x="62335" y="23461"/>
                  </a:lnTo>
                  <a:lnTo>
                    <a:pt x="31853" y="58489"/>
                  </a:lnTo>
                  <a:lnTo>
                    <a:pt x="7220" y="100147"/>
                  </a:lnTo>
                  <a:lnTo>
                    <a:pt x="741" y="125364"/>
                  </a:lnTo>
                  <a:lnTo>
                    <a:pt x="0" y="137028"/>
                  </a:lnTo>
                  <a:lnTo>
                    <a:pt x="3034" y="146920"/>
                  </a:lnTo>
                  <a:lnTo>
                    <a:pt x="15813" y="163556"/>
                  </a:lnTo>
                  <a:lnTo>
                    <a:pt x="38897" y="174243"/>
                  </a:lnTo>
                  <a:lnTo>
                    <a:pt x="67972" y="179933"/>
                  </a:lnTo>
                  <a:lnTo>
                    <a:pt x="113956" y="178464"/>
                  </a:lnTo>
                  <a:lnTo>
                    <a:pt x="150160" y="168699"/>
                  </a:lnTo>
                  <a:lnTo>
                    <a:pt x="169868" y="158419"/>
                  </a:lnTo>
                  <a:lnTo>
                    <a:pt x="182390" y="144913"/>
                  </a:lnTo>
                  <a:lnTo>
                    <a:pt x="186716" y="137360"/>
                  </a:lnTo>
                  <a:lnTo>
                    <a:pt x="187760" y="119562"/>
                  </a:lnTo>
                  <a:lnTo>
                    <a:pt x="186064" y="109876"/>
                  </a:lnTo>
                  <a:lnTo>
                    <a:pt x="176653" y="93470"/>
                  </a:lnTo>
                  <a:lnTo>
                    <a:pt x="170192" y="86131"/>
                  </a:lnTo>
                  <a:lnTo>
                    <a:pt x="151725" y="76096"/>
                  </a:lnTo>
                  <a:lnTo>
                    <a:pt x="106002" y="66552"/>
                  </a:lnTo>
                  <a:lnTo>
                    <a:pt x="93770" y="651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42"/>
            <p:cNvSpPr/>
            <p:nvPr>
              <p:custDataLst>
                <p:tags r:id="rId22"/>
              </p:custDataLst>
            </p:nvPr>
          </p:nvSpPr>
          <p:spPr>
            <a:xfrm>
              <a:off x="10166350" y="565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43"/>
            <p:cNvSpPr/>
            <p:nvPr>
              <p:custDataLst>
                <p:tags r:id="rId23"/>
              </p:custDataLst>
            </p:nvPr>
          </p:nvSpPr>
          <p:spPr>
            <a:xfrm>
              <a:off x="9798849" y="6091415"/>
              <a:ext cx="112332" cy="177685"/>
            </a:xfrm>
            <a:custGeom>
              <a:avLst/>
              <a:gdLst/>
              <a:ahLst/>
              <a:cxnLst/>
              <a:rect l="0" t="0" r="0" b="0"/>
              <a:pathLst>
                <a:path w="112332" h="177685">
                  <a:moveTo>
                    <a:pt x="88101" y="10935"/>
                  </a:moveTo>
                  <a:lnTo>
                    <a:pt x="88101" y="10935"/>
                  </a:lnTo>
                  <a:lnTo>
                    <a:pt x="81358" y="4193"/>
                  </a:lnTo>
                  <a:lnTo>
                    <a:pt x="74286" y="884"/>
                  </a:lnTo>
                  <a:lnTo>
                    <a:pt x="70424" y="0"/>
                  </a:lnTo>
                  <a:lnTo>
                    <a:pt x="62370" y="901"/>
                  </a:lnTo>
                  <a:lnTo>
                    <a:pt x="58247" y="2129"/>
                  </a:lnTo>
                  <a:lnTo>
                    <a:pt x="35589" y="24083"/>
                  </a:lnTo>
                  <a:lnTo>
                    <a:pt x="13275" y="60770"/>
                  </a:lnTo>
                  <a:lnTo>
                    <a:pt x="0" y="102920"/>
                  </a:lnTo>
                  <a:lnTo>
                    <a:pt x="3553" y="128252"/>
                  </a:lnTo>
                  <a:lnTo>
                    <a:pt x="14541" y="149860"/>
                  </a:lnTo>
                  <a:lnTo>
                    <a:pt x="28831" y="166518"/>
                  </a:lnTo>
                  <a:lnTo>
                    <a:pt x="44590" y="175333"/>
                  </a:lnTo>
                  <a:lnTo>
                    <a:pt x="52743" y="177684"/>
                  </a:lnTo>
                  <a:lnTo>
                    <a:pt x="73093" y="172769"/>
                  </a:lnTo>
                  <a:lnTo>
                    <a:pt x="84445" y="167508"/>
                  </a:lnTo>
                  <a:lnTo>
                    <a:pt x="100822" y="150373"/>
                  </a:lnTo>
                  <a:lnTo>
                    <a:pt x="107165" y="139877"/>
                  </a:lnTo>
                  <a:lnTo>
                    <a:pt x="112331" y="111281"/>
                  </a:lnTo>
                  <a:lnTo>
                    <a:pt x="110865" y="79522"/>
                  </a:lnTo>
                  <a:lnTo>
                    <a:pt x="103157" y="51296"/>
                  </a:lnTo>
                  <a:lnTo>
                    <a:pt x="88913" y="32166"/>
                  </a:lnTo>
                  <a:lnTo>
                    <a:pt x="62942" y="15344"/>
                  </a:lnTo>
                  <a:lnTo>
                    <a:pt x="37301" y="4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44"/>
            <p:cNvSpPr/>
            <p:nvPr>
              <p:custDataLst>
                <p:tags r:id="rId24"/>
              </p:custDataLst>
            </p:nvPr>
          </p:nvSpPr>
          <p:spPr>
            <a:xfrm>
              <a:off x="9994900" y="621030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5056"/>
                  </a:lnTo>
                  <a:lnTo>
                    <a:pt x="5025" y="407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58"/>
          <p:cNvGrpSpPr/>
          <p:nvPr/>
        </p:nvGrpSpPr>
        <p:grpSpPr>
          <a:xfrm>
            <a:off x="9624633" y="5168900"/>
            <a:ext cx="2160968" cy="760269"/>
            <a:chOff x="9624633" y="5168900"/>
            <a:chExt cx="2160968" cy="760269"/>
          </a:xfrm>
        </p:grpSpPr>
        <p:sp>
          <p:nvSpPr>
            <p:cNvPr id="351" name="SMARTInkShape-245"/>
            <p:cNvSpPr/>
            <p:nvPr>
              <p:custDataLst>
                <p:tags r:id="rId17"/>
              </p:custDataLst>
            </p:nvPr>
          </p:nvSpPr>
          <p:spPr>
            <a:xfrm>
              <a:off x="9624633" y="5168900"/>
              <a:ext cx="1574301" cy="760269"/>
            </a:xfrm>
            <a:custGeom>
              <a:avLst/>
              <a:gdLst/>
              <a:ahLst/>
              <a:cxnLst/>
              <a:rect l="0" t="0" r="0" b="0"/>
              <a:pathLst>
                <a:path w="1574301" h="760269">
                  <a:moveTo>
                    <a:pt x="21017" y="127000"/>
                  </a:moveTo>
                  <a:lnTo>
                    <a:pt x="21017" y="127000"/>
                  </a:lnTo>
                  <a:lnTo>
                    <a:pt x="7220" y="113908"/>
                  </a:lnTo>
                  <a:lnTo>
                    <a:pt x="1244" y="110598"/>
                  </a:lnTo>
                  <a:lnTo>
                    <a:pt x="74" y="110421"/>
                  </a:lnTo>
                  <a:lnTo>
                    <a:pt x="0" y="111008"/>
                  </a:lnTo>
                  <a:lnTo>
                    <a:pt x="655" y="112106"/>
                  </a:lnTo>
                  <a:lnTo>
                    <a:pt x="18433" y="123763"/>
                  </a:lnTo>
                  <a:lnTo>
                    <a:pt x="62898" y="137251"/>
                  </a:lnTo>
                  <a:lnTo>
                    <a:pt x="86332" y="141595"/>
                  </a:lnTo>
                  <a:lnTo>
                    <a:pt x="113949" y="145902"/>
                  </a:lnTo>
                  <a:lnTo>
                    <a:pt x="144355" y="150185"/>
                  </a:lnTo>
                  <a:lnTo>
                    <a:pt x="182971" y="153745"/>
                  </a:lnTo>
                  <a:lnTo>
                    <a:pt x="227059" y="156824"/>
                  </a:lnTo>
                  <a:lnTo>
                    <a:pt x="274794" y="159583"/>
                  </a:lnTo>
                  <a:lnTo>
                    <a:pt x="328490" y="161422"/>
                  </a:lnTo>
                  <a:lnTo>
                    <a:pt x="386161" y="162648"/>
                  </a:lnTo>
                  <a:lnTo>
                    <a:pt x="446479" y="163465"/>
                  </a:lnTo>
                  <a:lnTo>
                    <a:pt x="511386" y="166127"/>
                  </a:lnTo>
                  <a:lnTo>
                    <a:pt x="579352" y="170018"/>
                  </a:lnTo>
                  <a:lnTo>
                    <a:pt x="649357" y="174728"/>
                  </a:lnTo>
                  <a:lnTo>
                    <a:pt x="720722" y="179280"/>
                  </a:lnTo>
                  <a:lnTo>
                    <a:pt x="792992" y="183726"/>
                  </a:lnTo>
                  <a:lnTo>
                    <a:pt x="865867" y="188100"/>
                  </a:lnTo>
                  <a:lnTo>
                    <a:pt x="938439" y="193134"/>
                  </a:lnTo>
                  <a:lnTo>
                    <a:pt x="1010809" y="198606"/>
                  </a:lnTo>
                  <a:lnTo>
                    <a:pt x="1083046" y="204371"/>
                  </a:lnTo>
                  <a:lnTo>
                    <a:pt x="1148842" y="210330"/>
                  </a:lnTo>
                  <a:lnTo>
                    <a:pt x="1210345" y="216420"/>
                  </a:lnTo>
                  <a:lnTo>
                    <a:pt x="1268986" y="222597"/>
                  </a:lnTo>
                  <a:lnTo>
                    <a:pt x="1319367" y="228831"/>
                  </a:lnTo>
                  <a:lnTo>
                    <a:pt x="1364245" y="235104"/>
                  </a:lnTo>
                  <a:lnTo>
                    <a:pt x="1405453" y="241403"/>
                  </a:lnTo>
                  <a:lnTo>
                    <a:pt x="1439274" y="247014"/>
                  </a:lnTo>
                  <a:lnTo>
                    <a:pt x="1468171" y="252164"/>
                  </a:lnTo>
                  <a:lnTo>
                    <a:pt x="1514392" y="260945"/>
                  </a:lnTo>
                  <a:lnTo>
                    <a:pt x="1556717" y="269856"/>
                  </a:lnTo>
                  <a:lnTo>
                    <a:pt x="1574126" y="278004"/>
                  </a:lnTo>
                  <a:lnTo>
                    <a:pt x="1574300" y="278469"/>
                  </a:lnTo>
                  <a:lnTo>
                    <a:pt x="1573711" y="278779"/>
                  </a:lnTo>
                  <a:lnTo>
                    <a:pt x="1572614" y="278986"/>
                  </a:lnTo>
                  <a:lnTo>
                    <a:pt x="1555030" y="291573"/>
                  </a:lnTo>
                  <a:lnTo>
                    <a:pt x="1541242" y="309896"/>
                  </a:lnTo>
                  <a:lnTo>
                    <a:pt x="1528220" y="356796"/>
                  </a:lnTo>
                  <a:lnTo>
                    <a:pt x="1517796" y="401758"/>
                  </a:lnTo>
                  <a:lnTo>
                    <a:pt x="1512053" y="426588"/>
                  </a:lnTo>
                  <a:lnTo>
                    <a:pt x="1506107" y="452314"/>
                  </a:lnTo>
                  <a:lnTo>
                    <a:pt x="1500028" y="478637"/>
                  </a:lnTo>
                  <a:lnTo>
                    <a:pt x="1493858" y="505358"/>
                  </a:lnTo>
                  <a:lnTo>
                    <a:pt x="1487628" y="532344"/>
                  </a:lnTo>
                  <a:lnTo>
                    <a:pt x="1481357" y="559507"/>
                  </a:lnTo>
                  <a:lnTo>
                    <a:pt x="1475060" y="586788"/>
                  </a:lnTo>
                  <a:lnTo>
                    <a:pt x="1466183" y="630270"/>
                  </a:lnTo>
                  <a:lnTo>
                    <a:pt x="1459180" y="664648"/>
                  </a:lnTo>
                  <a:lnTo>
                    <a:pt x="1448008" y="703835"/>
                  </a:lnTo>
                  <a:lnTo>
                    <a:pt x="1438120" y="749913"/>
                  </a:lnTo>
                  <a:lnTo>
                    <a:pt x="1437206" y="760268"/>
                  </a:lnTo>
                  <a:lnTo>
                    <a:pt x="1435748" y="760140"/>
                  </a:lnTo>
                  <a:lnTo>
                    <a:pt x="1388265" y="740286"/>
                  </a:lnTo>
                  <a:lnTo>
                    <a:pt x="1357757" y="730947"/>
                  </a:lnTo>
                  <a:lnTo>
                    <a:pt x="1318563" y="721387"/>
                  </a:lnTo>
                  <a:lnTo>
                    <a:pt x="1295270" y="715876"/>
                  </a:lnTo>
                  <a:lnTo>
                    <a:pt x="1270569" y="710083"/>
                  </a:lnTo>
                  <a:lnTo>
                    <a:pt x="1230114" y="704106"/>
                  </a:lnTo>
                  <a:lnTo>
                    <a:pt x="1179153" y="698004"/>
                  </a:lnTo>
                  <a:lnTo>
                    <a:pt x="1121191" y="691819"/>
                  </a:lnTo>
                  <a:lnTo>
                    <a:pt x="1054327" y="685579"/>
                  </a:lnTo>
                  <a:lnTo>
                    <a:pt x="981529" y="679303"/>
                  </a:lnTo>
                  <a:lnTo>
                    <a:pt x="904775" y="673002"/>
                  </a:lnTo>
                  <a:lnTo>
                    <a:pt x="834555" y="668801"/>
                  </a:lnTo>
                  <a:lnTo>
                    <a:pt x="768692" y="666001"/>
                  </a:lnTo>
                  <a:lnTo>
                    <a:pt x="705734" y="664135"/>
                  </a:lnTo>
                  <a:lnTo>
                    <a:pt x="647534" y="662184"/>
                  </a:lnTo>
                  <a:lnTo>
                    <a:pt x="592506" y="660178"/>
                  </a:lnTo>
                  <a:lnTo>
                    <a:pt x="539593" y="658135"/>
                  </a:lnTo>
                  <a:lnTo>
                    <a:pt x="490911" y="656068"/>
                  </a:lnTo>
                  <a:lnTo>
                    <a:pt x="445052" y="653984"/>
                  </a:lnTo>
                  <a:lnTo>
                    <a:pt x="401074" y="651889"/>
                  </a:lnTo>
                  <a:lnTo>
                    <a:pt x="360467" y="650492"/>
                  </a:lnTo>
                  <a:lnTo>
                    <a:pt x="322105" y="649562"/>
                  </a:lnTo>
                  <a:lnTo>
                    <a:pt x="285242" y="648942"/>
                  </a:lnTo>
                  <a:lnTo>
                    <a:pt x="255727" y="648527"/>
                  </a:lnTo>
                  <a:lnTo>
                    <a:pt x="209764" y="648068"/>
                  </a:lnTo>
                  <a:lnTo>
                    <a:pt x="162863" y="647809"/>
                  </a:lnTo>
                  <a:lnTo>
                    <a:pt x="136393" y="644063"/>
                  </a:lnTo>
                  <a:lnTo>
                    <a:pt x="133919" y="644570"/>
                  </a:lnTo>
                  <a:lnTo>
                    <a:pt x="132268" y="645614"/>
                  </a:lnTo>
                  <a:lnTo>
                    <a:pt x="131874" y="647015"/>
                  </a:lnTo>
                  <a:lnTo>
                    <a:pt x="132316" y="648654"/>
                  </a:lnTo>
                  <a:lnTo>
                    <a:pt x="133983" y="652358"/>
                  </a:lnTo>
                  <a:lnTo>
                    <a:pt x="135627" y="658409"/>
                  </a:lnTo>
                  <a:lnTo>
                    <a:pt x="144702" y="670289"/>
                  </a:lnTo>
                  <a:lnTo>
                    <a:pt x="144396" y="671225"/>
                  </a:lnTo>
                  <a:lnTo>
                    <a:pt x="143487" y="671849"/>
                  </a:lnTo>
                  <a:lnTo>
                    <a:pt x="138835" y="672729"/>
                  </a:lnTo>
                  <a:lnTo>
                    <a:pt x="126246" y="669619"/>
                  </a:lnTo>
                  <a:lnTo>
                    <a:pt x="118821" y="664263"/>
                  </a:lnTo>
                  <a:lnTo>
                    <a:pt x="112463" y="655061"/>
                  </a:lnTo>
                  <a:lnTo>
                    <a:pt x="101655" y="628636"/>
                  </a:lnTo>
                  <a:lnTo>
                    <a:pt x="94377" y="587331"/>
                  </a:lnTo>
                  <a:lnTo>
                    <a:pt x="92427" y="548432"/>
                  </a:lnTo>
                  <a:lnTo>
                    <a:pt x="95323" y="501510"/>
                  </a:lnTo>
                  <a:lnTo>
                    <a:pt x="98071" y="476157"/>
                  </a:lnTo>
                  <a:lnTo>
                    <a:pt x="102020" y="447260"/>
                  </a:lnTo>
                  <a:lnTo>
                    <a:pt x="106768" y="416001"/>
                  </a:lnTo>
                  <a:lnTo>
                    <a:pt x="112052" y="383167"/>
                  </a:lnTo>
                  <a:lnTo>
                    <a:pt x="119806" y="349284"/>
                  </a:lnTo>
                  <a:lnTo>
                    <a:pt x="129210" y="314701"/>
                  </a:lnTo>
                  <a:lnTo>
                    <a:pt x="139711" y="279650"/>
                  </a:lnTo>
                  <a:lnTo>
                    <a:pt x="151652" y="247112"/>
                  </a:lnTo>
                  <a:lnTo>
                    <a:pt x="164552" y="216247"/>
                  </a:lnTo>
                  <a:lnTo>
                    <a:pt x="178090" y="186498"/>
                  </a:lnTo>
                  <a:lnTo>
                    <a:pt x="190645" y="159610"/>
                  </a:lnTo>
                  <a:lnTo>
                    <a:pt x="202540" y="134629"/>
                  </a:lnTo>
                  <a:lnTo>
                    <a:pt x="224461" y="90879"/>
                  </a:lnTo>
                  <a:lnTo>
                    <a:pt x="249846" y="44566"/>
                  </a:lnTo>
                  <a:lnTo>
                    <a:pt x="259854" y="10763"/>
                  </a:lnTo>
                  <a:lnTo>
                    <a:pt x="261587" y="602"/>
                  </a:lnTo>
                  <a:lnTo>
                    <a:pt x="2623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46"/>
            <p:cNvSpPr/>
            <p:nvPr>
              <p:custDataLst>
                <p:tags r:id="rId18"/>
              </p:custDataLst>
            </p:nvPr>
          </p:nvSpPr>
          <p:spPr>
            <a:xfrm>
              <a:off x="11263166" y="5577094"/>
              <a:ext cx="331935" cy="168203"/>
            </a:xfrm>
            <a:custGeom>
              <a:avLst/>
              <a:gdLst/>
              <a:ahLst/>
              <a:cxnLst/>
              <a:rect l="0" t="0" r="0" b="0"/>
              <a:pathLst>
                <a:path w="331935" h="168203">
                  <a:moveTo>
                    <a:pt x="46184" y="36306"/>
                  </a:moveTo>
                  <a:lnTo>
                    <a:pt x="46184" y="36306"/>
                  </a:lnTo>
                  <a:lnTo>
                    <a:pt x="42814" y="32935"/>
                  </a:lnTo>
                  <a:lnTo>
                    <a:pt x="42525" y="31237"/>
                  </a:lnTo>
                  <a:lnTo>
                    <a:pt x="44088" y="27467"/>
                  </a:lnTo>
                  <a:lnTo>
                    <a:pt x="56935" y="18478"/>
                  </a:lnTo>
                  <a:lnTo>
                    <a:pt x="57585" y="19481"/>
                  </a:lnTo>
                  <a:lnTo>
                    <a:pt x="58307" y="24360"/>
                  </a:lnTo>
                  <a:lnTo>
                    <a:pt x="52290" y="54904"/>
                  </a:lnTo>
                  <a:lnTo>
                    <a:pt x="34061" y="100971"/>
                  </a:lnTo>
                  <a:lnTo>
                    <a:pt x="16665" y="144094"/>
                  </a:lnTo>
                  <a:lnTo>
                    <a:pt x="10016" y="154768"/>
                  </a:lnTo>
                  <a:lnTo>
                    <a:pt x="7255" y="157613"/>
                  </a:lnTo>
                  <a:lnTo>
                    <a:pt x="4710" y="158805"/>
                  </a:lnTo>
                  <a:lnTo>
                    <a:pt x="2308" y="158894"/>
                  </a:lnTo>
                  <a:lnTo>
                    <a:pt x="0" y="158248"/>
                  </a:lnTo>
                  <a:lnTo>
                    <a:pt x="3081" y="146242"/>
                  </a:lnTo>
                  <a:lnTo>
                    <a:pt x="18597" y="108155"/>
                  </a:lnTo>
                  <a:lnTo>
                    <a:pt x="34628" y="73178"/>
                  </a:lnTo>
                  <a:lnTo>
                    <a:pt x="65338" y="25986"/>
                  </a:lnTo>
                  <a:lnTo>
                    <a:pt x="81507" y="7965"/>
                  </a:lnTo>
                  <a:lnTo>
                    <a:pt x="93867" y="897"/>
                  </a:lnTo>
                  <a:lnTo>
                    <a:pt x="99140" y="0"/>
                  </a:lnTo>
                  <a:lnTo>
                    <a:pt x="102654" y="2224"/>
                  </a:lnTo>
                  <a:lnTo>
                    <a:pt x="104997" y="6530"/>
                  </a:lnTo>
                  <a:lnTo>
                    <a:pt x="111154" y="47855"/>
                  </a:lnTo>
                  <a:lnTo>
                    <a:pt x="115747" y="72341"/>
                  </a:lnTo>
                  <a:lnTo>
                    <a:pt x="126062" y="67052"/>
                  </a:lnTo>
                  <a:lnTo>
                    <a:pt x="170315" y="29754"/>
                  </a:lnTo>
                  <a:lnTo>
                    <a:pt x="208209" y="6162"/>
                  </a:lnTo>
                  <a:lnTo>
                    <a:pt x="226051" y="563"/>
                  </a:lnTo>
                  <a:lnTo>
                    <a:pt x="229595" y="3305"/>
                  </a:lnTo>
                  <a:lnTo>
                    <a:pt x="233533" y="15759"/>
                  </a:lnTo>
                  <a:lnTo>
                    <a:pt x="225922" y="58275"/>
                  </a:lnTo>
                  <a:lnTo>
                    <a:pt x="216248" y="97770"/>
                  </a:lnTo>
                  <a:lnTo>
                    <a:pt x="212264" y="141555"/>
                  </a:lnTo>
                  <a:lnTo>
                    <a:pt x="213130" y="157872"/>
                  </a:lnTo>
                  <a:lnTo>
                    <a:pt x="218219" y="167476"/>
                  </a:lnTo>
                  <a:lnTo>
                    <a:pt x="222963" y="168202"/>
                  </a:lnTo>
                  <a:lnTo>
                    <a:pt x="235758" y="163365"/>
                  </a:lnTo>
                  <a:lnTo>
                    <a:pt x="278074" y="127633"/>
                  </a:lnTo>
                  <a:lnTo>
                    <a:pt x="299277" y="100133"/>
                  </a:lnTo>
                  <a:lnTo>
                    <a:pt x="306837" y="81842"/>
                  </a:lnTo>
                  <a:lnTo>
                    <a:pt x="311689" y="50475"/>
                  </a:lnTo>
                  <a:lnTo>
                    <a:pt x="311382" y="46457"/>
                  </a:lnTo>
                  <a:lnTo>
                    <a:pt x="310469" y="44485"/>
                  </a:lnTo>
                  <a:lnTo>
                    <a:pt x="309158" y="43875"/>
                  </a:lnTo>
                  <a:lnTo>
                    <a:pt x="293827" y="53130"/>
                  </a:lnTo>
                  <a:lnTo>
                    <a:pt x="274782" y="79391"/>
                  </a:lnTo>
                  <a:lnTo>
                    <a:pt x="262475" y="113983"/>
                  </a:lnTo>
                  <a:lnTo>
                    <a:pt x="260610" y="131037"/>
                  </a:lnTo>
                  <a:lnTo>
                    <a:pt x="261103" y="137560"/>
                  </a:lnTo>
                  <a:lnTo>
                    <a:pt x="262841" y="141203"/>
                  </a:lnTo>
                  <a:lnTo>
                    <a:pt x="265410" y="142927"/>
                  </a:lnTo>
                  <a:lnTo>
                    <a:pt x="268535" y="143370"/>
                  </a:lnTo>
                  <a:lnTo>
                    <a:pt x="271324" y="141549"/>
                  </a:lnTo>
                  <a:lnTo>
                    <a:pt x="286445" y="117663"/>
                  </a:lnTo>
                  <a:lnTo>
                    <a:pt x="302023" y="73087"/>
                  </a:lnTo>
                  <a:lnTo>
                    <a:pt x="304233" y="69999"/>
                  </a:lnTo>
                  <a:lnTo>
                    <a:pt x="306412" y="68645"/>
                  </a:lnTo>
                  <a:lnTo>
                    <a:pt x="308568" y="68449"/>
                  </a:lnTo>
                  <a:lnTo>
                    <a:pt x="310007" y="69023"/>
                  </a:lnTo>
                  <a:lnTo>
                    <a:pt x="310966" y="70112"/>
                  </a:lnTo>
                  <a:lnTo>
                    <a:pt x="311605" y="71543"/>
                  </a:lnTo>
                  <a:lnTo>
                    <a:pt x="316142" y="109508"/>
                  </a:lnTo>
                  <a:lnTo>
                    <a:pt x="331934" y="137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47"/>
            <p:cNvSpPr/>
            <p:nvPr>
              <p:custDataLst>
                <p:tags r:id="rId19"/>
              </p:custDataLst>
            </p:nvPr>
          </p:nvSpPr>
          <p:spPr>
            <a:xfrm>
              <a:off x="11658600" y="5635141"/>
              <a:ext cx="88901" cy="73510"/>
            </a:xfrm>
            <a:custGeom>
              <a:avLst/>
              <a:gdLst/>
              <a:ahLst/>
              <a:cxnLst/>
              <a:rect l="0" t="0" r="0" b="0"/>
              <a:pathLst>
                <a:path w="88901" h="735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1" y="1563"/>
                  </a:lnTo>
                  <a:lnTo>
                    <a:pt x="44570" y="25987"/>
                  </a:lnTo>
                  <a:lnTo>
                    <a:pt x="88900" y="73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48"/>
            <p:cNvSpPr/>
            <p:nvPr>
              <p:custDataLst>
                <p:tags r:id="rId20"/>
              </p:custDataLst>
            </p:nvPr>
          </p:nvSpPr>
          <p:spPr>
            <a:xfrm>
              <a:off x="11633200" y="5616379"/>
              <a:ext cx="152401" cy="117672"/>
            </a:xfrm>
            <a:custGeom>
              <a:avLst/>
              <a:gdLst/>
              <a:ahLst/>
              <a:cxnLst/>
              <a:rect l="0" t="0" r="0" b="0"/>
              <a:pathLst>
                <a:path w="152401" h="117672">
                  <a:moveTo>
                    <a:pt x="152400" y="3371"/>
                  </a:moveTo>
                  <a:lnTo>
                    <a:pt x="152400" y="3371"/>
                  </a:lnTo>
                  <a:lnTo>
                    <a:pt x="149030" y="0"/>
                  </a:lnTo>
                  <a:lnTo>
                    <a:pt x="137967" y="5871"/>
                  </a:lnTo>
                  <a:lnTo>
                    <a:pt x="104380" y="28807"/>
                  </a:lnTo>
                  <a:lnTo>
                    <a:pt x="71790" y="52775"/>
                  </a:lnTo>
                  <a:lnTo>
                    <a:pt x="36139" y="84595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40" cstate="print"/>
          <a:srcRect/>
          <a:stretch>
            <a:fillRect/>
          </a:stretch>
        </p:blipFill>
        <p:spPr bwMode="auto">
          <a:xfrm>
            <a:off x="1328738" y="147174"/>
            <a:ext cx="95345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44" name="SMARTInkShape-4995"/>
          <p:cNvSpPr/>
          <p:nvPr>
            <p:custDataLst>
              <p:tags r:id="rId1"/>
            </p:custDataLst>
          </p:nvPr>
        </p:nvSpPr>
        <p:spPr>
          <a:xfrm>
            <a:off x="7628386" y="1508958"/>
            <a:ext cx="1551121" cy="70859"/>
          </a:xfrm>
          <a:custGeom>
            <a:avLst/>
            <a:gdLst/>
            <a:ahLst/>
            <a:cxnLst/>
            <a:rect l="0" t="0" r="0" b="0"/>
            <a:pathLst>
              <a:path w="1551121" h="70859">
                <a:moveTo>
                  <a:pt x="150364" y="8692"/>
                </a:moveTo>
                <a:lnTo>
                  <a:pt x="150364" y="8692"/>
                </a:lnTo>
                <a:lnTo>
                  <a:pt x="107656" y="3666"/>
                </a:lnTo>
                <a:lnTo>
                  <a:pt x="71702" y="3222"/>
                </a:lnTo>
                <a:lnTo>
                  <a:pt x="69701" y="4340"/>
                </a:lnTo>
                <a:lnTo>
                  <a:pt x="69071" y="5791"/>
                </a:lnTo>
                <a:lnTo>
                  <a:pt x="75898" y="9284"/>
                </a:lnTo>
                <a:lnTo>
                  <a:pt x="114424" y="15217"/>
                </a:lnTo>
                <a:lnTo>
                  <a:pt x="136987" y="17276"/>
                </a:lnTo>
                <a:lnTo>
                  <a:pt x="166141" y="17942"/>
                </a:lnTo>
                <a:lnTo>
                  <a:pt x="199687" y="17681"/>
                </a:lnTo>
                <a:lnTo>
                  <a:pt x="236162" y="16801"/>
                </a:lnTo>
                <a:lnTo>
                  <a:pt x="278824" y="15510"/>
                </a:lnTo>
                <a:lnTo>
                  <a:pt x="325611" y="13942"/>
                </a:lnTo>
                <a:lnTo>
                  <a:pt x="375144" y="12192"/>
                </a:lnTo>
                <a:lnTo>
                  <a:pt x="432861" y="11026"/>
                </a:lnTo>
                <a:lnTo>
                  <a:pt x="496034" y="10247"/>
                </a:lnTo>
                <a:lnTo>
                  <a:pt x="562844" y="9729"/>
                </a:lnTo>
                <a:lnTo>
                  <a:pt x="634195" y="9383"/>
                </a:lnTo>
                <a:lnTo>
                  <a:pt x="708573" y="9153"/>
                </a:lnTo>
                <a:lnTo>
                  <a:pt x="784969" y="8999"/>
                </a:lnTo>
                <a:lnTo>
                  <a:pt x="860595" y="11013"/>
                </a:lnTo>
                <a:lnTo>
                  <a:pt x="935708" y="14473"/>
                </a:lnTo>
                <a:lnTo>
                  <a:pt x="1010476" y="18896"/>
                </a:lnTo>
                <a:lnTo>
                  <a:pt x="1080078" y="24667"/>
                </a:lnTo>
                <a:lnTo>
                  <a:pt x="1146233" y="31336"/>
                </a:lnTo>
                <a:lnTo>
                  <a:pt x="1210092" y="38605"/>
                </a:lnTo>
                <a:lnTo>
                  <a:pt x="1266777" y="44156"/>
                </a:lnTo>
                <a:lnTo>
                  <a:pt x="1318680" y="48563"/>
                </a:lnTo>
                <a:lnTo>
                  <a:pt x="1367390" y="52205"/>
                </a:lnTo>
                <a:lnTo>
                  <a:pt x="1407625" y="55340"/>
                </a:lnTo>
                <a:lnTo>
                  <a:pt x="1442211" y="58135"/>
                </a:lnTo>
                <a:lnTo>
                  <a:pt x="1473028" y="60704"/>
                </a:lnTo>
                <a:lnTo>
                  <a:pt x="1514797" y="65440"/>
                </a:lnTo>
                <a:lnTo>
                  <a:pt x="1551120" y="70858"/>
                </a:lnTo>
                <a:lnTo>
                  <a:pt x="1527076" y="68426"/>
                </a:lnTo>
                <a:lnTo>
                  <a:pt x="1501383" y="65448"/>
                </a:lnTo>
                <a:lnTo>
                  <a:pt x="1466615" y="61346"/>
                </a:lnTo>
                <a:lnTo>
                  <a:pt x="1425799" y="56494"/>
                </a:lnTo>
                <a:lnTo>
                  <a:pt x="1378832" y="51144"/>
                </a:lnTo>
                <a:lnTo>
                  <a:pt x="1327765" y="45460"/>
                </a:lnTo>
                <a:lnTo>
                  <a:pt x="1273964" y="39554"/>
                </a:lnTo>
                <a:lnTo>
                  <a:pt x="1212698" y="33500"/>
                </a:lnTo>
                <a:lnTo>
                  <a:pt x="1146453" y="27347"/>
                </a:lnTo>
                <a:lnTo>
                  <a:pt x="1076890" y="21129"/>
                </a:lnTo>
                <a:lnTo>
                  <a:pt x="1005115" y="16278"/>
                </a:lnTo>
                <a:lnTo>
                  <a:pt x="931864" y="12338"/>
                </a:lnTo>
                <a:lnTo>
                  <a:pt x="857631" y="9006"/>
                </a:lnTo>
                <a:lnTo>
                  <a:pt x="785564" y="6079"/>
                </a:lnTo>
                <a:lnTo>
                  <a:pt x="714942" y="3422"/>
                </a:lnTo>
                <a:lnTo>
                  <a:pt x="645282" y="946"/>
                </a:lnTo>
                <a:lnTo>
                  <a:pt x="576971" y="0"/>
                </a:lnTo>
                <a:lnTo>
                  <a:pt x="509557" y="75"/>
                </a:lnTo>
                <a:lnTo>
                  <a:pt x="442742" y="831"/>
                </a:lnTo>
                <a:lnTo>
                  <a:pt x="380560" y="2040"/>
                </a:lnTo>
                <a:lnTo>
                  <a:pt x="321467" y="3552"/>
                </a:lnTo>
                <a:lnTo>
                  <a:pt x="264432" y="5265"/>
                </a:lnTo>
                <a:lnTo>
                  <a:pt x="213710" y="7113"/>
                </a:lnTo>
                <a:lnTo>
                  <a:pt x="167194" y="9051"/>
                </a:lnTo>
                <a:lnTo>
                  <a:pt x="123483" y="11048"/>
                </a:lnTo>
                <a:lnTo>
                  <a:pt x="88698" y="12379"/>
                </a:lnTo>
                <a:lnTo>
                  <a:pt x="59866" y="13267"/>
                </a:lnTo>
                <a:lnTo>
                  <a:pt x="18420" y="14253"/>
                </a:lnTo>
                <a:lnTo>
                  <a:pt x="0" y="14691"/>
                </a:lnTo>
                <a:lnTo>
                  <a:pt x="26711" y="18309"/>
                </a:lnTo>
                <a:lnTo>
                  <a:pt x="50995" y="18631"/>
                </a:lnTo>
                <a:lnTo>
                  <a:pt x="82002" y="18140"/>
                </a:lnTo>
                <a:lnTo>
                  <a:pt x="117489" y="17107"/>
                </a:lnTo>
                <a:lnTo>
                  <a:pt x="160903" y="16419"/>
                </a:lnTo>
                <a:lnTo>
                  <a:pt x="209601" y="15960"/>
                </a:lnTo>
                <a:lnTo>
                  <a:pt x="261822" y="15654"/>
                </a:lnTo>
                <a:lnTo>
                  <a:pt x="319920" y="15450"/>
                </a:lnTo>
                <a:lnTo>
                  <a:pt x="381934" y="15314"/>
                </a:lnTo>
                <a:lnTo>
                  <a:pt x="446561" y="15223"/>
                </a:lnTo>
                <a:lnTo>
                  <a:pt x="517162" y="15163"/>
                </a:lnTo>
                <a:lnTo>
                  <a:pt x="591746" y="15122"/>
                </a:lnTo>
                <a:lnTo>
                  <a:pt x="668985" y="15096"/>
                </a:lnTo>
                <a:lnTo>
                  <a:pt x="747290" y="15783"/>
                </a:lnTo>
                <a:lnTo>
                  <a:pt x="826303" y="16947"/>
                </a:lnTo>
                <a:lnTo>
                  <a:pt x="905791" y="18429"/>
                </a:lnTo>
                <a:lnTo>
                  <a:pt x="979948" y="20828"/>
                </a:lnTo>
                <a:lnTo>
                  <a:pt x="1050554" y="23838"/>
                </a:lnTo>
                <a:lnTo>
                  <a:pt x="1118791" y="27256"/>
                </a:lnTo>
                <a:lnTo>
                  <a:pt x="1180510" y="30240"/>
                </a:lnTo>
                <a:lnTo>
                  <a:pt x="1237883" y="32935"/>
                </a:lnTo>
                <a:lnTo>
                  <a:pt x="1292361" y="35437"/>
                </a:lnTo>
                <a:lnTo>
                  <a:pt x="1337146" y="36400"/>
                </a:lnTo>
                <a:lnTo>
                  <a:pt x="1375469" y="36336"/>
                </a:lnTo>
                <a:lnTo>
                  <a:pt x="1409483" y="35588"/>
                </a:lnTo>
                <a:lnTo>
                  <a:pt x="1452922" y="32876"/>
                </a:lnTo>
                <a:lnTo>
                  <a:pt x="1475756" y="28612"/>
                </a:lnTo>
                <a:lnTo>
                  <a:pt x="1479869" y="25500"/>
                </a:lnTo>
                <a:lnTo>
                  <a:pt x="1481201" y="22014"/>
                </a:lnTo>
                <a:lnTo>
                  <a:pt x="1475738" y="18985"/>
                </a:lnTo>
                <a:lnTo>
                  <a:pt x="1433479" y="12055"/>
                </a:lnTo>
                <a:lnTo>
                  <a:pt x="1410058" y="10934"/>
                </a:lnTo>
                <a:lnTo>
                  <a:pt x="1366393" y="9688"/>
                </a:lnTo>
                <a:lnTo>
                  <a:pt x="1331464" y="869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48" name="SMARTInkShape-Group880"/>
          <p:cNvGrpSpPr/>
          <p:nvPr/>
        </p:nvGrpSpPr>
        <p:grpSpPr>
          <a:xfrm>
            <a:off x="1180596" y="2330450"/>
            <a:ext cx="530033" cy="330201"/>
            <a:chOff x="1180596" y="2330450"/>
            <a:chExt cx="530033" cy="330201"/>
          </a:xfrm>
        </p:grpSpPr>
        <p:sp>
          <p:nvSpPr>
            <p:cNvPr id="22645" name="SMARTInkShape-4996"/>
            <p:cNvSpPr/>
            <p:nvPr>
              <p:custDataLst>
                <p:tags r:id="rId136"/>
              </p:custDataLst>
            </p:nvPr>
          </p:nvSpPr>
          <p:spPr>
            <a:xfrm>
              <a:off x="1600200" y="2330450"/>
              <a:ext cx="110429" cy="292101"/>
            </a:xfrm>
            <a:custGeom>
              <a:avLst/>
              <a:gdLst/>
              <a:ahLst/>
              <a:cxnLst/>
              <a:rect l="0" t="0" r="0" b="0"/>
              <a:pathLst>
                <a:path w="110429" h="292101">
                  <a:moveTo>
                    <a:pt x="50800" y="0"/>
                  </a:moveTo>
                  <a:lnTo>
                    <a:pt x="50800" y="0"/>
                  </a:lnTo>
                  <a:lnTo>
                    <a:pt x="54171" y="0"/>
                  </a:lnTo>
                  <a:lnTo>
                    <a:pt x="63009" y="6742"/>
                  </a:lnTo>
                  <a:lnTo>
                    <a:pt x="88071" y="38282"/>
                  </a:lnTo>
                  <a:lnTo>
                    <a:pt x="105588" y="76646"/>
                  </a:lnTo>
                  <a:lnTo>
                    <a:pt x="110428" y="104855"/>
                  </a:lnTo>
                  <a:lnTo>
                    <a:pt x="105053" y="143264"/>
                  </a:lnTo>
                  <a:lnTo>
                    <a:pt x="91846" y="185734"/>
                  </a:lnTo>
                  <a:lnTo>
                    <a:pt x="71865" y="223424"/>
                  </a:lnTo>
                  <a:lnTo>
                    <a:pt x="30074" y="26626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46" name="SMARTInkShape-4997"/>
            <p:cNvSpPr/>
            <p:nvPr>
              <p:custDataLst>
                <p:tags r:id="rId137"/>
              </p:custDataLst>
            </p:nvPr>
          </p:nvSpPr>
          <p:spPr>
            <a:xfrm>
              <a:off x="1180596" y="2350383"/>
              <a:ext cx="203705" cy="310268"/>
            </a:xfrm>
            <a:custGeom>
              <a:avLst/>
              <a:gdLst/>
              <a:ahLst/>
              <a:cxnLst/>
              <a:rect l="0" t="0" r="0" b="0"/>
              <a:pathLst>
                <a:path w="203705" h="310268">
                  <a:moveTo>
                    <a:pt x="64004" y="5467"/>
                  </a:moveTo>
                  <a:lnTo>
                    <a:pt x="64004" y="5467"/>
                  </a:lnTo>
                  <a:lnTo>
                    <a:pt x="58537" y="0"/>
                  </a:lnTo>
                  <a:lnTo>
                    <a:pt x="44432" y="12862"/>
                  </a:lnTo>
                  <a:lnTo>
                    <a:pt x="25749" y="44661"/>
                  </a:lnTo>
                  <a:lnTo>
                    <a:pt x="15017" y="76979"/>
                  </a:lnTo>
                  <a:lnTo>
                    <a:pt x="6249" y="115567"/>
                  </a:lnTo>
                  <a:lnTo>
                    <a:pt x="0" y="158587"/>
                  </a:lnTo>
                  <a:lnTo>
                    <a:pt x="515" y="199815"/>
                  </a:lnTo>
                  <a:lnTo>
                    <a:pt x="8270" y="236483"/>
                  </a:lnTo>
                  <a:lnTo>
                    <a:pt x="25828" y="264539"/>
                  </a:lnTo>
                  <a:lnTo>
                    <a:pt x="55268" y="285004"/>
                  </a:lnTo>
                  <a:lnTo>
                    <a:pt x="95399" y="299039"/>
                  </a:lnTo>
                  <a:lnTo>
                    <a:pt x="120918" y="302782"/>
                  </a:lnTo>
                  <a:lnTo>
                    <a:pt x="166910" y="306940"/>
                  </a:lnTo>
                  <a:lnTo>
                    <a:pt x="203704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47" name="SMARTInkShape-4998"/>
            <p:cNvSpPr/>
            <p:nvPr>
              <p:custDataLst>
                <p:tags r:id="rId138"/>
              </p:custDataLst>
            </p:nvPr>
          </p:nvSpPr>
          <p:spPr>
            <a:xfrm>
              <a:off x="1383385" y="2375394"/>
              <a:ext cx="159666" cy="209057"/>
            </a:xfrm>
            <a:custGeom>
              <a:avLst/>
              <a:gdLst/>
              <a:ahLst/>
              <a:cxnLst/>
              <a:rect l="0" t="0" r="0" b="0"/>
              <a:pathLst>
                <a:path w="159666" h="209057">
                  <a:moveTo>
                    <a:pt x="96165" y="24906"/>
                  </a:moveTo>
                  <a:lnTo>
                    <a:pt x="96165" y="24906"/>
                  </a:lnTo>
                  <a:lnTo>
                    <a:pt x="95459" y="11109"/>
                  </a:lnTo>
                  <a:lnTo>
                    <a:pt x="92794" y="5133"/>
                  </a:lnTo>
                  <a:lnTo>
                    <a:pt x="90390" y="3257"/>
                  </a:lnTo>
                  <a:lnTo>
                    <a:pt x="83955" y="1173"/>
                  </a:lnTo>
                  <a:lnTo>
                    <a:pt x="72400" y="0"/>
                  </a:lnTo>
                  <a:lnTo>
                    <a:pt x="56668" y="6394"/>
                  </a:lnTo>
                  <a:lnTo>
                    <a:pt x="35230" y="23968"/>
                  </a:lnTo>
                  <a:lnTo>
                    <a:pt x="14375" y="57162"/>
                  </a:lnTo>
                  <a:lnTo>
                    <a:pt x="1532" y="94906"/>
                  </a:lnTo>
                  <a:lnTo>
                    <a:pt x="0" y="132901"/>
                  </a:lnTo>
                  <a:lnTo>
                    <a:pt x="8034" y="154513"/>
                  </a:lnTo>
                  <a:lnTo>
                    <a:pt x="21718" y="172820"/>
                  </a:lnTo>
                  <a:lnTo>
                    <a:pt x="39559" y="188012"/>
                  </a:lnTo>
                  <a:lnTo>
                    <a:pt x="76179" y="201723"/>
                  </a:lnTo>
                  <a:lnTo>
                    <a:pt x="107743" y="205797"/>
                  </a:lnTo>
                  <a:lnTo>
                    <a:pt x="159665" y="20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55" name="SMARTInkShape-Group881"/>
          <p:cNvGrpSpPr/>
          <p:nvPr/>
        </p:nvGrpSpPr>
        <p:grpSpPr>
          <a:xfrm>
            <a:off x="2049210" y="2305050"/>
            <a:ext cx="1260060" cy="452973"/>
            <a:chOff x="2049210" y="2305050"/>
            <a:chExt cx="1260060" cy="452973"/>
          </a:xfrm>
        </p:grpSpPr>
        <p:sp>
          <p:nvSpPr>
            <p:cNvPr id="22649" name="SMARTInkShape-4999"/>
            <p:cNvSpPr/>
            <p:nvPr>
              <p:custDataLst>
                <p:tags r:id="rId130"/>
              </p:custDataLst>
            </p:nvPr>
          </p:nvSpPr>
          <p:spPr>
            <a:xfrm>
              <a:off x="2049210" y="2421638"/>
              <a:ext cx="122491" cy="270086"/>
            </a:xfrm>
            <a:custGeom>
              <a:avLst/>
              <a:gdLst/>
              <a:ahLst/>
              <a:cxnLst/>
              <a:rect l="0" t="0" r="0" b="0"/>
              <a:pathLst>
                <a:path w="122491" h="270086">
                  <a:moveTo>
                    <a:pt x="122490" y="23112"/>
                  </a:moveTo>
                  <a:lnTo>
                    <a:pt x="122490" y="23112"/>
                  </a:lnTo>
                  <a:lnTo>
                    <a:pt x="122490" y="16370"/>
                  </a:lnTo>
                  <a:lnTo>
                    <a:pt x="116846" y="9297"/>
                  </a:lnTo>
                  <a:lnTo>
                    <a:pt x="112377" y="5435"/>
                  </a:lnTo>
                  <a:lnTo>
                    <a:pt x="101767" y="1145"/>
                  </a:lnTo>
                  <a:lnTo>
                    <a:pt x="95975" y="0"/>
                  </a:lnTo>
                  <a:lnTo>
                    <a:pt x="67597" y="8503"/>
                  </a:lnTo>
                  <a:lnTo>
                    <a:pt x="35748" y="27799"/>
                  </a:lnTo>
                  <a:lnTo>
                    <a:pt x="10711" y="54761"/>
                  </a:lnTo>
                  <a:lnTo>
                    <a:pt x="2255" y="71045"/>
                  </a:lnTo>
                  <a:lnTo>
                    <a:pt x="0" y="78351"/>
                  </a:lnTo>
                  <a:lnTo>
                    <a:pt x="1257" y="92112"/>
                  </a:lnTo>
                  <a:lnTo>
                    <a:pt x="3568" y="98746"/>
                  </a:lnTo>
                  <a:lnTo>
                    <a:pt x="20304" y="118194"/>
                  </a:lnTo>
                  <a:lnTo>
                    <a:pt x="66378" y="150090"/>
                  </a:lnTo>
                  <a:lnTo>
                    <a:pt x="104507" y="178879"/>
                  </a:lnTo>
                  <a:lnTo>
                    <a:pt x="109796" y="186929"/>
                  </a:lnTo>
                  <a:lnTo>
                    <a:pt x="113791" y="203399"/>
                  </a:lnTo>
                  <a:lnTo>
                    <a:pt x="107570" y="222008"/>
                  </a:lnTo>
                  <a:lnTo>
                    <a:pt x="94692" y="240627"/>
                  </a:lnTo>
                  <a:lnTo>
                    <a:pt x="69019" y="261598"/>
                  </a:lnTo>
                  <a:lnTo>
                    <a:pt x="54275" y="269747"/>
                  </a:lnTo>
                  <a:lnTo>
                    <a:pt x="48086" y="270085"/>
                  </a:lnTo>
                  <a:lnTo>
                    <a:pt x="42548" y="268194"/>
                  </a:lnTo>
                  <a:lnTo>
                    <a:pt x="27240" y="25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0" name="SMARTInkShape-5000"/>
            <p:cNvSpPr/>
            <p:nvPr>
              <p:custDataLst>
                <p:tags r:id="rId131"/>
              </p:custDataLst>
            </p:nvPr>
          </p:nvSpPr>
          <p:spPr>
            <a:xfrm>
              <a:off x="2224152" y="2446874"/>
              <a:ext cx="157099" cy="208098"/>
            </a:xfrm>
            <a:custGeom>
              <a:avLst/>
              <a:gdLst/>
              <a:ahLst/>
              <a:cxnLst/>
              <a:rect l="0" t="0" r="0" b="0"/>
              <a:pathLst>
                <a:path w="157099" h="208098">
                  <a:moveTo>
                    <a:pt x="55498" y="86776"/>
                  </a:moveTo>
                  <a:lnTo>
                    <a:pt x="55498" y="86776"/>
                  </a:lnTo>
                  <a:lnTo>
                    <a:pt x="55498" y="93518"/>
                  </a:lnTo>
                  <a:lnTo>
                    <a:pt x="57379" y="98709"/>
                  </a:lnTo>
                  <a:lnTo>
                    <a:pt x="64336" y="107791"/>
                  </a:lnTo>
                  <a:lnTo>
                    <a:pt x="72126" y="110227"/>
                  </a:lnTo>
                  <a:lnTo>
                    <a:pt x="77167" y="110876"/>
                  </a:lnTo>
                  <a:lnTo>
                    <a:pt x="90293" y="104073"/>
                  </a:lnTo>
                  <a:lnTo>
                    <a:pt x="118345" y="76709"/>
                  </a:lnTo>
                  <a:lnTo>
                    <a:pt x="125763" y="56902"/>
                  </a:lnTo>
                  <a:lnTo>
                    <a:pt x="127649" y="35399"/>
                  </a:lnTo>
                  <a:lnTo>
                    <a:pt x="123784" y="16434"/>
                  </a:lnTo>
                  <a:lnTo>
                    <a:pt x="115481" y="4243"/>
                  </a:lnTo>
                  <a:lnTo>
                    <a:pt x="110303" y="4"/>
                  </a:lnTo>
                  <a:lnTo>
                    <a:pt x="102618" y="0"/>
                  </a:lnTo>
                  <a:lnTo>
                    <a:pt x="82790" y="7522"/>
                  </a:lnTo>
                  <a:lnTo>
                    <a:pt x="44456" y="41107"/>
                  </a:lnTo>
                  <a:lnTo>
                    <a:pt x="15302" y="86807"/>
                  </a:lnTo>
                  <a:lnTo>
                    <a:pt x="0" y="132725"/>
                  </a:lnTo>
                  <a:lnTo>
                    <a:pt x="1199" y="157057"/>
                  </a:lnTo>
                  <a:lnTo>
                    <a:pt x="4482" y="167497"/>
                  </a:lnTo>
                  <a:lnTo>
                    <a:pt x="21300" y="184741"/>
                  </a:lnTo>
                  <a:lnTo>
                    <a:pt x="45943" y="198049"/>
                  </a:lnTo>
                  <a:lnTo>
                    <a:pt x="91551" y="208097"/>
                  </a:lnTo>
                  <a:lnTo>
                    <a:pt x="135168" y="207938"/>
                  </a:lnTo>
                  <a:lnTo>
                    <a:pt x="157098" y="207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1" name="SMARTInkShape-5001"/>
            <p:cNvSpPr/>
            <p:nvPr>
              <p:custDataLst>
                <p:tags r:id="rId132"/>
              </p:custDataLst>
            </p:nvPr>
          </p:nvSpPr>
          <p:spPr>
            <a:xfrm>
              <a:off x="2577064" y="2349500"/>
              <a:ext cx="178837" cy="408523"/>
            </a:xfrm>
            <a:custGeom>
              <a:avLst/>
              <a:gdLst/>
              <a:ahLst/>
              <a:cxnLst/>
              <a:rect l="0" t="0" r="0" b="0"/>
              <a:pathLst>
                <a:path w="178837" h="408523">
                  <a:moveTo>
                    <a:pt x="140736" y="0"/>
                  </a:moveTo>
                  <a:lnTo>
                    <a:pt x="140736" y="0"/>
                  </a:lnTo>
                  <a:lnTo>
                    <a:pt x="134255" y="705"/>
                  </a:lnTo>
                  <a:lnTo>
                    <a:pt x="119060" y="6481"/>
                  </a:lnTo>
                  <a:lnTo>
                    <a:pt x="104761" y="15580"/>
                  </a:lnTo>
                  <a:lnTo>
                    <a:pt x="74103" y="49458"/>
                  </a:lnTo>
                  <a:lnTo>
                    <a:pt x="50444" y="90656"/>
                  </a:lnTo>
                  <a:lnTo>
                    <a:pt x="38208" y="115470"/>
                  </a:lnTo>
                  <a:lnTo>
                    <a:pt x="27934" y="141892"/>
                  </a:lnTo>
                  <a:lnTo>
                    <a:pt x="18968" y="169383"/>
                  </a:lnTo>
                  <a:lnTo>
                    <a:pt x="10874" y="197589"/>
                  </a:lnTo>
                  <a:lnTo>
                    <a:pt x="5478" y="224154"/>
                  </a:lnTo>
                  <a:lnTo>
                    <a:pt x="1881" y="249624"/>
                  </a:lnTo>
                  <a:lnTo>
                    <a:pt x="0" y="296505"/>
                  </a:lnTo>
                  <a:lnTo>
                    <a:pt x="6220" y="336156"/>
                  </a:lnTo>
                  <a:lnTo>
                    <a:pt x="28364" y="380099"/>
                  </a:lnTo>
                  <a:lnTo>
                    <a:pt x="56691" y="398474"/>
                  </a:lnTo>
                  <a:lnTo>
                    <a:pt x="93505" y="408522"/>
                  </a:lnTo>
                  <a:lnTo>
                    <a:pt x="135737" y="408284"/>
                  </a:lnTo>
                  <a:lnTo>
                    <a:pt x="178836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2" name="SMARTInkShape-5002"/>
            <p:cNvSpPr/>
            <p:nvPr>
              <p:custDataLst>
                <p:tags r:id="rId133"/>
              </p:custDataLst>
            </p:nvPr>
          </p:nvSpPr>
          <p:spPr>
            <a:xfrm>
              <a:off x="2806700" y="2506970"/>
              <a:ext cx="374651" cy="242581"/>
            </a:xfrm>
            <a:custGeom>
              <a:avLst/>
              <a:gdLst/>
              <a:ahLst/>
              <a:cxnLst/>
              <a:rect l="0" t="0" r="0" b="0"/>
              <a:pathLst>
                <a:path w="374651" h="242581">
                  <a:moveTo>
                    <a:pt x="0" y="242580"/>
                  </a:moveTo>
                  <a:lnTo>
                    <a:pt x="0" y="242580"/>
                  </a:lnTo>
                  <a:lnTo>
                    <a:pt x="11550" y="235394"/>
                  </a:lnTo>
                  <a:lnTo>
                    <a:pt x="56381" y="196033"/>
                  </a:lnTo>
                  <a:lnTo>
                    <a:pt x="85693" y="162466"/>
                  </a:lnTo>
                  <a:lnTo>
                    <a:pt x="115310" y="117399"/>
                  </a:lnTo>
                  <a:lnTo>
                    <a:pt x="130976" y="84874"/>
                  </a:lnTo>
                  <a:lnTo>
                    <a:pt x="141584" y="41571"/>
                  </a:lnTo>
                  <a:lnTo>
                    <a:pt x="144727" y="12042"/>
                  </a:lnTo>
                  <a:lnTo>
                    <a:pt x="143757" y="6338"/>
                  </a:lnTo>
                  <a:lnTo>
                    <a:pt x="141699" y="2536"/>
                  </a:lnTo>
                  <a:lnTo>
                    <a:pt x="138916" y="0"/>
                  </a:lnTo>
                  <a:lnTo>
                    <a:pt x="134944" y="1132"/>
                  </a:lnTo>
                  <a:lnTo>
                    <a:pt x="124886" y="9916"/>
                  </a:lnTo>
                  <a:lnTo>
                    <a:pt x="107323" y="40841"/>
                  </a:lnTo>
                  <a:lnTo>
                    <a:pt x="95456" y="84655"/>
                  </a:lnTo>
                  <a:lnTo>
                    <a:pt x="93696" y="116887"/>
                  </a:lnTo>
                  <a:lnTo>
                    <a:pt x="96671" y="161123"/>
                  </a:lnTo>
                  <a:lnTo>
                    <a:pt x="101526" y="183093"/>
                  </a:lnTo>
                  <a:lnTo>
                    <a:pt x="110739" y="197562"/>
                  </a:lnTo>
                  <a:lnTo>
                    <a:pt x="117570" y="200574"/>
                  </a:lnTo>
                  <a:lnTo>
                    <a:pt x="134568" y="200157"/>
                  </a:lnTo>
                  <a:lnTo>
                    <a:pt x="153882" y="189624"/>
                  </a:lnTo>
                  <a:lnTo>
                    <a:pt x="174931" y="170360"/>
                  </a:lnTo>
                  <a:lnTo>
                    <a:pt x="209170" y="123110"/>
                  </a:lnTo>
                  <a:lnTo>
                    <a:pt x="228666" y="84825"/>
                  </a:lnTo>
                  <a:lnTo>
                    <a:pt x="242975" y="51816"/>
                  </a:lnTo>
                  <a:lnTo>
                    <a:pt x="256918" y="9616"/>
                  </a:lnTo>
                  <a:lnTo>
                    <a:pt x="257357" y="5427"/>
                  </a:lnTo>
                  <a:lnTo>
                    <a:pt x="256943" y="3339"/>
                  </a:lnTo>
                  <a:lnTo>
                    <a:pt x="255962" y="2652"/>
                  </a:lnTo>
                  <a:lnTo>
                    <a:pt x="251210" y="18542"/>
                  </a:lnTo>
                  <a:lnTo>
                    <a:pt x="255447" y="48963"/>
                  </a:lnTo>
                  <a:lnTo>
                    <a:pt x="275296" y="92099"/>
                  </a:lnTo>
                  <a:lnTo>
                    <a:pt x="289805" y="113375"/>
                  </a:lnTo>
                  <a:lnTo>
                    <a:pt x="309425" y="128946"/>
                  </a:lnTo>
                  <a:lnTo>
                    <a:pt x="331550" y="138454"/>
                  </a:lnTo>
                  <a:lnTo>
                    <a:pt x="374650" y="14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3" name="SMARTInkShape-5003"/>
            <p:cNvSpPr/>
            <p:nvPr>
              <p:custDataLst>
                <p:tags r:id="rId134"/>
              </p:custDataLst>
            </p:nvPr>
          </p:nvSpPr>
          <p:spPr>
            <a:xfrm>
              <a:off x="2927974" y="2331039"/>
              <a:ext cx="145427" cy="82230"/>
            </a:xfrm>
            <a:custGeom>
              <a:avLst/>
              <a:gdLst/>
              <a:ahLst/>
              <a:cxnLst/>
              <a:rect l="0" t="0" r="0" b="0"/>
              <a:pathLst>
                <a:path w="145427" h="82230">
                  <a:moveTo>
                    <a:pt x="24776" y="5761"/>
                  </a:moveTo>
                  <a:lnTo>
                    <a:pt x="24776" y="5761"/>
                  </a:lnTo>
                  <a:lnTo>
                    <a:pt x="21405" y="9132"/>
                  </a:lnTo>
                  <a:lnTo>
                    <a:pt x="4111" y="54556"/>
                  </a:lnTo>
                  <a:lnTo>
                    <a:pt x="0" y="81305"/>
                  </a:lnTo>
                  <a:lnTo>
                    <a:pt x="1203" y="82229"/>
                  </a:lnTo>
                  <a:lnTo>
                    <a:pt x="3416" y="81434"/>
                  </a:lnTo>
                  <a:lnTo>
                    <a:pt x="6303" y="79493"/>
                  </a:lnTo>
                  <a:lnTo>
                    <a:pt x="25130" y="36559"/>
                  </a:lnTo>
                  <a:lnTo>
                    <a:pt x="37581" y="11123"/>
                  </a:lnTo>
                  <a:lnTo>
                    <a:pt x="41780" y="5103"/>
                  </a:lnTo>
                  <a:lnTo>
                    <a:pt x="46695" y="1794"/>
                  </a:lnTo>
                  <a:lnTo>
                    <a:pt x="57801" y="0"/>
                  </a:lnTo>
                  <a:lnTo>
                    <a:pt x="71674" y="5317"/>
                  </a:lnTo>
                  <a:lnTo>
                    <a:pt x="87247" y="16147"/>
                  </a:lnTo>
                  <a:lnTo>
                    <a:pt x="134232" y="59848"/>
                  </a:lnTo>
                  <a:lnTo>
                    <a:pt x="145426" y="69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4" name="SMARTInkShape-5004"/>
            <p:cNvSpPr/>
            <p:nvPr>
              <p:custDataLst>
                <p:tags r:id="rId135"/>
              </p:custDataLst>
            </p:nvPr>
          </p:nvSpPr>
          <p:spPr>
            <a:xfrm>
              <a:off x="3124200" y="2305050"/>
              <a:ext cx="185070" cy="412751"/>
            </a:xfrm>
            <a:custGeom>
              <a:avLst/>
              <a:gdLst/>
              <a:ahLst/>
              <a:cxnLst/>
              <a:rect l="0" t="0" r="0" b="0"/>
              <a:pathLst>
                <a:path w="185070" h="412751">
                  <a:moveTo>
                    <a:pt x="120650" y="0"/>
                  </a:moveTo>
                  <a:lnTo>
                    <a:pt x="120650" y="0"/>
                  </a:lnTo>
                  <a:lnTo>
                    <a:pt x="135858" y="17325"/>
                  </a:lnTo>
                  <a:lnTo>
                    <a:pt x="154554" y="51230"/>
                  </a:lnTo>
                  <a:lnTo>
                    <a:pt x="172172" y="88150"/>
                  </a:lnTo>
                  <a:lnTo>
                    <a:pt x="178281" y="111683"/>
                  </a:lnTo>
                  <a:lnTo>
                    <a:pt x="182354" y="137956"/>
                  </a:lnTo>
                  <a:lnTo>
                    <a:pt x="185069" y="166054"/>
                  </a:lnTo>
                  <a:lnTo>
                    <a:pt x="183352" y="194663"/>
                  </a:lnTo>
                  <a:lnTo>
                    <a:pt x="178679" y="223614"/>
                  </a:lnTo>
                  <a:lnTo>
                    <a:pt x="172036" y="252793"/>
                  </a:lnTo>
                  <a:lnTo>
                    <a:pt x="161963" y="278595"/>
                  </a:lnTo>
                  <a:lnTo>
                    <a:pt x="135718" y="324198"/>
                  </a:lnTo>
                  <a:lnTo>
                    <a:pt x="103358" y="359988"/>
                  </a:lnTo>
                  <a:lnTo>
                    <a:pt x="68515" y="386478"/>
                  </a:lnTo>
                  <a:lnTo>
                    <a:pt x="22809" y="404652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58" name="SMARTInkShape-Group882"/>
          <p:cNvGrpSpPr/>
          <p:nvPr/>
        </p:nvGrpSpPr>
        <p:grpSpPr>
          <a:xfrm>
            <a:off x="3816350" y="2552700"/>
            <a:ext cx="215901" cy="88018"/>
            <a:chOff x="3816350" y="2552700"/>
            <a:chExt cx="215901" cy="88018"/>
          </a:xfrm>
        </p:grpSpPr>
        <p:sp>
          <p:nvSpPr>
            <p:cNvPr id="22656" name="SMARTInkShape-5005"/>
            <p:cNvSpPr/>
            <p:nvPr>
              <p:custDataLst>
                <p:tags r:id="rId128"/>
              </p:custDataLst>
            </p:nvPr>
          </p:nvSpPr>
          <p:spPr>
            <a:xfrm>
              <a:off x="3816350" y="25527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43309" y="0"/>
                  </a:lnTo>
                  <a:lnTo>
                    <a:pt x="86558" y="3371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7" name="SMARTInkShape-5006"/>
            <p:cNvSpPr/>
            <p:nvPr>
              <p:custDataLst>
                <p:tags r:id="rId129"/>
              </p:custDataLst>
            </p:nvPr>
          </p:nvSpPr>
          <p:spPr>
            <a:xfrm>
              <a:off x="3854450" y="2609850"/>
              <a:ext cx="177801" cy="30868"/>
            </a:xfrm>
            <a:custGeom>
              <a:avLst/>
              <a:gdLst/>
              <a:ahLst/>
              <a:cxnLst/>
              <a:rect l="0" t="0" r="0" b="0"/>
              <a:pathLst>
                <a:path w="17780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764"/>
                  </a:lnTo>
                  <a:lnTo>
                    <a:pt x="6742" y="30867"/>
                  </a:lnTo>
                  <a:lnTo>
                    <a:pt x="49832" y="21436"/>
                  </a:lnTo>
                  <a:lnTo>
                    <a:pt x="87529" y="13996"/>
                  </a:lnTo>
                  <a:lnTo>
                    <a:pt x="124509" y="786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69" name="SMARTInkShape-Group883"/>
          <p:cNvGrpSpPr/>
          <p:nvPr/>
        </p:nvGrpSpPr>
        <p:grpSpPr>
          <a:xfrm>
            <a:off x="4399730" y="2300261"/>
            <a:ext cx="1448294" cy="468340"/>
            <a:chOff x="4399730" y="2300261"/>
            <a:chExt cx="1448294" cy="468340"/>
          </a:xfrm>
        </p:grpSpPr>
        <p:sp>
          <p:nvSpPr>
            <p:cNvPr id="22659" name="SMARTInkShape-5007"/>
            <p:cNvSpPr/>
            <p:nvPr>
              <p:custDataLst>
                <p:tags r:id="rId118"/>
              </p:custDataLst>
            </p:nvPr>
          </p:nvSpPr>
          <p:spPr>
            <a:xfrm>
              <a:off x="4399730" y="2487073"/>
              <a:ext cx="83371" cy="167730"/>
            </a:xfrm>
            <a:custGeom>
              <a:avLst/>
              <a:gdLst/>
              <a:ahLst/>
              <a:cxnLst/>
              <a:rect l="0" t="0" r="0" b="0"/>
              <a:pathLst>
                <a:path w="83371" h="167730">
                  <a:moveTo>
                    <a:pt x="83370" y="27527"/>
                  </a:moveTo>
                  <a:lnTo>
                    <a:pt x="83370" y="27527"/>
                  </a:lnTo>
                  <a:lnTo>
                    <a:pt x="74581" y="13712"/>
                  </a:lnTo>
                  <a:lnTo>
                    <a:pt x="66764" y="6570"/>
                  </a:lnTo>
                  <a:lnTo>
                    <a:pt x="56234" y="1044"/>
                  </a:lnTo>
                  <a:lnTo>
                    <a:pt x="44498" y="0"/>
                  </a:lnTo>
                  <a:lnTo>
                    <a:pt x="38406" y="709"/>
                  </a:lnTo>
                  <a:lnTo>
                    <a:pt x="33638" y="2593"/>
                  </a:lnTo>
                  <a:lnTo>
                    <a:pt x="26460" y="8449"/>
                  </a:lnTo>
                  <a:lnTo>
                    <a:pt x="22799" y="17637"/>
                  </a:lnTo>
                  <a:lnTo>
                    <a:pt x="21823" y="23050"/>
                  </a:lnTo>
                  <a:lnTo>
                    <a:pt x="27190" y="44153"/>
                  </a:lnTo>
                  <a:lnTo>
                    <a:pt x="46716" y="75862"/>
                  </a:lnTo>
                  <a:lnTo>
                    <a:pt x="73840" y="113123"/>
                  </a:lnTo>
                  <a:lnTo>
                    <a:pt x="77253" y="127659"/>
                  </a:lnTo>
                  <a:lnTo>
                    <a:pt x="77175" y="134498"/>
                  </a:lnTo>
                  <a:lnTo>
                    <a:pt x="74301" y="140469"/>
                  </a:lnTo>
                  <a:lnTo>
                    <a:pt x="63582" y="150866"/>
                  </a:lnTo>
                  <a:lnTo>
                    <a:pt x="34938" y="164653"/>
                  </a:lnTo>
                  <a:lnTo>
                    <a:pt x="15513" y="167729"/>
                  </a:lnTo>
                  <a:lnTo>
                    <a:pt x="6382" y="167562"/>
                  </a:lnTo>
                  <a:lnTo>
                    <a:pt x="1706" y="165334"/>
                  </a:lnTo>
                  <a:lnTo>
                    <a:pt x="0" y="161732"/>
                  </a:lnTo>
                  <a:lnTo>
                    <a:pt x="820" y="148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0" name="SMARTInkShape-5008"/>
            <p:cNvSpPr/>
            <p:nvPr>
              <p:custDataLst>
                <p:tags r:id="rId119"/>
              </p:custDataLst>
            </p:nvPr>
          </p:nvSpPr>
          <p:spPr>
            <a:xfrm>
              <a:off x="4519244" y="2483059"/>
              <a:ext cx="179757" cy="170477"/>
            </a:xfrm>
            <a:custGeom>
              <a:avLst/>
              <a:gdLst/>
              <a:ahLst/>
              <a:cxnLst/>
              <a:rect l="0" t="0" r="0" b="0"/>
              <a:pathLst>
                <a:path w="179757" h="170477">
                  <a:moveTo>
                    <a:pt x="71806" y="50591"/>
                  </a:moveTo>
                  <a:lnTo>
                    <a:pt x="71806" y="50591"/>
                  </a:lnTo>
                  <a:lnTo>
                    <a:pt x="68435" y="53962"/>
                  </a:lnTo>
                  <a:lnTo>
                    <a:pt x="66780" y="57499"/>
                  </a:lnTo>
                  <a:lnTo>
                    <a:pt x="66339" y="59429"/>
                  </a:lnTo>
                  <a:lnTo>
                    <a:pt x="66750" y="60717"/>
                  </a:lnTo>
                  <a:lnTo>
                    <a:pt x="67730" y="61575"/>
                  </a:lnTo>
                  <a:lnTo>
                    <a:pt x="69088" y="62147"/>
                  </a:lnTo>
                  <a:lnTo>
                    <a:pt x="84484" y="59581"/>
                  </a:lnTo>
                  <a:lnTo>
                    <a:pt x="103549" y="47610"/>
                  </a:lnTo>
                  <a:lnTo>
                    <a:pt x="112490" y="36566"/>
                  </a:lnTo>
                  <a:lnTo>
                    <a:pt x="115862" y="30658"/>
                  </a:lnTo>
                  <a:lnTo>
                    <a:pt x="117727" y="18448"/>
                  </a:lnTo>
                  <a:lnTo>
                    <a:pt x="117237" y="12229"/>
                  </a:lnTo>
                  <a:lnTo>
                    <a:pt x="114793" y="7378"/>
                  </a:lnTo>
                  <a:lnTo>
                    <a:pt x="106435" y="105"/>
                  </a:lnTo>
                  <a:lnTo>
                    <a:pt x="99124" y="0"/>
                  </a:lnTo>
                  <a:lnTo>
                    <a:pt x="79714" y="5528"/>
                  </a:lnTo>
                  <a:lnTo>
                    <a:pt x="38244" y="30654"/>
                  </a:lnTo>
                  <a:lnTo>
                    <a:pt x="17848" y="54901"/>
                  </a:lnTo>
                  <a:lnTo>
                    <a:pt x="5491" y="81434"/>
                  </a:lnTo>
                  <a:lnTo>
                    <a:pt x="0" y="107338"/>
                  </a:lnTo>
                  <a:lnTo>
                    <a:pt x="2063" y="119467"/>
                  </a:lnTo>
                  <a:lnTo>
                    <a:pt x="13763" y="142351"/>
                  </a:lnTo>
                  <a:lnTo>
                    <a:pt x="36366" y="158636"/>
                  </a:lnTo>
                  <a:lnTo>
                    <a:pt x="65933" y="168461"/>
                  </a:lnTo>
                  <a:lnTo>
                    <a:pt x="100240" y="170476"/>
                  </a:lnTo>
                  <a:lnTo>
                    <a:pt x="132892" y="167138"/>
                  </a:lnTo>
                  <a:lnTo>
                    <a:pt x="179756" y="15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1" name="SMARTInkShape-5009"/>
            <p:cNvSpPr/>
            <p:nvPr>
              <p:custDataLst>
                <p:tags r:id="rId120"/>
              </p:custDataLst>
            </p:nvPr>
          </p:nvSpPr>
          <p:spPr>
            <a:xfrm>
              <a:off x="4744301" y="2382917"/>
              <a:ext cx="164250" cy="315890"/>
            </a:xfrm>
            <a:custGeom>
              <a:avLst/>
              <a:gdLst/>
              <a:ahLst/>
              <a:cxnLst/>
              <a:rect l="0" t="0" r="0" b="0"/>
              <a:pathLst>
                <a:path w="164250" h="315890">
                  <a:moveTo>
                    <a:pt x="157899" y="23733"/>
                  </a:moveTo>
                  <a:lnTo>
                    <a:pt x="157899" y="23733"/>
                  </a:lnTo>
                  <a:lnTo>
                    <a:pt x="161270" y="13620"/>
                  </a:lnTo>
                  <a:lnTo>
                    <a:pt x="161557" y="9936"/>
                  </a:lnTo>
                  <a:lnTo>
                    <a:pt x="159995" y="3960"/>
                  </a:lnTo>
                  <a:lnTo>
                    <a:pt x="147541" y="834"/>
                  </a:lnTo>
                  <a:lnTo>
                    <a:pt x="138294" y="0"/>
                  </a:lnTo>
                  <a:lnTo>
                    <a:pt x="114849" y="10363"/>
                  </a:lnTo>
                  <a:lnTo>
                    <a:pt x="86554" y="33313"/>
                  </a:lnTo>
                  <a:lnTo>
                    <a:pt x="52812" y="71735"/>
                  </a:lnTo>
                  <a:lnTo>
                    <a:pt x="26057" y="118915"/>
                  </a:lnTo>
                  <a:lnTo>
                    <a:pt x="14971" y="144338"/>
                  </a:lnTo>
                  <a:lnTo>
                    <a:pt x="2653" y="191400"/>
                  </a:lnTo>
                  <a:lnTo>
                    <a:pt x="0" y="233013"/>
                  </a:lnTo>
                  <a:lnTo>
                    <a:pt x="8229" y="265618"/>
                  </a:lnTo>
                  <a:lnTo>
                    <a:pt x="26938" y="290458"/>
                  </a:lnTo>
                  <a:lnTo>
                    <a:pt x="38842" y="301033"/>
                  </a:lnTo>
                  <a:lnTo>
                    <a:pt x="67120" y="312783"/>
                  </a:lnTo>
                  <a:lnTo>
                    <a:pt x="98503" y="315889"/>
                  </a:lnTo>
                  <a:lnTo>
                    <a:pt x="142260" y="307853"/>
                  </a:lnTo>
                  <a:lnTo>
                    <a:pt x="164249" y="30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2" name="SMARTInkShape-5010"/>
            <p:cNvSpPr/>
            <p:nvPr>
              <p:custDataLst>
                <p:tags r:id="rId121"/>
              </p:custDataLst>
            </p:nvPr>
          </p:nvSpPr>
          <p:spPr>
            <a:xfrm>
              <a:off x="5116768" y="2300261"/>
              <a:ext cx="185483" cy="198397"/>
            </a:xfrm>
            <a:custGeom>
              <a:avLst/>
              <a:gdLst/>
              <a:ahLst/>
              <a:cxnLst/>
              <a:rect l="0" t="0" r="0" b="0"/>
              <a:pathLst>
                <a:path w="185483" h="198397">
                  <a:moveTo>
                    <a:pt x="115632" y="30189"/>
                  </a:moveTo>
                  <a:lnTo>
                    <a:pt x="115632" y="30189"/>
                  </a:lnTo>
                  <a:lnTo>
                    <a:pt x="161234" y="3706"/>
                  </a:lnTo>
                  <a:lnTo>
                    <a:pt x="162261" y="1951"/>
                  </a:lnTo>
                  <a:lnTo>
                    <a:pt x="162240" y="780"/>
                  </a:lnTo>
                  <a:lnTo>
                    <a:pt x="161521" y="0"/>
                  </a:lnTo>
                  <a:lnTo>
                    <a:pt x="125115" y="16222"/>
                  </a:lnTo>
                  <a:lnTo>
                    <a:pt x="84810" y="39927"/>
                  </a:lnTo>
                  <a:lnTo>
                    <a:pt x="46057" y="67411"/>
                  </a:lnTo>
                  <a:lnTo>
                    <a:pt x="8520" y="95240"/>
                  </a:lnTo>
                  <a:lnTo>
                    <a:pt x="5418" y="100367"/>
                  </a:lnTo>
                  <a:lnTo>
                    <a:pt x="4762" y="105197"/>
                  </a:lnTo>
                  <a:lnTo>
                    <a:pt x="5735" y="109828"/>
                  </a:lnTo>
                  <a:lnTo>
                    <a:pt x="9206" y="112209"/>
                  </a:lnTo>
                  <a:lnTo>
                    <a:pt x="49606" y="112809"/>
                  </a:lnTo>
                  <a:lnTo>
                    <a:pt x="74942" y="113458"/>
                  </a:lnTo>
                  <a:lnTo>
                    <a:pt x="76511" y="114629"/>
                  </a:lnTo>
                  <a:lnTo>
                    <a:pt x="76851" y="116116"/>
                  </a:lnTo>
                  <a:lnTo>
                    <a:pt x="36652" y="139876"/>
                  </a:lnTo>
                  <a:lnTo>
                    <a:pt x="9798" y="159518"/>
                  </a:lnTo>
                  <a:lnTo>
                    <a:pt x="2037" y="170924"/>
                  </a:lnTo>
                  <a:lnTo>
                    <a:pt x="0" y="181167"/>
                  </a:lnTo>
                  <a:lnTo>
                    <a:pt x="443" y="185874"/>
                  </a:lnTo>
                  <a:lnTo>
                    <a:pt x="3562" y="189013"/>
                  </a:lnTo>
                  <a:lnTo>
                    <a:pt x="23552" y="194135"/>
                  </a:lnTo>
                  <a:lnTo>
                    <a:pt x="60519" y="198396"/>
                  </a:lnTo>
                  <a:lnTo>
                    <a:pt x="90903" y="197140"/>
                  </a:lnTo>
                  <a:lnTo>
                    <a:pt x="126983" y="192349"/>
                  </a:lnTo>
                  <a:lnTo>
                    <a:pt x="185482" y="182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3" name="SMARTInkShape-5011"/>
            <p:cNvSpPr/>
            <p:nvPr>
              <p:custDataLst>
                <p:tags r:id="rId122"/>
              </p:custDataLst>
            </p:nvPr>
          </p:nvSpPr>
          <p:spPr>
            <a:xfrm>
              <a:off x="5346700" y="2310776"/>
              <a:ext cx="164486" cy="210175"/>
            </a:xfrm>
            <a:custGeom>
              <a:avLst/>
              <a:gdLst/>
              <a:ahLst/>
              <a:cxnLst/>
              <a:rect l="0" t="0" r="0" b="0"/>
              <a:pathLst>
                <a:path w="164486" h="210175">
                  <a:moveTo>
                    <a:pt x="19050" y="19674"/>
                  </a:moveTo>
                  <a:lnTo>
                    <a:pt x="19050" y="19674"/>
                  </a:lnTo>
                  <a:lnTo>
                    <a:pt x="15679" y="19674"/>
                  </a:lnTo>
                  <a:lnTo>
                    <a:pt x="14686" y="20379"/>
                  </a:lnTo>
                  <a:lnTo>
                    <a:pt x="14024" y="21555"/>
                  </a:lnTo>
                  <a:lnTo>
                    <a:pt x="13583" y="23045"/>
                  </a:lnTo>
                  <a:lnTo>
                    <a:pt x="54873" y="67858"/>
                  </a:lnTo>
                  <a:lnTo>
                    <a:pt x="92265" y="110592"/>
                  </a:lnTo>
                  <a:lnTo>
                    <a:pt x="121184" y="151123"/>
                  </a:lnTo>
                  <a:lnTo>
                    <a:pt x="130946" y="176402"/>
                  </a:lnTo>
                  <a:lnTo>
                    <a:pt x="133159" y="177076"/>
                  </a:lnTo>
                  <a:lnTo>
                    <a:pt x="136046" y="175409"/>
                  </a:lnTo>
                  <a:lnTo>
                    <a:pt x="139379" y="172181"/>
                  </a:lnTo>
                  <a:lnTo>
                    <a:pt x="143086" y="157305"/>
                  </a:lnTo>
                  <a:lnTo>
                    <a:pt x="147053" y="119485"/>
                  </a:lnTo>
                  <a:lnTo>
                    <a:pt x="151434" y="86612"/>
                  </a:lnTo>
                  <a:lnTo>
                    <a:pt x="160424" y="39194"/>
                  </a:lnTo>
                  <a:lnTo>
                    <a:pt x="164485" y="747"/>
                  </a:lnTo>
                  <a:lnTo>
                    <a:pt x="161867" y="0"/>
                  </a:lnTo>
                  <a:lnTo>
                    <a:pt x="151433" y="2934"/>
                  </a:lnTo>
                  <a:lnTo>
                    <a:pt x="110895" y="37299"/>
                  </a:lnTo>
                  <a:lnTo>
                    <a:pt x="71741" y="76088"/>
                  </a:lnTo>
                  <a:lnTo>
                    <a:pt x="38582" y="115411"/>
                  </a:lnTo>
                  <a:lnTo>
                    <a:pt x="16135" y="157323"/>
                  </a:lnTo>
                  <a:lnTo>
                    <a:pt x="0" y="210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4" name="SMARTInkShape-5012"/>
            <p:cNvSpPr/>
            <p:nvPr>
              <p:custDataLst>
                <p:tags r:id="rId123"/>
              </p:custDataLst>
            </p:nvPr>
          </p:nvSpPr>
          <p:spPr>
            <a:xfrm>
              <a:off x="5524500" y="24765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5958" y="6742"/>
                  </a:lnTo>
                  <a:lnTo>
                    <a:pt x="2649" y="1381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5" name="SMARTInkShape-5013"/>
            <p:cNvSpPr/>
            <p:nvPr>
              <p:custDataLst>
                <p:tags r:id="rId124"/>
              </p:custDataLst>
            </p:nvPr>
          </p:nvSpPr>
          <p:spPr>
            <a:xfrm>
              <a:off x="5539749" y="2367701"/>
              <a:ext cx="67960" cy="32022"/>
            </a:xfrm>
            <a:custGeom>
              <a:avLst/>
              <a:gdLst/>
              <a:ahLst/>
              <a:cxnLst/>
              <a:rect l="0" t="0" r="0" b="0"/>
              <a:pathLst>
                <a:path w="67960" h="32022">
                  <a:moveTo>
                    <a:pt x="29201" y="19899"/>
                  </a:moveTo>
                  <a:lnTo>
                    <a:pt x="29201" y="19899"/>
                  </a:lnTo>
                  <a:lnTo>
                    <a:pt x="19088" y="16528"/>
                  </a:lnTo>
                  <a:lnTo>
                    <a:pt x="10360" y="16754"/>
                  </a:lnTo>
                  <a:lnTo>
                    <a:pt x="6057" y="17803"/>
                  </a:lnTo>
                  <a:lnTo>
                    <a:pt x="3188" y="19913"/>
                  </a:lnTo>
                  <a:lnTo>
                    <a:pt x="1276" y="22730"/>
                  </a:lnTo>
                  <a:lnTo>
                    <a:pt x="0" y="26020"/>
                  </a:lnTo>
                  <a:lnTo>
                    <a:pt x="562" y="28213"/>
                  </a:lnTo>
                  <a:lnTo>
                    <a:pt x="2347" y="29675"/>
                  </a:lnTo>
                  <a:lnTo>
                    <a:pt x="9505" y="31299"/>
                  </a:lnTo>
                  <a:lnTo>
                    <a:pt x="22093" y="32021"/>
                  </a:lnTo>
                  <a:lnTo>
                    <a:pt x="48418" y="25686"/>
                  </a:lnTo>
                  <a:lnTo>
                    <a:pt x="60791" y="16827"/>
                  </a:lnTo>
                  <a:lnTo>
                    <a:pt x="67229" y="7244"/>
                  </a:lnTo>
                  <a:lnTo>
                    <a:pt x="67959" y="3701"/>
                  </a:lnTo>
                  <a:lnTo>
                    <a:pt x="67739" y="634"/>
                  </a:lnTo>
                  <a:lnTo>
                    <a:pt x="64771" y="0"/>
                  </a:lnTo>
                  <a:lnTo>
                    <a:pt x="41901" y="7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6" name="SMARTInkShape-5014"/>
            <p:cNvSpPr/>
            <p:nvPr>
              <p:custDataLst>
                <p:tags r:id="rId125"/>
              </p:custDataLst>
            </p:nvPr>
          </p:nvSpPr>
          <p:spPr>
            <a:xfrm>
              <a:off x="5156200" y="2559050"/>
              <a:ext cx="406401" cy="44451"/>
            </a:xfrm>
            <a:custGeom>
              <a:avLst/>
              <a:gdLst/>
              <a:ahLst/>
              <a:cxnLst/>
              <a:rect l="0" t="0" r="0" b="0"/>
              <a:pathLst>
                <a:path w="406401" h="44451">
                  <a:moveTo>
                    <a:pt x="0" y="44450"/>
                  </a:moveTo>
                  <a:lnTo>
                    <a:pt x="0" y="44450"/>
                  </a:lnTo>
                  <a:lnTo>
                    <a:pt x="40799" y="40687"/>
                  </a:lnTo>
                  <a:lnTo>
                    <a:pt x="82339" y="34311"/>
                  </a:lnTo>
                  <a:lnTo>
                    <a:pt x="109220" y="30635"/>
                  </a:lnTo>
                  <a:lnTo>
                    <a:pt x="138430" y="26773"/>
                  </a:lnTo>
                  <a:lnTo>
                    <a:pt x="171309" y="22788"/>
                  </a:lnTo>
                  <a:lnTo>
                    <a:pt x="206634" y="18719"/>
                  </a:lnTo>
                  <a:lnTo>
                    <a:pt x="243589" y="14596"/>
                  </a:lnTo>
                  <a:lnTo>
                    <a:pt x="278104" y="11142"/>
                  </a:lnTo>
                  <a:lnTo>
                    <a:pt x="310991" y="8134"/>
                  </a:lnTo>
                  <a:lnTo>
                    <a:pt x="342794" y="5423"/>
                  </a:lnTo>
                  <a:lnTo>
                    <a:pt x="406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7" name="SMARTInkShape-5015"/>
            <p:cNvSpPr/>
            <p:nvPr>
              <p:custDataLst>
                <p:tags r:id="rId126"/>
              </p:custDataLst>
            </p:nvPr>
          </p:nvSpPr>
          <p:spPr>
            <a:xfrm>
              <a:off x="5384800" y="2621489"/>
              <a:ext cx="177801" cy="102662"/>
            </a:xfrm>
            <a:custGeom>
              <a:avLst/>
              <a:gdLst/>
              <a:ahLst/>
              <a:cxnLst/>
              <a:rect l="0" t="0" r="0" b="0"/>
              <a:pathLst>
                <a:path w="177801" h="102662">
                  <a:moveTo>
                    <a:pt x="0" y="20111"/>
                  </a:moveTo>
                  <a:lnTo>
                    <a:pt x="0" y="20111"/>
                  </a:lnTo>
                  <a:lnTo>
                    <a:pt x="3371" y="23482"/>
                  </a:lnTo>
                  <a:lnTo>
                    <a:pt x="8838" y="35691"/>
                  </a:lnTo>
                  <a:lnTo>
                    <a:pt x="12361" y="80002"/>
                  </a:lnTo>
                  <a:lnTo>
                    <a:pt x="12670" y="100347"/>
                  </a:lnTo>
                  <a:lnTo>
                    <a:pt x="14105" y="85584"/>
                  </a:lnTo>
                  <a:lnTo>
                    <a:pt x="33748" y="40143"/>
                  </a:lnTo>
                  <a:lnTo>
                    <a:pt x="51391" y="12563"/>
                  </a:lnTo>
                  <a:lnTo>
                    <a:pt x="65644" y="2645"/>
                  </a:lnTo>
                  <a:lnTo>
                    <a:pt x="73396" y="0"/>
                  </a:lnTo>
                  <a:lnTo>
                    <a:pt x="89534" y="825"/>
                  </a:lnTo>
                  <a:lnTo>
                    <a:pt x="106115" y="7306"/>
                  </a:lnTo>
                  <a:lnTo>
                    <a:pt x="122892" y="19594"/>
                  </a:lnTo>
                  <a:lnTo>
                    <a:pt x="134111" y="36344"/>
                  </a:lnTo>
                  <a:lnTo>
                    <a:pt x="155322" y="79712"/>
                  </a:lnTo>
                  <a:lnTo>
                    <a:pt x="177800" y="102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8" name="SMARTInkShape-5016"/>
            <p:cNvSpPr/>
            <p:nvPr>
              <p:custDataLst>
                <p:tags r:id="rId127"/>
              </p:custDataLst>
            </p:nvPr>
          </p:nvSpPr>
          <p:spPr>
            <a:xfrm>
              <a:off x="5708650" y="2343150"/>
              <a:ext cx="139374" cy="425451"/>
            </a:xfrm>
            <a:custGeom>
              <a:avLst/>
              <a:gdLst/>
              <a:ahLst/>
              <a:cxnLst/>
              <a:rect l="0" t="0" r="0" b="0"/>
              <a:pathLst>
                <a:path w="139374" h="425451">
                  <a:moveTo>
                    <a:pt x="82550" y="0"/>
                  </a:moveTo>
                  <a:lnTo>
                    <a:pt x="82550" y="0"/>
                  </a:lnTo>
                  <a:lnTo>
                    <a:pt x="107036" y="38919"/>
                  </a:lnTo>
                  <a:lnTo>
                    <a:pt x="123067" y="76564"/>
                  </a:lnTo>
                  <a:lnTo>
                    <a:pt x="129317" y="100431"/>
                  </a:lnTo>
                  <a:lnTo>
                    <a:pt x="134893" y="126221"/>
                  </a:lnTo>
                  <a:lnTo>
                    <a:pt x="137907" y="153291"/>
                  </a:lnTo>
                  <a:lnTo>
                    <a:pt x="139209" y="181216"/>
                  </a:lnTo>
                  <a:lnTo>
                    <a:pt x="139373" y="209711"/>
                  </a:lnTo>
                  <a:lnTo>
                    <a:pt x="135249" y="237174"/>
                  </a:lnTo>
                  <a:lnTo>
                    <a:pt x="128267" y="263950"/>
                  </a:lnTo>
                  <a:lnTo>
                    <a:pt x="119377" y="290266"/>
                  </a:lnTo>
                  <a:lnTo>
                    <a:pt x="92567" y="336441"/>
                  </a:lnTo>
                  <a:lnTo>
                    <a:pt x="60897" y="374601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72" name="SMARTInkShape-Group884"/>
          <p:cNvGrpSpPr/>
          <p:nvPr/>
        </p:nvGrpSpPr>
        <p:grpSpPr>
          <a:xfrm>
            <a:off x="6197600" y="2578152"/>
            <a:ext cx="171451" cy="115921"/>
            <a:chOff x="6197600" y="2578152"/>
            <a:chExt cx="171451" cy="115921"/>
          </a:xfrm>
        </p:grpSpPr>
        <p:sp>
          <p:nvSpPr>
            <p:cNvPr id="22670" name="SMARTInkShape-5017"/>
            <p:cNvSpPr/>
            <p:nvPr>
              <p:custDataLst>
                <p:tags r:id="rId116"/>
              </p:custDataLst>
            </p:nvPr>
          </p:nvSpPr>
          <p:spPr>
            <a:xfrm>
              <a:off x="6197600" y="2578152"/>
              <a:ext cx="139701" cy="6299"/>
            </a:xfrm>
            <a:custGeom>
              <a:avLst/>
              <a:gdLst/>
              <a:ahLst/>
              <a:cxnLst/>
              <a:rect l="0" t="0" r="0" b="0"/>
              <a:pathLst>
                <a:path w="139701" h="6299">
                  <a:moveTo>
                    <a:pt x="0" y="6298"/>
                  </a:moveTo>
                  <a:lnTo>
                    <a:pt x="0" y="6298"/>
                  </a:lnTo>
                  <a:lnTo>
                    <a:pt x="0" y="2927"/>
                  </a:lnTo>
                  <a:lnTo>
                    <a:pt x="705" y="1934"/>
                  </a:lnTo>
                  <a:lnTo>
                    <a:pt x="1881" y="1272"/>
                  </a:lnTo>
                  <a:lnTo>
                    <a:pt x="6481" y="537"/>
                  </a:lnTo>
                  <a:lnTo>
                    <a:pt x="49514" y="0"/>
                  </a:lnTo>
                  <a:lnTo>
                    <a:pt x="84756" y="669"/>
                  </a:lnTo>
                  <a:lnTo>
                    <a:pt x="139700" y="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1" name="SMARTInkShape-5018"/>
            <p:cNvSpPr/>
            <p:nvPr>
              <p:custDataLst>
                <p:tags r:id="rId117"/>
              </p:custDataLst>
            </p:nvPr>
          </p:nvSpPr>
          <p:spPr>
            <a:xfrm>
              <a:off x="6202017" y="2673350"/>
              <a:ext cx="167034" cy="20723"/>
            </a:xfrm>
            <a:custGeom>
              <a:avLst/>
              <a:gdLst/>
              <a:ahLst/>
              <a:cxnLst/>
              <a:rect l="0" t="0" r="0" b="0"/>
              <a:pathLst>
                <a:path w="167034" h="20723">
                  <a:moveTo>
                    <a:pt x="14633" y="12700"/>
                  </a:moveTo>
                  <a:lnTo>
                    <a:pt x="14633" y="12700"/>
                  </a:lnTo>
                  <a:lnTo>
                    <a:pt x="1149" y="19442"/>
                  </a:lnTo>
                  <a:lnTo>
                    <a:pt x="0" y="20722"/>
                  </a:lnTo>
                  <a:lnTo>
                    <a:pt x="45858" y="16039"/>
                  </a:lnTo>
                  <a:lnTo>
                    <a:pt x="90129" y="10421"/>
                  </a:lnTo>
                  <a:lnTo>
                    <a:pt x="132854" y="4632"/>
                  </a:lnTo>
                  <a:lnTo>
                    <a:pt x="167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85" name="SMARTInkShape-Group885"/>
          <p:cNvGrpSpPr/>
          <p:nvPr/>
        </p:nvGrpSpPr>
        <p:grpSpPr>
          <a:xfrm>
            <a:off x="6851650" y="2279650"/>
            <a:ext cx="1510339" cy="546101"/>
            <a:chOff x="6851650" y="2279650"/>
            <a:chExt cx="1510339" cy="546101"/>
          </a:xfrm>
        </p:grpSpPr>
        <p:sp>
          <p:nvSpPr>
            <p:cNvPr id="22673" name="SMARTInkShape-5019"/>
            <p:cNvSpPr/>
            <p:nvPr>
              <p:custDataLst>
                <p:tags r:id="rId104"/>
              </p:custDataLst>
            </p:nvPr>
          </p:nvSpPr>
          <p:spPr>
            <a:xfrm>
              <a:off x="6851650" y="2279650"/>
              <a:ext cx="1371601" cy="539945"/>
            </a:xfrm>
            <a:custGeom>
              <a:avLst/>
              <a:gdLst/>
              <a:ahLst/>
              <a:cxnLst/>
              <a:rect l="0" t="0" r="0" b="0"/>
              <a:pathLst>
                <a:path w="1371601" h="539945">
                  <a:moveTo>
                    <a:pt x="0" y="393700"/>
                  </a:moveTo>
                  <a:lnTo>
                    <a:pt x="0" y="393700"/>
                  </a:lnTo>
                  <a:lnTo>
                    <a:pt x="5026" y="432000"/>
                  </a:lnTo>
                  <a:lnTo>
                    <a:pt x="5957" y="469959"/>
                  </a:lnTo>
                  <a:lnTo>
                    <a:pt x="9643" y="517341"/>
                  </a:lnTo>
                  <a:lnTo>
                    <a:pt x="15165" y="536481"/>
                  </a:lnTo>
                  <a:lnTo>
                    <a:pt x="17166" y="538982"/>
                  </a:lnTo>
                  <a:lnTo>
                    <a:pt x="19205" y="539944"/>
                  </a:lnTo>
                  <a:lnTo>
                    <a:pt x="21270" y="539879"/>
                  </a:lnTo>
                  <a:lnTo>
                    <a:pt x="27547" y="516191"/>
                  </a:lnTo>
                  <a:lnTo>
                    <a:pt x="31764" y="485770"/>
                  </a:lnTo>
                  <a:lnTo>
                    <a:pt x="34578" y="445909"/>
                  </a:lnTo>
                  <a:lnTo>
                    <a:pt x="34341" y="421450"/>
                  </a:lnTo>
                  <a:lnTo>
                    <a:pt x="33476" y="395267"/>
                  </a:lnTo>
                  <a:lnTo>
                    <a:pt x="32195" y="365817"/>
                  </a:lnTo>
                  <a:lnTo>
                    <a:pt x="30635" y="334189"/>
                  </a:lnTo>
                  <a:lnTo>
                    <a:pt x="28890" y="301109"/>
                  </a:lnTo>
                  <a:lnTo>
                    <a:pt x="27727" y="268473"/>
                  </a:lnTo>
                  <a:lnTo>
                    <a:pt x="26952" y="236132"/>
                  </a:lnTo>
                  <a:lnTo>
                    <a:pt x="26434" y="203988"/>
                  </a:lnTo>
                  <a:lnTo>
                    <a:pt x="24678" y="176914"/>
                  </a:lnTo>
                  <a:lnTo>
                    <a:pt x="18965" y="131780"/>
                  </a:lnTo>
                  <a:lnTo>
                    <a:pt x="11185" y="91492"/>
                  </a:lnTo>
                  <a:lnTo>
                    <a:pt x="7782" y="72891"/>
                  </a:lnTo>
                  <a:lnTo>
                    <a:pt x="10127" y="69761"/>
                  </a:lnTo>
                  <a:lnTo>
                    <a:pt x="20258" y="66282"/>
                  </a:lnTo>
                  <a:lnTo>
                    <a:pt x="54865" y="60974"/>
                  </a:lnTo>
                  <a:lnTo>
                    <a:pt x="78910" y="57582"/>
                  </a:lnTo>
                  <a:lnTo>
                    <a:pt x="118223" y="52500"/>
                  </a:lnTo>
                  <a:lnTo>
                    <a:pt x="167715" y="46289"/>
                  </a:lnTo>
                  <a:lnTo>
                    <a:pt x="223993" y="39326"/>
                  </a:lnTo>
                  <a:lnTo>
                    <a:pt x="291145" y="33273"/>
                  </a:lnTo>
                  <a:lnTo>
                    <a:pt x="365547" y="27826"/>
                  </a:lnTo>
                  <a:lnTo>
                    <a:pt x="444781" y="22784"/>
                  </a:lnTo>
                  <a:lnTo>
                    <a:pt x="528648" y="19423"/>
                  </a:lnTo>
                  <a:lnTo>
                    <a:pt x="615604" y="17182"/>
                  </a:lnTo>
                  <a:lnTo>
                    <a:pt x="704619" y="15688"/>
                  </a:lnTo>
                  <a:lnTo>
                    <a:pt x="793597" y="13986"/>
                  </a:lnTo>
                  <a:lnTo>
                    <a:pt x="882548" y="12147"/>
                  </a:lnTo>
                  <a:lnTo>
                    <a:pt x="971482" y="10214"/>
                  </a:lnTo>
                  <a:lnTo>
                    <a:pt x="1048410" y="8926"/>
                  </a:lnTo>
                  <a:lnTo>
                    <a:pt x="1117334" y="8067"/>
                  </a:lnTo>
                  <a:lnTo>
                    <a:pt x="1180922" y="7495"/>
                  </a:lnTo>
                  <a:lnTo>
                    <a:pt x="1231077" y="6408"/>
                  </a:lnTo>
                  <a:lnTo>
                    <a:pt x="1272273" y="4977"/>
                  </a:lnTo>
                  <a:lnTo>
                    <a:pt x="1307498" y="3318"/>
                  </a:lnTo>
                  <a:lnTo>
                    <a:pt x="1353705" y="983"/>
                  </a:lnTo>
                  <a:lnTo>
                    <a:pt x="137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4" name="SMARTInkShape-5020"/>
            <p:cNvSpPr/>
            <p:nvPr>
              <p:custDataLst>
                <p:tags r:id="rId105"/>
              </p:custDataLst>
            </p:nvPr>
          </p:nvSpPr>
          <p:spPr>
            <a:xfrm>
              <a:off x="7131050" y="2474063"/>
              <a:ext cx="146051" cy="288874"/>
            </a:xfrm>
            <a:custGeom>
              <a:avLst/>
              <a:gdLst/>
              <a:ahLst/>
              <a:cxnLst/>
              <a:rect l="0" t="0" r="0" b="0"/>
              <a:pathLst>
                <a:path w="146051" h="288874">
                  <a:moveTo>
                    <a:pt x="0" y="78637"/>
                  </a:moveTo>
                  <a:lnTo>
                    <a:pt x="0" y="78637"/>
                  </a:lnTo>
                  <a:lnTo>
                    <a:pt x="0" y="75266"/>
                  </a:lnTo>
                  <a:lnTo>
                    <a:pt x="705" y="74979"/>
                  </a:lnTo>
                  <a:lnTo>
                    <a:pt x="3370" y="76541"/>
                  </a:lnTo>
                  <a:lnTo>
                    <a:pt x="14746" y="123569"/>
                  </a:lnTo>
                  <a:lnTo>
                    <a:pt x="22782" y="154345"/>
                  </a:lnTo>
                  <a:lnTo>
                    <a:pt x="33408" y="189191"/>
                  </a:lnTo>
                  <a:lnTo>
                    <a:pt x="43305" y="223963"/>
                  </a:lnTo>
                  <a:lnTo>
                    <a:pt x="56810" y="265865"/>
                  </a:lnTo>
                  <a:lnTo>
                    <a:pt x="67868" y="286042"/>
                  </a:lnTo>
                  <a:lnTo>
                    <a:pt x="70645" y="288873"/>
                  </a:lnTo>
                  <a:lnTo>
                    <a:pt x="73908" y="288645"/>
                  </a:lnTo>
                  <a:lnTo>
                    <a:pt x="81296" y="282746"/>
                  </a:lnTo>
                  <a:lnTo>
                    <a:pt x="93173" y="239317"/>
                  </a:lnTo>
                  <a:lnTo>
                    <a:pt x="100441" y="204143"/>
                  </a:lnTo>
                  <a:lnTo>
                    <a:pt x="106494" y="157466"/>
                  </a:lnTo>
                  <a:lnTo>
                    <a:pt x="109096" y="131190"/>
                  </a:lnTo>
                  <a:lnTo>
                    <a:pt x="112947" y="105911"/>
                  </a:lnTo>
                  <a:lnTo>
                    <a:pt x="117631" y="81297"/>
                  </a:lnTo>
                  <a:lnTo>
                    <a:pt x="127070" y="38897"/>
                  </a:lnTo>
                  <a:lnTo>
                    <a:pt x="137897" y="0"/>
                  </a:lnTo>
                  <a:lnTo>
                    <a:pt x="139204" y="2223"/>
                  </a:lnTo>
                  <a:lnTo>
                    <a:pt x="146050" y="2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5" name="SMARTInkShape-5021"/>
            <p:cNvSpPr/>
            <p:nvPr>
              <p:custDataLst>
                <p:tags r:id="rId106"/>
              </p:custDataLst>
            </p:nvPr>
          </p:nvSpPr>
          <p:spPr>
            <a:xfrm>
              <a:off x="7301366" y="2571750"/>
              <a:ext cx="172585" cy="153050"/>
            </a:xfrm>
            <a:custGeom>
              <a:avLst/>
              <a:gdLst/>
              <a:ahLst/>
              <a:cxnLst/>
              <a:rect l="0" t="0" r="0" b="0"/>
              <a:pathLst>
                <a:path w="172585" h="153050">
                  <a:moveTo>
                    <a:pt x="58284" y="107950"/>
                  </a:moveTo>
                  <a:lnTo>
                    <a:pt x="58284" y="107950"/>
                  </a:lnTo>
                  <a:lnTo>
                    <a:pt x="46747" y="76162"/>
                  </a:lnTo>
                  <a:lnTo>
                    <a:pt x="36206" y="62705"/>
                  </a:lnTo>
                  <a:lnTo>
                    <a:pt x="28247" y="56561"/>
                  </a:lnTo>
                  <a:lnTo>
                    <a:pt x="24853" y="56052"/>
                  </a:lnTo>
                  <a:lnTo>
                    <a:pt x="21886" y="57123"/>
                  </a:lnTo>
                  <a:lnTo>
                    <a:pt x="19202" y="59249"/>
                  </a:lnTo>
                  <a:lnTo>
                    <a:pt x="8683" y="75724"/>
                  </a:lnTo>
                  <a:lnTo>
                    <a:pt x="0" y="98480"/>
                  </a:lnTo>
                  <a:lnTo>
                    <a:pt x="865" y="112913"/>
                  </a:lnTo>
                  <a:lnTo>
                    <a:pt x="5248" y="124267"/>
                  </a:lnTo>
                  <a:lnTo>
                    <a:pt x="9547" y="129313"/>
                  </a:lnTo>
                  <a:lnTo>
                    <a:pt x="13093" y="129953"/>
                  </a:lnTo>
                  <a:lnTo>
                    <a:pt x="22677" y="128783"/>
                  </a:lnTo>
                  <a:lnTo>
                    <a:pt x="26784" y="126072"/>
                  </a:lnTo>
                  <a:lnTo>
                    <a:pt x="44174" y="97846"/>
                  </a:lnTo>
                  <a:lnTo>
                    <a:pt x="45350" y="98392"/>
                  </a:lnTo>
                  <a:lnTo>
                    <a:pt x="48537" y="102761"/>
                  </a:lnTo>
                  <a:lnTo>
                    <a:pt x="52674" y="120722"/>
                  </a:lnTo>
                  <a:lnTo>
                    <a:pt x="58378" y="127267"/>
                  </a:lnTo>
                  <a:lnTo>
                    <a:pt x="63735" y="130647"/>
                  </a:lnTo>
                  <a:lnTo>
                    <a:pt x="66151" y="131548"/>
                  </a:lnTo>
                  <a:lnTo>
                    <a:pt x="68468" y="131443"/>
                  </a:lnTo>
                  <a:lnTo>
                    <a:pt x="72923" y="129445"/>
                  </a:lnTo>
                  <a:lnTo>
                    <a:pt x="79397" y="114240"/>
                  </a:lnTo>
                  <a:lnTo>
                    <a:pt x="86678" y="70727"/>
                  </a:lnTo>
                  <a:lnTo>
                    <a:pt x="90424" y="63185"/>
                  </a:lnTo>
                  <a:lnTo>
                    <a:pt x="92411" y="61173"/>
                  </a:lnTo>
                  <a:lnTo>
                    <a:pt x="94441" y="60538"/>
                  </a:lnTo>
                  <a:lnTo>
                    <a:pt x="96499" y="60820"/>
                  </a:lnTo>
                  <a:lnTo>
                    <a:pt x="98578" y="61713"/>
                  </a:lnTo>
                  <a:lnTo>
                    <a:pt x="111616" y="73083"/>
                  </a:lnTo>
                  <a:lnTo>
                    <a:pt x="125513" y="93229"/>
                  </a:lnTo>
                  <a:lnTo>
                    <a:pt x="142535" y="140736"/>
                  </a:lnTo>
                  <a:lnTo>
                    <a:pt x="143235" y="149097"/>
                  </a:lnTo>
                  <a:lnTo>
                    <a:pt x="142435" y="152315"/>
                  </a:lnTo>
                  <a:lnTo>
                    <a:pt x="140490" y="153049"/>
                  </a:lnTo>
                  <a:lnTo>
                    <a:pt x="137781" y="152127"/>
                  </a:lnTo>
                  <a:lnTo>
                    <a:pt x="134566" y="150101"/>
                  </a:lnTo>
                  <a:lnTo>
                    <a:pt x="130992" y="138443"/>
                  </a:lnTo>
                  <a:lnTo>
                    <a:pt x="128699" y="98843"/>
                  </a:lnTo>
                  <a:lnTo>
                    <a:pt x="138414" y="59312"/>
                  </a:lnTo>
                  <a:lnTo>
                    <a:pt x="162907" y="15374"/>
                  </a:lnTo>
                  <a:lnTo>
                    <a:pt x="172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6" name="SMARTInkShape-5022"/>
            <p:cNvSpPr/>
            <p:nvPr>
              <p:custDataLst>
                <p:tags r:id="rId107"/>
              </p:custDataLst>
            </p:nvPr>
          </p:nvSpPr>
          <p:spPr>
            <a:xfrm>
              <a:off x="7631750" y="2438400"/>
              <a:ext cx="96201" cy="349251"/>
            </a:xfrm>
            <a:custGeom>
              <a:avLst/>
              <a:gdLst/>
              <a:ahLst/>
              <a:cxnLst/>
              <a:rect l="0" t="0" r="0" b="0"/>
              <a:pathLst>
                <a:path w="96201" h="349251">
                  <a:moveTo>
                    <a:pt x="96200" y="0"/>
                  </a:moveTo>
                  <a:lnTo>
                    <a:pt x="96200" y="0"/>
                  </a:lnTo>
                  <a:lnTo>
                    <a:pt x="86086" y="6742"/>
                  </a:lnTo>
                  <a:lnTo>
                    <a:pt x="61590" y="40399"/>
                  </a:lnTo>
                  <a:lnTo>
                    <a:pt x="41307" y="73223"/>
                  </a:lnTo>
                  <a:lnTo>
                    <a:pt x="21943" y="115094"/>
                  </a:lnTo>
                  <a:lnTo>
                    <a:pt x="6753" y="161219"/>
                  </a:lnTo>
                  <a:lnTo>
                    <a:pt x="0" y="207590"/>
                  </a:lnTo>
                  <a:lnTo>
                    <a:pt x="762" y="250307"/>
                  </a:lnTo>
                  <a:lnTo>
                    <a:pt x="7217" y="287637"/>
                  </a:lnTo>
                  <a:lnTo>
                    <a:pt x="19493" y="315987"/>
                  </a:lnTo>
                  <a:lnTo>
                    <a:pt x="34356" y="332820"/>
                  </a:lnTo>
                  <a:lnTo>
                    <a:pt x="5810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7" name="SMARTInkShape-5023"/>
            <p:cNvSpPr/>
            <p:nvPr>
              <p:custDataLst>
                <p:tags r:id="rId108"/>
              </p:custDataLst>
            </p:nvPr>
          </p:nvSpPr>
          <p:spPr>
            <a:xfrm>
              <a:off x="7835946" y="2438400"/>
              <a:ext cx="152355" cy="165101"/>
            </a:xfrm>
            <a:custGeom>
              <a:avLst/>
              <a:gdLst/>
              <a:ahLst/>
              <a:cxnLst/>
              <a:rect l="0" t="0" r="0" b="0"/>
              <a:pathLst>
                <a:path w="152355" h="165101">
                  <a:moveTo>
                    <a:pt x="152354" y="0"/>
                  </a:moveTo>
                  <a:lnTo>
                    <a:pt x="152354" y="0"/>
                  </a:lnTo>
                  <a:lnTo>
                    <a:pt x="130031" y="3371"/>
                  </a:lnTo>
                  <a:lnTo>
                    <a:pt x="83675" y="26680"/>
                  </a:lnTo>
                  <a:lnTo>
                    <a:pt x="51875" y="47885"/>
                  </a:lnTo>
                  <a:lnTo>
                    <a:pt x="47724" y="55619"/>
                  </a:lnTo>
                  <a:lnTo>
                    <a:pt x="48029" y="59657"/>
                  </a:lnTo>
                  <a:lnTo>
                    <a:pt x="52129" y="67907"/>
                  </a:lnTo>
                  <a:lnTo>
                    <a:pt x="60537" y="74396"/>
                  </a:lnTo>
                  <a:lnTo>
                    <a:pt x="80706" y="87540"/>
                  </a:lnTo>
                  <a:lnTo>
                    <a:pt x="68488" y="95239"/>
                  </a:lnTo>
                  <a:lnTo>
                    <a:pt x="27827" y="116459"/>
                  </a:lnTo>
                  <a:lnTo>
                    <a:pt x="3813" y="136756"/>
                  </a:lnTo>
                  <a:lnTo>
                    <a:pt x="1116" y="140559"/>
                  </a:lnTo>
                  <a:lnTo>
                    <a:pt x="23" y="143801"/>
                  </a:lnTo>
                  <a:lnTo>
                    <a:pt x="0" y="146667"/>
                  </a:lnTo>
                  <a:lnTo>
                    <a:pt x="5620" y="153615"/>
                  </a:lnTo>
                  <a:lnTo>
                    <a:pt x="10081" y="157443"/>
                  </a:lnTo>
                  <a:lnTo>
                    <a:pt x="24446" y="161697"/>
                  </a:lnTo>
                  <a:lnTo>
                    <a:pt x="65783" y="164428"/>
                  </a:lnTo>
                  <a:lnTo>
                    <a:pt x="8885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8" name="SMARTInkShape-5024"/>
            <p:cNvSpPr/>
            <p:nvPr>
              <p:custDataLst>
                <p:tags r:id="rId109"/>
              </p:custDataLst>
            </p:nvPr>
          </p:nvSpPr>
          <p:spPr>
            <a:xfrm>
              <a:off x="8009115" y="2457450"/>
              <a:ext cx="93486" cy="133351"/>
            </a:xfrm>
            <a:custGeom>
              <a:avLst/>
              <a:gdLst/>
              <a:ahLst/>
              <a:cxnLst/>
              <a:rect l="0" t="0" r="0" b="0"/>
              <a:pathLst>
                <a:path w="93486" h="1333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8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5500" y="22322"/>
                  </a:lnTo>
                  <a:lnTo>
                    <a:pt x="30845" y="55967"/>
                  </a:lnTo>
                  <a:lnTo>
                    <a:pt x="75968" y="99493"/>
                  </a:lnTo>
                  <a:lnTo>
                    <a:pt x="85699" y="113364"/>
                  </a:lnTo>
                  <a:lnTo>
                    <a:pt x="9348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9" name="SMARTInkShape-5025"/>
            <p:cNvSpPr/>
            <p:nvPr>
              <p:custDataLst>
                <p:tags r:id="rId110"/>
              </p:custDataLst>
            </p:nvPr>
          </p:nvSpPr>
          <p:spPr>
            <a:xfrm>
              <a:off x="8013700" y="2463800"/>
              <a:ext cx="146051" cy="152401"/>
            </a:xfrm>
            <a:custGeom>
              <a:avLst/>
              <a:gdLst/>
              <a:ahLst/>
              <a:cxnLst/>
              <a:rect l="0" t="0" r="0" b="0"/>
              <a:pathLst>
                <a:path w="146051" h="152401">
                  <a:moveTo>
                    <a:pt x="146050" y="0"/>
                  </a:moveTo>
                  <a:lnTo>
                    <a:pt x="146050" y="0"/>
                  </a:lnTo>
                  <a:lnTo>
                    <a:pt x="125326" y="1881"/>
                  </a:lnTo>
                  <a:lnTo>
                    <a:pt x="119535" y="3371"/>
                  </a:lnTo>
                  <a:lnTo>
                    <a:pt x="79116" y="32520"/>
                  </a:lnTo>
                  <a:lnTo>
                    <a:pt x="41394" y="69765"/>
                  </a:lnTo>
                  <a:lnTo>
                    <a:pt x="16968" y="10721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0" name="SMARTInkShape-5026"/>
            <p:cNvSpPr/>
            <p:nvPr>
              <p:custDataLst>
                <p:tags r:id="rId111"/>
              </p:custDataLst>
            </p:nvPr>
          </p:nvSpPr>
          <p:spPr>
            <a:xfrm>
              <a:off x="8134350" y="25781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3031" y="5775"/>
                  </a:lnTo>
                  <a:lnTo>
                    <a:pt x="25152" y="166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1" name="SMARTInkShape-5027"/>
            <p:cNvSpPr/>
            <p:nvPr>
              <p:custDataLst>
                <p:tags r:id="rId112"/>
              </p:custDataLst>
            </p:nvPr>
          </p:nvSpPr>
          <p:spPr>
            <a:xfrm>
              <a:off x="8204200" y="24955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2" name="SMARTInkShape-5028"/>
            <p:cNvSpPr/>
            <p:nvPr>
              <p:custDataLst>
                <p:tags r:id="rId113"/>
              </p:custDataLst>
            </p:nvPr>
          </p:nvSpPr>
          <p:spPr>
            <a:xfrm>
              <a:off x="7905358" y="2660650"/>
              <a:ext cx="254393" cy="31751"/>
            </a:xfrm>
            <a:custGeom>
              <a:avLst/>
              <a:gdLst/>
              <a:ahLst/>
              <a:cxnLst/>
              <a:rect l="0" t="0" r="0" b="0"/>
              <a:pathLst>
                <a:path w="254393" h="31751">
                  <a:moveTo>
                    <a:pt x="6742" y="31750"/>
                  </a:moveTo>
                  <a:lnTo>
                    <a:pt x="6742" y="31750"/>
                  </a:lnTo>
                  <a:lnTo>
                    <a:pt x="0" y="31750"/>
                  </a:lnTo>
                  <a:lnTo>
                    <a:pt x="130" y="31044"/>
                  </a:lnTo>
                  <a:lnTo>
                    <a:pt x="5920" y="28379"/>
                  </a:lnTo>
                  <a:lnTo>
                    <a:pt x="51396" y="20919"/>
                  </a:lnTo>
                  <a:lnTo>
                    <a:pt x="94556" y="16823"/>
                  </a:lnTo>
                  <a:lnTo>
                    <a:pt x="140549" y="12651"/>
                  </a:lnTo>
                  <a:lnTo>
                    <a:pt x="184040" y="8445"/>
                  </a:lnTo>
                  <a:lnTo>
                    <a:pt x="231352" y="2816"/>
                  </a:lnTo>
                  <a:lnTo>
                    <a:pt x="254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3" name="SMARTInkShape-5029"/>
            <p:cNvSpPr/>
            <p:nvPr>
              <p:custDataLst>
                <p:tags r:id="rId114"/>
              </p:custDataLst>
            </p:nvPr>
          </p:nvSpPr>
          <p:spPr>
            <a:xfrm>
              <a:off x="8048826" y="2692137"/>
              <a:ext cx="129975" cy="76943"/>
            </a:xfrm>
            <a:custGeom>
              <a:avLst/>
              <a:gdLst/>
              <a:ahLst/>
              <a:cxnLst/>
              <a:rect l="0" t="0" r="0" b="0"/>
              <a:pathLst>
                <a:path w="129975" h="76943">
                  <a:moveTo>
                    <a:pt x="9324" y="6613"/>
                  </a:moveTo>
                  <a:lnTo>
                    <a:pt x="9324" y="6613"/>
                  </a:lnTo>
                  <a:lnTo>
                    <a:pt x="9324" y="27661"/>
                  </a:lnTo>
                  <a:lnTo>
                    <a:pt x="20258" y="63938"/>
                  </a:lnTo>
                  <a:lnTo>
                    <a:pt x="18025" y="68819"/>
                  </a:lnTo>
                  <a:lnTo>
                    <a:pt x="8017" y="76123"/>
                  </a:lnTo>
                  <a:lnTo>
                    <a:pt x="4220" y="76942"/>
                  </a:lnTo>
                  <a:lnTo>
                    <a:pt x="1687" y="76077"/>
                  </a:lnTo>
                  <a:lnTo>
                    <a:pt x="0" y="74089"/>
                  </a:lnTo>
                  <a:lnTo>
                    <a:pt x="991" y="69941"/>
                  </a:lnTo>
                  <a:lnTo>
                    <a:pt x="24246" y="27727"/>
                  </a:lnTo>
                  <a:lnTo>
                    <a:pt x="37578" y="8635"/>
                  </a:lnTo>
                  <a:lnTo>
                    <a:pt x="48691" y="927"/>
                  </a:lnTo>
                  <a:lnTo>
                    <a:pt x="55324" y="0"/>
                  </a:lnTo>
                  <a:lnTo>
                    <a:pt x="70221" y="2733"/>
                  </a:lnTo>
                  <a:lnTo>
                    <a:pt x="91102" y="15576"/>
                  </a:lnTo>
                  <a:lnTo>
                    <a:pt x="129974" y="63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4" name="SMARTInkShape-5030"/>
            <p:cNvSpPr/>
            <p:nvPr>
              <p:custDataLst>
                <p:tags r:id="rId115"/>
              </p:custDataLst>
            </p:nvPr>
          </p:nvSpPr>
          <p:spPr>
            <a:xfrm>
              <a:off x="8223250" y="2476500"/>
              <a:ext cx="138739" cy="349251"/>
            </a:xfrm>
            <a:custGeom>
              <a:avLst/>
              <a:gdLst/>
              <a:ahLst/>
              <a:cxnLst/>
              <a:rect l="0" t="0" r="0" b="0"/>
              <a:pathLst>
                <a:path w="138739" h="349251">
                  <a:moveTo>
                    <a:pt x="114300" y="0"/>
                  </a:moveTo>
                  <a:lnTo>
                    <a:pt x="114300" y="0"/>
                  </a:lnTo>
                  <a:lnTo>
                    <a:pt x="123089" y="42063"/>
                  </a:lnTo>
                  <a:lnTo>
                    <a:pt x="130201" y="76551"/>
                  </a:lnTo>
                  <a:lnTo>
                    <a:pt x="138065" y="120100"/>
                  </a:lnTo>
                  <a:lnTo>
                    <a:pt x="138738" y="167678"/>
                  </a:lnTo>
                  <a:lnTo>
                    <a:pt x="131511" y="214929"/>
                  </a:lnTo>
                  <a:lnTo>
                    <a:pt x="114188" y="257096"/>
                  </a:lnTo>
                  <a:lnTo>
                    <a:pt x="86733" y="291360"/>
                  </a:lnTo>
                  <a:lnTo>
                    <a:pt x="41221" y="32692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88" name="SMARTInkShape-Group886"/>
          <p:cNvGrpSpPr/>
          <p:nvPr/>
        </p:nvGrpSpPr>
        <p:grpSpPr>
          <a:xfrm>
            <a:off x="8864600" y="2679700"/>
            <a:ext cx="209551" cy="63501"/>
            <a:chOff x="8864600" y="2679700"/>
            <a:chExt cx="209551" cy="63501"/>
          </a:xfrm>
        </p:grpSpPr>
        <p:sp>
          <p:nvSpPr>
            <p:cNvPr id="22686" name="SMARTInkShape-5031"/>
            <p:cNvSpPr/>
            <p:nvPr>
              <p:custDataLst>
                <p:tags r:id="rId102"/>
              </p:custDataLst>
            </p:nvPr>
          </p:nvSpPr>
          <p:spPr>
            <a:xfrm>
              <a:off x="8864600" y="267970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6139" y="0"/>
                  </a:lnTo>
                  <a:lnTo>
                    <a:pt x="89400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7" name="SMARTInkShape-5032"/>
            <p:cNvSpPr/>
            <p:nvPr>
              <p:custDataLst>
                <p:tags r:id="rId103"/>
              </p:custDataLst>
            </p:nvPr>
          </p:nvSpPr>
          <p:spPr>
            <a:xfrm>
              <a:off x="8883650" y="273685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6350"/>
                  </a:moveTo>
                  <a:lnTo>
                    <a:pt x="0" y="6350"/>
                  </a:lnTo>
                  <a:lnTo>
                    <a:pt x="36882" y="6350"/>
                  </a:lnTo>
                  <a:lnTo>
                    <a:pt x="76936" y="5644"/>
                  </a:lnTo>
                  <a:lnTo>
                    <a:pt x="124238" y="1986"/>
                  </a:lnTo>
                  <a:lnTo>
                    <a:pt x="168358" y="58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00" name="SMARTInkShape-Group887"/>
          <p:cNvGrpSpPr/>
          <p:nvPr/>
        </p:nvGrpSpPr>
        <p:grpSpPr>
          <a:xfrm>
            <a:off x="9410700" y="2381250"/>
            <a:ext cx="1017328" cy="673101"/>
            <a:chOff x="9410700" y="2381250"/>
            <a:chExt cx="1017328" cy="673101"/>
          </a:xfrm>
        </p:grpSpPr>
        <p:sp>
          <p:nvSpPr>
            <p:cNvPr id="22689" name="SMARTInkShape-5033"/>
            <p:cNvSpPr/>
            <p:nvPr>
              <p:custDataLst>
                <p:tags r:id="rId91"/>
              </p:custDataLst>
            </p:nvPr>
          </p:nvSpPr>
          <p:spPr>
            <a:xfrm>
              <a:off x="9410700" y="2381250"/>
              <a:ext cx="615951" cy="584043"/>
            </a:xfrm>
            <a:custGeom>
              <a:avLst/>
              <a:gdLst/>
              <a:ahLst/>
              <a:cxnLst/>
              <a:rect l="0" t="0" r="0" b="0"/>
              <a:pathLst>
                <a:path w="615951" h="584043">
                  <a:moveTo>
                    <a:pt x="0" y="419100"/>
                  </a:moveTo>
                  <a:lnTo>
                    <a:pt x="0" y="419100"/>
                  </a:lnTo>
                  <a:lnTo>
                    <a:pt x="3370" y="422471"/>
                  </a:lnTo>
                  <a:lnTo>
                    <a:pt x="15194" y="452326"/>
                  </a:lnTo>
                  <a:lnTo>
                    <a:pt x="24181" y="493229"/>
                  </a:lnTo>
                  <a:lnTo>
                    <a:pt x="38208" y="532786"/>
                  </a:lnTo>
                  <a:lnTo>
                    <a:pt x="48167" y="567790"/>
                  </a:lnTo>
                  <a:lnTo>
                    <a:pt x="55745" y="579964"/>
                  </a:lnTo>
                  <a:lnTo>
                    <a:pt x="59035" y="582787"/>
                  </a:lnTo>
                  <a:lnTo>
                    <a:pt x="61933" y="583963"/>
                  </a:lnTo>
                  <a:lnTo>
                    <a:pt x="64573" y="584042"/>
                  </a:lnTo>
                  <a:lnTo>
                    <a:pt x="71657" y="553814"/>
                  </a:lnTo>
                  <a:lnTo>
                    <a:pt x="72299" y="516368"/>
                  </a:lnTo>
                  <a:lnTo>
                    <a:pt x="71482" y="494528"/>
                  </a:lnTo>
                  <a:lnTo>
                    <a:pt x="70232" y="467269"/>
                  </a:lnTo>
                  <a:lnTo>
                    <a:pt x="68694" y="436396"/>
                  </a:lnTo>
                  <a:lnTo>
                    <a:pt x="66963" y="403114"/>
                  </a:lnTo>
                  <a:lnTo>
                    <a:pt x="64397" y="367521"/>
                  </a:lnTo>
                  <a:lnTo>
                    <a:pt x="61276" y="330386"/>
                  </a:lnTo>
                  <a:lnTo>
                    <a:pt x="57785" y="292224"/>
                  </a:lnTo>
                  <a:lnTo>
                    <a:pt x="54750" y="257610"/>
                  </a:lnTo>
                  <a:lnTo>
                    <a:pt x="52022" y="225362"/>
                  </a:lnTo>
                  <a:lnTo>
                    <a:pt x="49500" y="194692"/>
                  </a:lnTo>
                  <a:lnTo>
                    <a:pt x="42930" y="147443"/>
                  </a:lnTo>
                  <a:lnTo>
                    <a:pt x="35064" y="102483"/>
                  </a:lnTo>
                  <a:lnTo>
                    <a:pt x="34633" y="85765"/>
                  </a:lnTo>
                  <a:lnTo>
                    <a:pt x="39146" y="71279"/>
                  </a:lnTo>
                  <a:lnTo>
                    <a:pt x="57146" y="57785"/>
                  </a:lnTo>
                  <a:lnTo>
                    <a:pt x="89604" y="45438"/>
                  </a:lnTo>
                  <a:lnTo>
                    <a:pt x="114062" y="40169"/>
                  </a:lnTo>
                  <a:lnTo>
                    <a:pt x="141657" y="35246"/>
                  </a:lnTo>
                  <a:lnTo>
                    <a:pt x="174168" y="31259"/>
                  </a:lnTo>
                  <a:lnTo>
                    <a:pt x="209951" y="27895"/>
                  </a:lnTo>
                  <a:lnTo>
                    <a:pt x="247917" y="24946"/>
                  </a:lnTo>
                  <a:lnTo>
                    <a:pt x="289456" y="22275"/>
                  </a:lnTo>
                  <a:lnTo>
                    <a:pt x="333377" y="19789"/>
                  </a:lnTo>
                  <a:lnTo>
                    <a:pt x="378883" y="17426"/>
                  </a:lnTo>
                  <a:lnTo>
                    <a:pt x="421217" y="15851"/>
                  </a:lnTo>
                  <a:lnTo>
                    <a:pt x="461433" y="14800"/>
                  </a:lnTo>
                  <a:lnTo>
                    <a:pt x="500239" y="14100"/>
                  </a:lnTo>
                  <a:lnTo>
                    <a:pt x="529637" y="12928"/>
                  </a:lnTo>
                  <a:lnTo>
                    <a:pt x="571709" y="9744"/>
                  </a:lnTo>
                  <a:lnTo>
                    <a:pt x="615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0" name="SMARTInkShape-5034"/>
            <p:cNvSpPr/>
            <p:nvPr>
              <p:custDataLst>
                <p:tags r:id="rId92"/>
              </p:custDataLst>
            </p:nvPr>
          </p:nvSpPr>
          <p:spPr>
            <a:xfrm>
              <a:off x="9563983" y="2476500"/>
              <a:ext cx="170568" cy="221618"/>
            </a:xfrm>
            <a:custGeom>
              <a:avLst/>
              <a:gdLst/>
              <a:ahLst/>
              <a:cxnLst/>
              <a:rect l="0" t="0" r="0" b="0"/>
              <a:pathLst>
                <a:path w="170568" h="221618">
                  <a:moveTo>
                    <a:pt x="5467" y="69850"/>
                  </a:moveTo>
                  <a:lnTo>
                    <a:pt x="5467" y="69850"/>
                  </a:lnTo>
                  <a:lnTo>
                    <a:pt x="0" y="44610"/>
                  </a:lnTo>
                  <a:lnTo>
                    <a:pt x="410" y="42440"/>
                  </a:lnTo>
                  <a:lnTo>
                    <a:pt x="1391" y="40993"/>
                  </a:lnTo>
                  <a:lnTo>
                    <a:pt x="2749" y="40029"/>
                  </a:lnTo>
                  <a:lnTo>
                    <a:pt x="5066" y="40797"/>
                  </a:lnTo>
                  <a:lnTo>
                    <a:pt x="11404" y="45414"/>
                  </a:lnTo>
                  <a:lnTo>
                    <a:pt x="32039" y="85928"/>
                  </a:lnTo>
                  <a:lnTo>
                    <a:pt x="50264" y="131372"/>
                  </a:lnTo>
                  <a:lnTo>
                    <a:pt x="68363" y="178468"/>
                  </a:lnTo>
                  <a:lnTo>
                    <a:pt x="82978" y="212178"/>
                  </a:lnTo>
                  <a:lnTo>
                    <a:pt x="91892" y="221302"/>
                  </a:lnTo>
                  <a:lnTo>
                    <a:pt x="96951" y="221617"/>
                  </a:lnTo>
                  <a:lnTo>
                    <a:pt x="108215" y="216325"/>
                  </a:lnTo>
                  <a:lnTo>
                    <a:pt x="126457" y="184589"/>
                  </a:lnTo>
                  <a:lnTo>
                    <a:pt x="137087" y="153301"/>
                  </a:lnTo>
                  <a:lnTo>
                    <a:pt x="146515" y="116112"/>
                  </a:lnTo>
                  <a:lnTo>
                    <a:pt x="155408" y="71361"/>
                  </a:lnTo>
                  <a:lnTo>
                    <a:pt x="162185" y="36419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1" name="SMARTInkShape-5035"/>
            <p:cNvSpPr/>
            <p:nvPr>
              <p:custDataLst>
                <p:tags r:id="rId93"/>
              </p:custDataLst>
            </p:nvPr>
          </p:nvSpPr>
          <p:spPr>
            <a:xfrm>
              <a:off x="9757301" y="2576141"/>
              <a:ext cx="72500" cy="84457"/>
            </a:xfrm>
            <a:custGeom>
              <a:avLst/>
              <a:gdLst/>
              <a:ahLst/>
              <a:cxnLst/>
              <a:rect l="0" t="0" r="0" b="0"/>
              <a:pathLst>
                <a:path w="72500" h="84457">
                  <a:moveTo>
                    <a:pt x="40749" y="33709"/>
                  </a:moveTo>
                  <a:lnTo>
                    <a:pt x="40749" y="33709"/>
                  </a:lnTo>
                  <a:lnTo>
                    <a:pt x="29918" y="6990"/>
                  </a:lnTo>
                  <a:lnTo>
                    <a:pt x="25820" y="1138"/>
                  </a:lnTo>
                  <a:lnTo>
                    <a:pt x="23036" y="0"/>
                  </a:lnTo>
                  <a:lnTo>
                    <a:pt x="16178" y="618"/>
                  </a:lnTo>
                  <a:lnTo>
                    <a:pt x="13079" y="3887"/>
                  </a:lnTo>
                  <a:lnTo>
                    <a:pt x="5349" y="22678"/>
                  </a:lnTo>
                  <a:lnTo>
                    <a:pt x="0" y="48863"/>
                  </a:lnTo>
                  <a:lnTo>
                    <a:pt x="2255" y="69949"/>
                  </a:lnTo>
                  <a:lnTo>
                    <a:pt x="5532" y="80625"/>
                  </a:lnTo>
                  <a:lnTo>
                    <a:pt x="8098" y="83331"/>
                  </a:lnTo>
                  <a:lnTo>
                    <a:pt x="11221" y="84429"/>
                  </a:lnTo>
                  <a:lnTo>
                    <a:pt x="14714" y="84456"/>
                  </a:lnTo>
                  <a:lnTo>
                    <a:pt x="22359" y="80722"/>
                  </a:lnTo>
                  <a:lnTo>
                    <a:pt x="29752" y="74359"/>
                  </a:lnTo>
                  <a:lnTo>
                    <a:pt x="42131" y="60658"/>
                  </a:lnTo>
                  <a:lnTo>
                    <a:pt x="48418" y="56975"/>
                  </a:lnTo>
                  <a:lnTo>
                    <a:pt x="50096" y="56981"/>
                  </a:lnTo>
                  <a:lnTo>
                    <a:pt x="51213" y="57690"/>
                  </a:lnTo>
                  <a:lnTo>
                    <a:pt x="58782" y="68262"/>
                  </a:lnTo>
                  <a:lnTo>
                    <a:pt x="72499" y="78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2" name="SMARTInkShape-5036"/>
            <p:cNvSpPr/>
            <p:nvPr>
              <p:custDataLst>
                <p:tags r:id="rId94"/>
              </p:custDataLst>
            </p:nvPr>
          </p:nvSpPr>
          <p:spPr>
            <a:xfrm>
              <a:off x="9842500" y="2559050"/>
              <a:ext cx="107951" cy="115293"/>
            </a:xfrm>
            <a:custGeom>
              <a:avLst/>
              <a:gdLst/>
              <a:ahLst/>
              <a:cxnLst/>
              <a:rect l="0" t="0" r="0" b="0"/>
              <a:pathLst>
                <a:path w="107951" h="115293">
                  <a:moveTo>
                    <a:pt x="0" y="57150"/>
                  </a:moveTo>
                  <a:lnTo>
                    <a:pt x="0" y="57150"/>
                  </a:lnTo>
                  <a:lnTo>
                    <a:pt x="705" y="38989"/>
                  </a:lnTo>
                  <a:lnTo>
                    <a:pt x="3371" y="31909"/>
                  </a:lnTo>
                  <a:lnTo>
                    <a:pt x="5069" y="29740"/>
                  </a:lnTo>
                  <a:lnTo>
                    <a:pt x="8839" y="27329"/>
                  </a:lnTo>
                  <a:lnTo>
                    <a:pt x="25040" y="32714"/>
                  </a:lnTo>
                  <a:lnTo>
                    <a:pt x="47714" y="46617"/>
                  </a:lnTo>
                  <a:lnTo>
                    <a:pt x="65563" y="67513"/>
                  </a:lnTo>
                  <a:lnTo>
                    <a:pt x="71472" y="81511"/>
                  </a:lnTo>
                  <a:lnTo>
                    <a:pt x="73393" y="94083"/>
                  </a:lnTo>
                  <a:lnTo>
                    <a:pt x="71894" y="104374"/>
                  </a:lnTo>
                  <a:lnTo>
                    <a:pt x="67084" y="114730"/>
                  </a:lnTo>
                  <a:lnTo>
                    <a:pt x="64477" y="115292"/>
                  </a:lnTo>
                  <a:lnTo>
                    <a:pt x="57820" y="112154"/>
                  </a:lnTo>
                  <a:lnTo>
                    <a:pt x="56185" y="108636"/>
                  </a:lnTo>
                  <a:lnTo>
                    <a:pt x="56250" y="99083"/>
                  </a:lnTo>
                  <a:lnTo>
                    <a:pt x="67702" y="53822"/>
                  </a:lnTo>
                  <a:lnTo>
                    <a:pt x="78773" y="3238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3" name="SMARTInkShape-5037"/>
            <p:cNvSpPr/>
            <p:nvPr>
              <p:custDataLst>
                <p:tags r:id="rId95"/>
              </p:custDataLst>
            </p:nvPr>
          </p:nvSpPr>
          <p:spPr>
            <a:xfrm>
              <a:off x="10010353" y="2497217"/>
              <a:ext cx="73448" cy="169784"/>
            </a:xfrm>
            <a:custGeom>
              <a:avLst/>
              <a:gdLst/>
              <a:ahLst/>
              <a:cxnLst/>
              <a:rect l="0" t="0" r="0" b="0"/>
              <a:pathLst>
                <a:path w="73448" h="169784">
                  <a:moveTo>
                    <a:pt x="73447" y="23733"/>
                  </a:moveTo>
                  <a:lnTo>
                    <a:pt x="73447" y="23733"/>
                  </a:lnTo>
                  <a:lnTo>
                    <a:pt x="70076" y="13620"/>
                  </a:lnTo>
                  <a:lnTo>
                    <a:pt x="64658" y="6773"/>
                  </a:lnTo>
                  <a:lnTo>
                    <a:pt x="57545" y="2085"/>
                  </a:lnTo>
                  <a:lnTo>
                    <a:pt x="49682" y="0"/>
                  </a:lnTo>
                  <a:lnTo>
                    <a:pt x="44903" y="2267"/>
                  </a:lnTo>
                  <a:lnTo>
                    <a:pt x="33949" y="12311"/>
                  </a:lnTo>
                  <a:lnTo>
                    <a:pt x="15882" y="40575"/>
                  </a:lnTo>
                  <a:lnTo>
                    <a:pt x="1660" y="88051"/>
                  </a:lnTo>
                  <a:lnTo>
                    <a:pt x="0" y="132550"/>
                  </a:lnTo>
                  <a:lnTo>
                    <a:pt x="3409" y="147591"/>
                  </a:lnTo>
                  <a:lnTo>
                    <a:pt x="16297" y="169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4" name="SMARTInkShape-5038"/>
            <p:cNvSpPr/>
            <p:nvPr>
              <p:custDataLst>
                <p:tags r:id="rId96"/>
              </p:custDataLst>
            </p:nvPr>
          </p:nvSpPr>
          <p:spPr>
            <a:xfrm>
              <a:off x="10126429" y="2515483"/>
              <a:ext cx="84372" cy="164218"/>
            </a:xfrm>
            <a:custGeom>
              <a:avLst/>
              <a:gdLst/>
              <a:ahLst/>
              <a:cxnLst/>
              <a:rect l="0" t="0" r="0" b="0"/>
              <a:pathLst>
                <a:path w="84372" h="164218">
                  <a:moveTo>
                    <a:pt x="8171" y="5467"/>
                  </a:moveTo>
                  <a:lnTo>
                    <a:pt x="8171" y="5467"/>
                  </a:lnTo>
                  <a:lnTo>
                    <a:pt x="149" y="1103"/>
                  </a:lnTo>
                  <a:lnTo>
                    <a:pt x="0" y="441"/>
                  </a:lnTo>
                  <a:lnTo>
                    <a:pt x="608" y="0"/>
                  </a:lnTo>
                  <a:lnTo>
                    <a:pt x="12595" y="42506"/>
                  </a:lnTo>
                  <a:lnTo>
                    <a:pt x="32563" y="87180"/>
                  </a:lnTo>
                  <a:lnTo>
                    <a:pt x="58969" y="134343"/>
                  </a:lnTo>
                  <a:lnTo>
                    <a:pt x="84371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5" name="SMARTInkShape-5039"/>
            <p:cNvSpPr/>
            <p:nvPr>
              <p:custDataLst>
                <p:tags r:id="rId97"/>
              </p:custDataLst>
            </p:nvPr>
          </p:nvSpPr>
          <p:spPr>
            <a:xfrm>
              <a:off x="10134600" y="2517579"/>
              <a:ext cx="120651" cy="174822"/>
            </a:xfrm>
            <a:custGeom>
              <a:avLst/>
              <a:gdLst/>
              <a:ahLst/>
              <a:cxnLst/>
              <a:rect l="0" t="0" r="0" b="0"/>
              <a:pathLst>
                <a:path w="120651" h="174822">
                  <a:moveTo>
                    <a:pt x="120650" y="3371"/>
                  </a:moveTo>
                  <a:lnTo>
                    <a:pt x="120650" y="3371"/>
                  </a:lnTo>
                  <a:lnTo>
                    <a:pt x="117279" y="0"/>
                  </a:lnTo>
                  <a:lnTo>
                    <a:pt x="114170" y="418"/>
                  </a:lnTo>
                  <a:lnTo>
                    <a:pt x="105070" y="4646"/>
                  </a:lnTo>
                  <a:lnTo>
                    <a:pt x="76912" y="30408"/>
                  </a:lnTo>
                  <a:lnTo>
                    <a:pt x="44172" y="74799"/>
                  </a:lnTo>
                  <a:lnTo>
                    <a:pt x="17268" y="120962"/>
                  </a:lnTo>
                  <a:lnTo>
                    <a:pt x="1842" y="166370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6" name="SMARTInkShape-5040"/>
            <p:cNvSpPr/>
            <p:nvPr>
              <p:custDataLst>
                <p:tags r:id="rId98"/>
              </p:custDataLst>
            </p:nvPr>
          </p:nvSpPr>
          <p:spPr>
            <a:xfrm>
              <a:off x="10299700" y="2654300"/>
              <a:ext cx="9721" cy="50801"/>
            </a:xfrm>
            <a:custGeom>
              <a:avLst/>
              <a:gdLst/>
              <a:ahLst/>
              <a:cxnLst/>
              <a:rect l="0" t="0" r="0" b="0"/>
              <a:pathLst>
                <a:path w="9721" h="50801">
                  <a:moveTo>
                    <a:pt x="6350" y="0"/>
                  </a:moveTo>
                  <a:lnTo>
                    <a:pt x="6350" y="0"/>
                  </a:lnTo>
                  <a:lnTo>
                    <a:pt x="9720" y="6742"/>
                  </a:lnTo>
                  <a:lnTo>
                    <a:pt x="9494" y="138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7" name="SMARTInkShape-5041"/>
            <p:cNvSpPr/>
            <p:nvPr>
              <p:custDataLst>
                <p:tags r:id="rId99"/>
              </p:custDataLst>
            </p:nvPr>
          </p:nvSpPr>
          <p:spPr>
            <a:xfrm>
              <a:off x="10312400" y="2490965"/>
              <a:ext cx="115628" cy="239536"/>
            </a:xfrm>
            <a:custGeom>
              <a:avLst/>
              <a:gdLst/>
              <a:ahLst/>
              <a:cxnLst/>
              <a:rect l="0" t="0" r="0" b="0"/>
              <a:pathLst>
                <a:path w="115628" h="239536">
                  <a:moveTo>
                    <a:pt x="69850" y="10935"/>
                  </a:moveTo>
                  <a:lnTo>
                    <a:pt x="69850" y="10935"/>
                  </a:lnTo>
                  <a:lnTo>
                    <a:pt x="80785" y="0"/>
                  </a:lnTo>
                  <a:lnTo>
                    <a:pt x="92140" y="8871"/>
                  </a:lnTo>
                  <a:lnTo>
                    <a:pt x="105540" y="31647"/>
                  </a:lnTo>
                  <a:lnTo>
                    <a:pt x="115075" y="70851"/>
                  </a:lnTo>
                  <a:lnTo>
                    <a:pt x="115627" y="118215"/>
                  </a:lnTo>
                  <a:lnTo>
                    <a:pt x="101209" y="161255"/>
                  </a:lnTo>
                  <a:lnTo>
                    <a:pt x="75694" y="197448"/>
                  </a:lnTo>
                  <a:lnTo>
                    <a:pt x="45787" y="223772"/>
                  </a:lnTo>
                  <a:lnTo>
                    <a:pt x="26936" y="232529"/>
                  </a:lnTo>
                  <a:lnTo>
                    <a:pt x="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8" name="SMARTInkShape-5042"/>
            <p:cNvSpPr/>
            <p:nvPr>
              <p:custDataLst>
                <p:tags r:id="rId100"/>
              </p:custDataLst>
            </p:nvPr>
          </p:nvSpPr>
          <p:spPr>
            <a:xfrm>
              <a:off x="9671050" y="2787650"/>
              <a:ext cx="647701" cy="24518"/>
            </a:xfrm>
            <a:custGeom>
              <a:avLst/>
              <a:gdLst/>
              <a:ahLst/>
              <a:cxnLst/>
              <a:rect l="0" t="0" r="0" b="0"/>
              <a:pathLst>
                <a:path w="647701" h="24518">
                  <a:moveTo>
                    <a:pt x="0" y="19050"/>
                  </a:moveTo>
                  <a:lnTo>
                    <a:pt x="0" y="19050"/>
                  </a:lnTo>
                  <a:lnTo>
                    <a:pt x="34637" y="23414"/>
                  </a:lnTo>
                  <a:lnTo>
                    <a:pt x="67135" y="24517"/>
                  </a:lnTo>
                  <a:lnTo>
                    <a:pt x="92028" y="24106"/>
                  </a:lnTo>
                  <a:lnTo>
                    <a:pt x="122031" y="23126"/>
                  </a:lnTo>
                  <a:lnTo>
                    <a:pt x="155436" y="21767"/>
                  </a:lnTo>
                  <a:lnTo>
                    <a:pt x="193938" y="20156"/>
                  </a:lnTo>
                  <a:lnTo>
                    <a:pt x="235828" y="18376"/>
                  </a:lnTo>
                  <a:lnTo>
                    <a:pt x="279987" y="16484"/>
                  </a:lnTo>
                  <a:lnTo>
                    <a:pt x="324241" y="15223"/>
                  </a:lnTo>
                  <a:lnTo>
                    <a:pt x="368558" y="14382"/>
                  </a:lnTo>
                  <a:lnTo>
                    <a:pt x="412924" y="13821"/>
                  </a:lnTo>
                  <a:lnTo>
                    <a:pt x="452378" y="13447"/>
                  </a:lnTo>
                  <a:lnTo>
                    <a:pt x="488557" y="13198"/>
                  </a:lnTo>
                  <a:lnTo>
                    <a:pt x="522554" y="13032"/>
                  </a:lnTo>
                  <a:lnTo>
                    <a:pt x="550159" y="12216"/>
                  </a:lnTo>
                  <a:lnTo>
                    <a:pt x="594000" y="9427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9" name="SMARTInkShape-5043"/>
            <p:cNvSpPr/>
            <p:nvPr>
              <p:custDataLst>
                <p:tags r:id="rId101"/>
              </p:custDataLst>
            </p:nvPr>
          </p:nvSpPr>
          <p:spPr>
            <a:xfrm>
              <a:off x="10040308" y="2916056"/>
              <a:ext cx="129346" cy="138295"/>
            </a:xfrm>
            <a:custGeom>
              <a:avLst/>
              <a:gdLst/>
              <a:ahLst/>
              <a:cxnLst/>
              <a:rect l="0" t="0" r="0" b="0"/>
              <a:pathLst>
                <a:path w="129346" h="138295">
                  <a:moveTo>
                    <a:pt x="5392" y="17644"/>
                  </a:moveTo>
                  <a:lnTo>
                    <a:pt x="5392" y="17644"/>
                  </a:lnTo>
                  <a:lnTo>
                    <a:pt x="5390" y="3339"/>
                  </a:lnTo>
                  <a:lnTo>
                    <a:pt x="6097" y="1757"/>
                  </a:lnTo>
                  <a:lnTo>
                    <a:pt x="7273" y="703"/>
                  </a:lnTo>
                  <a:lnTo>
                    <a:pt x="8762" y="0"/>
                  </a:lnTo>
                  <a:lnTo>
                    <a:pt x="9755" y="237"/>
                  </a:lnTo>
                  <a:lnTo>
                    <a:pt x="10418" y="1100"/>
                  </a:lnTo>
                  <a:lnTo>
                    <a:pt x="10859" y="2382"/>
                  </a:lnTo>
                  <a:lnTo>
                    <a:pt x="10864" y="20352"/>
                  </a:lnTo>
                  <a:lnTo>
                    <a:pt x="5259" y="61681"/>
                  </a:lnTo>
                  <a:lnTo>
                    <a:pt x="0" y="83677"/>
                  </a:lnTo>
                  <a:lnTo>
                    <a:pt x="385" y="84244"/>
                  </a:lnTo>
                  <a:lnTo>
                    <a:pt x="1349" y="83916"/>
                  </a:lnTo>
                  <a:lnTo>
                    <a:pt x="2697" y="82992"/>
                  </a:lnTo>
                  <a:lnTo>
                    <a:pt x="24495" y="53757"/>
                  </a:lnTo>
                  <a:lnTo>
                    <a:pt x="63123" y="23288"/>
                  </a:lnTo>
                  <a:lnTo>
                    <a:pt x="90073" y="11712"/>
                  </a:lnTo>
                  <a:lnTo>
                    <a:pt x="105117" y="11010"/>
                  </a:lnTo>
                  <a:lnTo>
                    <a:pt x="116977" y="14930"/>
                  </a:lnTo>
                  <a:lnTo>
                    <a:pt x="122116" y="17952"/>
                  </a:lnTo>
                  <a:lnTo>
                    <a:pt x="125542" y="22788"/>
                  </a:lnTo>
                  <a:lnTo>
                    <a:pt x="129345" y="35687"/>
                  </a:lnTo>
                  <a:lnTo>
                    <a:pt x="128119" y="62188"/>
                  </a:lnTo>
                  <a:lnTo>
                    <a:pt x="112654" y="102042"/>
                  </a:lnTo>
                  <a:lnTo>
                    <a:pt x="100642" y="13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08" name="SMARTInkShape-Group888"/>
          <p:cNvGrpSpPr/>
          <p:nvPr/>
        </p:nvGrpSpPr>
        <p:grpSpPr>
          <a:xfrm>
            <a:off x="10763250" y="2527300"/>
            <a:ext cx="990601" cy="603251"/>
            <a:chOff x="10763250" y="2527300"/>
            <a:chExt cx="990601" cy="603251"/>
          </a:xfrm>
        </p:grpSpPr>
        <p:sp>
          <p:nvSpPr>
            <p:cNvPr id="22701" name="SMARTInkShape-5044"/>
            <p:cNvSpPr/>
            <p:nvPr>
              <p:custDataLst>
                <p:tags r:id="rId84"/>
              </p:custDataLst>
            </p:nvPr>
          </p:nvSpPr>
          <p:spPr>
            <a:xfrm>
              <a:off x="10763250" y="27622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43369" y="3862"/>
                  </a:lnTo>
                  <a:lnTo>
                    <a:pt x="85599" y="1144"/>
                  </a:lnTo>
                  <a:lnTo>
                    <a:pt x="130450" y="22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2" name="SMARTInkShape-5045"/>
            <p:cNvSpPr/>
            <p:nvPr>
              <p:custDataLst>
                <p:tags r:id="rId85"/>
              </p:custDataLst>
            </p:nvPr>
          </p:nvSpPr>
          <p:spPr>
            <a:xfrm>
              <a:off x="10765899" y="2851150"/>
              <a:ext cx="124352" cy="12362"/>
            </a:xfrm>
            <a:custGeom>
              <a:avLst/>
              <a:gdLst/>
              <a:ahLst/>
              <a:cxnLst/>
              <a:rect l="0" t="0" r="0" b="0"/>
              <a:pathLst>
                <a:path w="124352" h="12362">
                  <a:moveTo>
                    <a:pt x="16401" y="0"/>
                  </a:moveTo>
                  <a:lnTo>
                    <a:pt x="16401" y="0"/>
                  </a:lnTo>
                  <a:lnTo>
                    <a:pt x="3310" y="5069"/>
                  </a:lnTo>
                  <a:lnTo>
                    <a:pt x="0" y="8838"/>
                  </a:lnTo>
                  <a:lnTo>
                    <a:pt x="1233" y="10125"/>
                  </a:lnTo>
                  <a:lnTo>
                    <a:pt x="8249" y="11556"/>
                  </a:lnTo>
                  <a:lnTo>
                    <a:pt x="40954" y="12361"/>
                  </a:lnTo>
                  <a:lnTo>
                    <a:pt x="72468" y="10668"/>
                  </a:lnTo>
                  <a:lnTo>
                    <a:pt x="12435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3" name="SMARTInkShape-5046"/>
            <p:cNvSpPr/>
            <p:nvPr>
              <p:custDataLst>
                <p:tags r:id="rId86"/>
              </p:custDataLst>
            </p:nvPr>
          </p:nvSpPr>
          <p:spPr>
            <a:xfrm>
              <a:off x="11093450" y="2527300"/>
              <a:ext cx="660401" cy="543049"/>
            </a:xfrm>
            <a:custGeom>
              <a:avLst/>
              <a:gdLst/>
              <a:ahLst/>
              <a:cxnLst/>
              <a:rect l="0" t="0" r="0" b="0"/>
              <a:pathLst>
                <a:path w="660401" h="543049">
                  <a:moveTo>
                    <a:pt x="0" y="400050"/>
                  </a:moveTo>
                  <a:lnTo>
                    <a:pt x="0" y="400050"/>
                  </a:lnTo>
                  <a:lnTo>
                    <a:pt x="1881" y="412602"/>
                  </a:lnTo>
                  <a:lnTo>
                    <a:pt x="11537" y="456030"/>
                  </a:lnTo>
                  <a:lnTo>
                    <a:pt x="22782" y="493934"/>
                  </a:lnTo>
                  <a:lnTo>
                    <a:pt x="44552" y="539762"/>
                  </a:lnTo>
                  <a:lnTo>
                    <a:pt x="47337" y="542580"/>
                  </a:lnTo>
                  <a:lnTo>
                    <a:pt x="49903" y="543048"/>
                  </a:lnTo>
                  <a:lnTo>
                    <a:pt x="52319" y="541949"/>
                  </a:lnTo>
                  <a:lnTo>
                    <a:pt x="65832" y="513434"/>
                  </a:lnTo>
                  <a:lnTo>
                    <a:pt x="73474" y="477254"/>
                  </a:lnTo>
                  <a:lnTo>
                    <a:pt x="76500" y="455752"/>
                  </a:lnTo>
                  <a:lnTo>
                    <a:pt x="79222" y="428012"/>
                  </a:lnTo>
                  <a:lnTo>
                    <a:pt x="81742" y="396114"/>
                  </a:lnTo>
                  <a:lnTo>
                    <a:pt x="84128" y="361442"/>
                  </a:lnTo>
                  <a:lnTo>
                    <a:pt x="87129" y="324923"/>
                  </a:lnTo>
                  <a:lnTo>
                    <a:pt x="90541" y="287171"/>
                  </a:lnTo>
                  <a:lnTo>
                    <a:pt x="94229" y="248597"/>
                  </a:lnTo>
                  <a:lnTo>
                    <a:pt x="96686" y="215826"/>
                  </a:lnTo>
                  <a:lnTo>
                    <a:pt x="98323" y="186923"/>
                  </a:lnTo>
                  <a:lnTo>
                    <a:pt x="99439" y="140227"/>
                  </a:lnTo>
                  <a:lnTo>
                    <a:pt x="96804" y="99483"/>
                  </a:lnTo>
                  <a:lnTo>
                    <a:pt x="95454" y="70660"/>
                  </a:lnTo>
                  <a:lnTo>
                    <a:pt x="98913" y="67568"/>
                  </a:lnTo>
                  <a:lnTo>
                    <a:pt x="124871" y="59139"/>
                  </a:lnTo>
                  <a:lnTo>
                    <a:pt x="159684" y="51919"/>
                  </a:lnTo>
                  <a:lnTo>
                    <a:pt x="183362" y="48018"/>
                  </a:lnTo>
                  <a:lnTo>
                    <a:pt x="210437" y="44007"/>
                  </a:lnTo>
                  <a:lnTo>
                    <a:pt x="239777" y="39921"/>
                  </a:lnTo>
                  <a:lnTo>
                    <a:pt x="274150" y="35081"/>
                  </a:lnTo>
                  <a:lnTo>
                    <a:pt x="311884" y="29737"/>
                  </a:lnTo>
                  <a:lnTo>
                    <a:pt x="351852" y="24058"/>
                  </a:lnTo>
                  <a:lnTo>
                    <a:pt x="393319" y="18861"/>
                  </a:lnTo>
                  <a:lnTo>
                    <a:pt x="435780" y="13985"/>
                  </a:lnTo>
                  <a:lnTo>
                    <a:pt x="478904" y="9323"/>
                  </a:lnTo>
                  <a:lnTo>
                    <a:pt x="517529" y="6216"/>
                  </a:lnTo>
                  <a:lnTo>
                    <a:pt x="553158" y="4144"/>
                  </a:lnTo>
                  <a:lnTo>
                    <a:pt x="586789" y="2762"/>
                  </a:lnTo>
                  <a:lnTo>
                    <a:pt x="626037" y="1228"/>
                  </a:lnTo>
                  <a:lnTo>
                    <a:pt x="660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4" name="SMARTInkShape-5047"/>
            <p:cNvSpPr/>
            <p:nvPr>
              <p:custDataLst>
                <p:tags r:id="rId87"/>
              </p:custDataLst>
            </p:nvPr>
          </p:nvSpPr>
          <p:spPr>
            <a:xfrm>
              <a:off x="11381383" y="2752059"/>
              <a:ext cx="213718" cy="115022"/>
            </a:xfrm>
            <a:custGeom>
              <a:avLst/>
              <a:gdLst/>
              <a:ahLst/>
              <a:cxnLst/>
              <a:rect l="0" t="0" r="0" b="0"/>
              <a:pathLst>
                <a:path w="213718" h="115022">
                  <a:moveTo>
                    <a:pt x="42267" y="35591"/>
                  </a:moveTo>
                  <a:lnTo>
                    <a:pt x="42267" y="35591"/>
                  </a:lnTo>
                  <a:lnTo>
                    <a:pt x="45638" y="35591"/>
                  </a:lnTo>
                  <a:lnTo>
                    <a:pt x="49174" y="37472"/>
                  </a:lnTo>
                  <a:lnTo>
                    <a:pt x="51106" y="38962"/>
                  </a:lnTo>
                  <a:lnTo>
                    <a:pt x="53252" y="46261"/>
                  </a:lnTo>
                  <a:lnTo>
                    <a:pt x="54034" y="74966"/>
                  </a:lnTo>
                  <a:lnTo>
                    <a:pt x="51497" y="90015"/>
                  </a:lnTo>
                  <a:lnTo>
                    <a:pt x="44251" y="102348"/>
                  </a:lnTo>
                  <a:lnTo>
                    <a:pt x="39356" y="107612"/>
                  </a:lnTo>
                  <a:lnTo>
                    <a:pt x="26390" y="113461"/>
                  </a:lnTo>
                  <a:lnTo>
                    <a:pt x="18984" y="115021"/>
                  </a:lnTo>
                  <a:lnTo>
                    <a:pt x="13339" y="113945"/>
                  </a:lnTo>
                  <a:lnTo>
                    <a:pt x="8871" y="111110"/>
                  </a:lnTo>
                  <a:lnTo>
                    <a:pt x="5186" y="107104"/>
                  </a:lnTo>
                  <a:lnTo>
                    <a:pt x="1094" y="95126"/>
                  </a:lnTo>
                  <a:lnTo>
                    <a:pt x="0" y="87981"/>
                  </a:lnTo>
                  <a:lnTo>
                    <a:pt x="5206" y="61070"/>
                  </a:lnTo>
                  <a:lnTo>
                    <a:pt x="15683" y="44798"/>
                  </a:lnTo>
                  <a:lnTo>
                    <a:pt x="31158" y="31217"/>
                  </a:lnTo>
                  <a:lnTo>
                    <a:pt x="64375" y="16343"/>
                  </a:lnTo>
                  <a:lnTo>
                    <a:pt x="105182" y="7153"/>
                  </a:lnTo>
                  <a:lnTo>
                    <a:pt x="147144" y="667"/>
                  </a:lnTo>
                  <a:lnTo>
                    <a:pt x="189877" y="0"/>
                  </a:lnTo>
                  <a:lnTo>
                    <a:pt x="213717" y="3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5" name="SMARTInkShape-5048"/>
            <p:cNvSpPr/>
            <p:nvPr>
              <p:custDataLst>
                <p:tags r:id="rId88"/>
              </p:custDataLst>
            </p:nvPr>
          </p:nvSpPr>
          <p:spPr>
            <a:xfrm>
              <a:off x="11607797" y="2638172"/>
              <a:ext cx="114304" cy="84269"/>
            </a:xfrm>
            <a:custGeom>
              <a:avLst/>
              <a:gdLst/>
              <a:ahLst/>
              <a:cxnLst/>
              <a:rect l="0" t="0" r="0" b="0"/>
              <a:pathLst>
                <a:path w="114304" h="84269">
                  <a:moveTo>
                    <a:pt x="3" y="22478"/>
                  </a:moveTo>
                  <a:lnTo>
                    <a:pt x="3" y="22478"/>
                  </a:lnTo>
                  <a:lnTo>
                    <a:pt x="0" y="19107"/>
                  </a:lnTo>
                  <a:lnTo>
                    <a:pt x="708" y="18114"/>
                  </a:lnTo>
                  <a:lnTo>
                    <a:pt x="1884" y="17452"/>
                  </a:lnTo>
                  <a:lnTo>
                    <a:pt x="3373" y="17011"/>
                  </a:lnTo>
                  <a:lnTo>
                    <a:pt x="22079" y="6054"/>
                  </a:lnTo>
                  <a:lnTo>
                    <a:pt x="45944" y="0"/>
                  </a:lnTo>
                  <a:lnTo>
                    <a:pt x="51700" y="1434"/>
                  </a:lnTo>
                  <a:lnTo>
                    <a:pt x="53519" y="4215"/>
                  </a:lnTo>
                  <a:lnTo>
                    <a:pt x="55538" y="12950"/>
                  </a:lnTo>
                  <a:lnTo>
                    <a:pt x="50789" y="25769"/>
                  </a:lnTo>
                  <a:lnTo>
                    <a:pt x="22712" y="73028"/>
                  </a:lnTo>
                  <a:lnTo>
                    <a:pt x="20679" y="76694"/>
                  </a:lnTo>
                  <a:lnTo>
                    <a:pt x="20842" y="78378"/>
                  </a:lnTo>
                  <a:lnTo>
                    <a:pt x="22906" y="82130"/>
                  </a:lnTo>
                  <a:lnTo>
                    <a:pt x="31819" y="84268"/>
                  </a:lnTo>
                  <a:lnTo>
                    <a:pt x="54584" y="83590"/>
                  </a:lnTo>
                  <a:lnTo>
                    <a:pt x="100689" y="80150"/>
                  </a:lnTo>
                  <a:lnTo>
                    <a:pt x="114303" y="79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6" name="SMARTInkShape-5049"/>
            <p:cNvSpPr/>
            <p:nvPr>
              <p:custDataLst>
                <p:tags r:id="rId89"/>
              </p:custDataLst>
            </p:nvPr>
          </p:nvSpPr>
          <p:spPr>
            <a:xfrm>
              <a:off x="11394879" y="2901950"/>
              <a:ext cx="276422" cy="56268"/>
            </a:xfrm>
            <a:custGeom>
              <a:avLst/>
              <a:gdLst/>
              <a:ahLst/>
              <a:cxnLst/>
              <a:rect l="0" t="0" r="0" b="0"/>
              <a:pathLst>
                <a:path w="276422" h="56268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1124" y="55164"/>
                  </a:lnTo>
                  <a:lnTo>
                    <a:pt x="8016" y="56267"/>
                  </a:lnTo>
                  <a:lnTo>
                    <a:pt x="52084" y="51201"/>
                  </a:lnTo>
                  <a:lnTo>
                    <a:pt x="87345" y="44863"/>
                  </a:lnTo>
                  <a:lnTo>
                    <a:pt x="128418" y="35461"/>
                  </a:lnTo>
                  <a:lnTo>
                    <a:pt x="171836" y="24933"/>
                  </a:lnTo>
                  <a:lnTo>
                    <a:pt x="214652" y="15550"/>
                  </a:lnTo>
                  <a:lnTo>
                    <a:pt x="262025" y="3803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7" name="SMARTInkShape-5050"/>
            <p:cNvSpPr/>
            <p:nvPr>
              <p:custDataLst>
                <p:tags r:id="rId90"/>
              </p:custDataLst>
            </p:nvPr>
          </p:nvSpPr>
          <p:spPr>
            <a:xfrm>
              <a:off x="11519763" y="2992933"/>
              <a:ext cx="98116" cy="137618"/>
            </a:xfrm>
            <a:custGeom>
              <a:avLst/>
              <a:gdLst/>
              <a:ahLst/>
              <a:cxnLst/>
              <a:rect l="0" t="0" r="0" b="0"/>
              <a:pathLst>
                <a:path w="98116" h="137618">
                  <a:moveTo>
                    <a:pt x="5487" y="16967"/>
                  </a:moveTo>
                  <a:lnTo>
                    <a:pt x="5487" y="16967"/>
                  </a:lnTo>
                  <a:lnTo>
                    <a:pt x="2116" y="16967"/>
                  </a:lnTo>
                  <a:lnTo>
                    <a:pt x="1124" y="18378"/>
                  </a:lnTo>
                  <a:lnTo>
                    <a:pt x="20" y="23709"/>
                  </a:lnTo>
                  <a:lnTo>
                    <a:pt x="5248" y="68203"/>
                  </a:lnTo>
                  <a:lnTo>
                    <a:pt x="2046" y="83575"/>
                  </a:lnTo>
                  <a:lnTo>
                    <a:pt x="431" y="87023"/>
                  </a:lnTo>
                  <a:lnTo>
                    <a:pt x="0" y="86954"/>
                  </a:lnTo>
                  <a:lnTo>
                    <a:pt x="11430" y="55024"/>
                  </a:lnTo>
                  <a:lnTo>
                    <a:pt x="38018" y="17937"/>
                  </a:lnTo>
                  <a:lnTo>
                    <a:pt x="56519" y="4946"/>
                  </a:lnTo>
                  <a:lnTo>
                    <a:pt x="75406" y="0"/>
                  </a:lnTo>
                  <a:lnTo>
                    <a:pt x="81028" y="1422"/>
                  </a:lnTo>
                  <a:lnTo>
                    <a:pt x="91035" y="8647"/>
                  </a:lnTo>
                  <a:lnTo>
                    <a:pt x="96425" y="20795"/>
                  </a:lnTo>
                  <a:lnTo>
                    <a:pt x="98115" y="37718"/>
                  </a:lnTo>
                  <a:lnTo>
                    <a:pt x="93689" y="75719"/>
                  </a:lnTo>
                  <a:lnTo>
                    <a:pt x="81715" y="116768"/>
                  </a:lnTo>
                  <a:lnTo>
                    <a:pt x="75337" y="13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12" name="SMARTInkShape-Group889"/>
          <p:cNvGrpSpPr/>
          <p:nvPr/>
        </p:nvGrpSpPr>
        <p:grpSpPr>
          <a:xfrm>
            <a:off x="1270568" y="3395643"/>
            <a:ext cx="406456" cy="452458"/>
            <a:chOff x="1270568" y="3395643"/>
            <a:chExt cx="406456" cy="452458"/>
          </a:xfrm>
        </p:grpSpPr>
        <p:sp>
          <p:nvSpPr>
            <p:cNvPr id="22709" name="SMARTInkShape-5051"/>
            <p:cNvSpPr/>
            <p:nvPr>
              <p:custDataLst>
                <p:tags r:id="rId81"/>
              </p:custDataLst>
            </p:nvPr>
          </p:nvSpPr>
          <p:spPr>
            <a:xfrm>
              <a:off x="1374176" y="3395643"/>
              <a:ext cx="162525" cy="372558"/>
            </a:xfrm>
            <a:custGeom>
              <a:avLst/>
              <a:gdLst/>
              <a:ahLst/>
              <a:cxnLst/>
              <a:rect l="0" t="0" r="0" b="0"/>
              <a:pathLst>
                <a:path w="162525" h="372558">
                  <a:moveTo>
                    <a:pt x="67274" y="268307"/>
                  </a:moveTo>
                  <a:lnTo>
                    <a:pt x="67274" y="268307"/>
                  </a:lnTo>
                  <a:lnTo>
                    <a:pt x="66568" y="252406"/>
                  </a:lnTo>
                  <a:lnTo>
                    <a:pt x="62204" y="241175"/>
                  </a:lnTo>
                  <a:lnTo>
                    <a:pt x="58436" y="235552"/>
                  </a:lnTo>
                  <a:lnTo>
                    <a:pt x="48976" y="228420"/>
                  </a:lnTo>
                  <a:lnTo>
                    <a:pt x="44492" y="228310"/>
                  </a:lnTo>
                  <a:lnTo>
                    <a:pt x="33865" y="231951"/>
                  </a:lnTo>
                  <a:lnTo>
                    <a:pt x="19354" y="245305"/>
                  </a:lnTo>
                  <a:lnTo>
                    <a:pt x="6117" y="272780"/>
                  </a:lnTo>
                  <a:lnTo>
                    <a:pt x="0" y="307732"/>
                  </a:lnTo>
                  <a:lnTo>
                    <a:pt x="1558" y="341529"/>
                  </a:lnTo>
                  <a:lnTo>
                    <a:pt x="6552" y="357529"/>
                  </a:lnTo>
                  <a:lnTo>
                    <a:pt x="9859" y="363772"/>
                  </a:lnTo>
                  <a:lnTo>
                    <a:pt x="14886" y="367933"/>
                  </a:lnTo>
                  <a:lnTo>
                    <a:pt x="27998" y="372557"/>
                  </a:lnTo>
                  <a:lnTo>
                    <a:pt x="45114" y="367087"/>
                  </a:lnTo>
                  <a:lnTo>
                    <a:pt x="84847" y="337207"/>
                  </a:lnTo>
                  <a:lnTo>
                    <a:pt x="112776" y="294131"/>
                  </a:lnTo>
                  <a:lnTo>
                    <a:pt x="128419" y="255560"/>
                  </a:lnTo>
                  <a:lnTo>
                    <a:pt x="141016" y="211841"/>
                  </a:lnTo>
                  <a:lnTo>
                    <a:pt x="145363" y="188330"/>
                  </a:lnTo>
                  <a:lnTo>
                    <a:pt x="151369" y="141040"/>
                  </a:lnTo>
                  <a:lnTo>
                    <a:pt x="154039" y="96503"/>
                  </a:lnTo>
                  <a:lnTo>
                    <a:pt x="151462" y="58835"/>
                  </a:lnTo>
                  <a:lnTo>
                    <a:pt x="142078" y="19269"/>
                  </a:lnTo>
                  <a:lnTo>
                    <a:pt x="138310" y="11265"/>
                  </a:lnTo>
                  <a:lnTo>
                    <a:pt x="133681" y="5928"/>
                  </a:lnTo>
                  <a:lnTo>
                    <a:pt x="122894" y="0"/>
                  </a:lnTo>
                  <a:lnTo>
                    <a:pt x="117759" y="1947"/>
                  </a:lnTo>
                  <a:lnTo>
                    <a:pt x="108292" y="13518"/>
                  </a:lnTo>
                  <a:lnTo>
                    <a:pt x="91657" y="49978"/>
                  </a:lnTo>
                  <a:lnTo>
                    <a:pt x="83285" y="82372"/>
                  </a:lnTo>
                  <a:lnTo>
                    <a:pt x="77212" y="119347"/>
                  </a:lnTo>
                  <a:lnTo>
                    <a:pt x="72161" y="161651"/>
                  </a:lnTo>
                  <a:lnTo>
                    <a:pt x="73209" y="202559"/>
                  </a:lnTo>
                  <a:lnTo>
                    <a:pt x="78378" y="239086"/>
                  </a:lnTo>
                  <a:lnTo>
                    <a:pt x="90633" y="278777"/>
                  </a:lnTo>
                  <a:lnTo>
                    <a:pt x="111511" y="307314"/>
                  </a:lnTo>
                  <a:lnTo>
                    <a:pt x="127387" y="319981"/>
                  </a:lnTo>
                  <a:lnTo>
                    <a:pt x="141968" y="324669"/>
                  </a:lnTo>
                  <a:lnTo>
                    <a:pt x="162524" y="325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0" name="SMARTInkShape-5052"/>
            <p:cNvSpPr/>
            <p:nvPr>
              <p:custDataLst>
                <p:tags r:id="rId82"/>
              </p:custDataLst>
            </p:nvPr>
          </p:nvSpPr>
          <p:spPr>
            <a:xfrm>
              <a:off x="1562100" y="3451029"/>
              <a:ext cx="114924" cy="397072"/>
            </a:xfrm>
            <a:custGeom>
              <a:avLst/>
              <a:gdLst/>
              <a:ahLst/>
              <a:cxnLst/>
              <a:rect l="0" t="0" r="0" b="0"/>
              <a:pathLst>
                <a:path w="114924" h="397072">
                  <a:moveTo>
                    <a:pt x="50800" y="3371"/>
                  </a:moveTo>
                  <a:lnTo>
                    <a:pt x="50800" y="3371"/>
                  </a:lnTo>
                  <a:lnTo>
                    <a:pt x="47429" y="0"/>
                  </a:lnTo>
                  <a:lnTo>
                    <a:pt x="80790" y="36888"/>
                  </a:lnTo>
                  <a:lnTo>
                    <a:pt x="97525" y="66951"/>
                  </a:lnTo>
                  <a:lnTo>
                    <a:pt x="108726" y="103360"/>
                  </a:lnTo>
                  <a:lnTo>
                    <a:pt x="114645" y="144472"/>
                  </a:lnTo>
                  <a:lnTo>
                    <a:pt x="114923" y="190966"/>
                  </a:lnTo>
                  <a:lnTo>
                    <a:pt x="111188" y="215923"/>
                  </a:lnTo>
                  <a:lnTo>
                    <a:pt x="105170" y="241734"/>
                  </a:lnTo>
                  <a:lnTo>
                    <a:pt x="97630" y="268113"/>
                  </a:lnTo>
                  <a:lnTo>
                    <a:pt x="77963" y="310593"/>
                  </a:lnTo>
                  <a:lnTo>
                    <a:pt x="54406" y="344525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1" name="SMARTInkShape-5053"/>
            <p:cNvSpPr/>
            <p:nvPr>
              <p:custDataLst>
                <p:tags r:id="rId83"/>
              </p:custDataLst>
            </p:nvPr>
          </p:nvSpPr>
          <p:spPr>
            <a:xfrm>
              <a:off x="1270568" y="3469387"/>
              <a:ext cx="88333" cy="346964"/>
            </a:xfrm>
            <a:custGeom>
              <a:avLst/>
              <a:gdLst/>
              <a:ahLst/>
              <a:cxnLst/>
              <a:rect l="0" t="0" r="0" b="0"/>
              <a:pathLst>
                <a:path w="88333" h="346964">
                  <a:moveTo>
                    <a:pt x="56582" y="23113"/>
                  </a:moveTo>
                  <a:lnTo>
                    <a:pt x="56582" y="23113"/>
                  </a:lnTo>
                  <a:lnTo>
                    <a:pt x="45751" y="2862"/>
                  </a:lnTo>
                  <a:lnTo>
                    <a:pt x="41655" y="0"/>
                  </a:lnTo>
                  <a:lnTo>
                    <a:pt x="38870" y="650"/>
                  </a:lnTo>
                  <a:lnTo>
                    <a:pt x="32012" y="5133"/>
                  </a:lnTo>
                  <a:lnTo>
                    <a:pt x="20217" y="32445"/>
                  </a:lnTo>
                  <a:lnTo>
                    <a:pt x="10081" y="73121"/>
                  </a:lnTo>
                  <a:lnTo>
                    <a:pt x="4415" y="98785"/>
                  </a:lnTo>
                  <a:lnTo>
                    <a:pt x="1343" y="123655"/>
                  </a:lnTo>
                  <a:lnTo>
                    <a:pt x="0" y="147997"/>
                  </a:lnTo>
                  <a:lnTo>
                    <a:pt x="1096" y="195034"/>
                  </a:lnTo>
                  <a:lnTo>
                    <a:pt x="6286" y="239458"/>
                  </a:lnTo>
                  <a:lnTo>
                    <a:pt x="20823" y="275194"/>
                  </a:lnTo>
                  <a:lnTo>
                    <a:pt x="52807" y="315350"/>
                  </a:lnTo>
                  <a:lnTo>
                    <a:pt x="88332" y="346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21" name="SMARTInkShape-Group890"/>
          <p:cNvGrpSpPr/>
          <p:nvPr/>
        </p:nvGrpSpPr>
        <p:grpSpPr>
          <a:xfrm>
            <a:off x="2263806" y="3461270"/>
            <a:ext cx="1355695" cy="393181"/>
            <a:chOff x="2263806" y="3461270"/>
            <a:chExt cx="1355695" cy="393181"/>
          </a:xfrm>
        </p:grpSpPr>
        <p:sp>
          <p:nvSpPr>
            <p:cNvPr id="22713" name="SMARTInkShape-5054"/>
            <p:cNvSpPr/>
            <p:nvPr>
              <p:custDataLst>
                <p:tags r:id="rId73"/>
              </p:custDataLst>
            </p:nvPr>
          </p:nvSpPr>
          <p:spPr>
            <a:xfrm>
              <a:off x="2263806" y="3627072"/>
              <a:ext cx="109627" cy="195093"/>
            </a:xfrm>
            <a:custGeom>
              <a:avLst/>
              <a:gdLst/>
              <a:ahLst/>
              <a:cxnLst/>
              <a:rect l="0" t="0" r="0" b="0"/>
              <a:pathLst>
                <a:path w="109627" h="195093">
                  <a:moveTo>
                    <a:pt x="98394" y="17828"/>
                  </a:moveTo>
                  <a:lnTo>
                    <a:pt x="98394" y="17828"/>
                  </a:lnTo>
                  <a:lnTo>
                    <a:pt x="98394" y="14457"/>
                  </a:lnTo>
                  <a:lnTo>
                    <a:pt x="96512" y="10921"/>
                  </a:lnTo>
                  <a:lnTo>
                    <a:pt x="92619" y="6997"/>
                  </a:lnTo>
                  <a:lnTo>
                    <a:pt x="86185" y="2901"/>
                  </a:lnTo>
                  <a:lnTo>
                    <a:pt x="71258" y="0"/>
                  </a:lnTo>
                  <a:lnTo>
                    <a:pt x="50059" y="2511"/>
                  </a:lnTo>
                  <a:lnTo>
                    <a:pt x="25903" y="14465"/>
                  </a:lnTo>
                  <a:lnTo>
                    <a:pt x="7614" y="31413"/>
                  </a:lnTo>
                  <a:lnTo>
                    <a:pt x="1603" y="41740"/>
                  </a:lnTo>
                  <a:lnTo>
                    <a:pt x="0" y="46469"/>
                  </a:lnTo>
                  <a:lnTo>
                    <a:pt x="342" y="51033"/>
                  </a:lnTo>
                  <a:lnTo>
                    <a:pt x="4486" y="59867"/>
                  </a:lnTo>
                  <a:lnTo>
                    <a:pt x="21494" y="76145"/>
                  </a:lnTo>
                  <a:lnTo>
                    <a:pt x="67667" y="99974"/>
                  </a:lnTo>
                  <a:lnTo>
                    <a:pt x="102437" y="117232"/>
                  </a:lnTo>
                  <a:lnTo>
                    <a:pt x="106734" y="122903"/>
                  </a:lnTo>
                  <a:lnTo>
                    <a:pt x="109626" y="136730"/>
                  </a:lnTo>
                  <a:lnTo>
                    <a:pt x="104797" y="150401"/>
                  </a:lnTo>
                  <a:lnTo>
                    <a:pt x="100546" y="157010"/>
                  </a:lnTo>
                  <a:lnTo>
                    <a:pt x="86415" y="168116"/>
                  </a:lnTo>
                  <a:lnTo>
                    <a:pt x="45228" y="190115"/>
                  </a:lnTo>
                  <a:lnTo>
                    <a:pt x="30550" y="194824"/>
                  </a:lnTo>
                  <a:lnTo>
                    <a:pt x="25648" y="195092"/>
                  </a:lnTo>
                  <a:lnTo>
                    <a:pt x="23086" y="192448"/>
                  </a:lnTo>
                  <a:lnTo>
                    <a:pt x="22194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4" name="SMARTInkShape-5055"/>
            <p:cNvSpPr/>
            <p:nvPr>
              <p:custDataLst>
                <p:tags r:id="rId74"/>
              </p:custDataLst>
            </p:nvPr>
          </p:nvSpPr>
          <p:spPr>
            <a:xfrm>
              <a:off x="2413988" y="3633028"/>
              <a:ext cx="170463" cy="173418"/>
            </a:xfrm>
            <a:custGeom>
              <a:avLst/>
              <a:gdLst/>
              <a:ahLst/>
              <a:cxnLst/>
              <a:rect l="0" t="0" r="0" b="0"/>
              <a:pathLst>
                <a:path w="170463" h="173418">
                  <a:moveTo>
                    <a:pt x="62512" y="56322"/>
                  </a:moveTo>
                  <a:lnTo>
                    <a:pt x="62512" y="56322"/>
                  </a:lnTo>
                  <a:lnTo>
                    <a:pt x="52399" y="59693"/>
                  </a:lnTo>
                  <a:lnTo>
                    <a:pt x="45553" y="65111"/>
                  </a:lnTo>
                  <a:lnTo>
                    <a:pt x="42739" y="68531"/>
                  </a:lnTo>
                  <a:lnTo>
                    <a:pt x="42980" y="70811"/>
                  </a:lnTo>
                  <a:lnTo>
                    <a:pt x="45257" y="72331"/>
                  </a:lnTo>
                  <a:lnTo>
                    <a:pt x="48892" y="73345"/>
                  </a:lnTo>
                  <a:lnTo>
                    <a:pt x="53432" y="71904"/>
                  </a:lnTo>
                  <a:lnTo>
                    <a:pt x="85410" y="45308"/>
                  </a:lnTo>
                  <a:lnTo>
                    <a:pt x="99479" y="25072"/>
                  </a:lnTo>
                  <a:lnTo>
                    <a:pt x="101755" y="12094"/>
                  </a:lnTo>
                  <a:lnTo>
                    <a:pt x="101374" y="5670"/>
                  </a:lnTo>
                  <a:lnTo>
                    <a:pt x="98298" y="2094"/>
                  </a:lnTo>
                  <a:lnTo>
                    <a:pt x="93425" y="414"/>
                  </a:lnTo>
                  <a:lnTo>
                    <a:pt x="87354" y="0"/>
                  </a:lnTo>
                  <a:lnTo>
                    <a:pt x="73082" y="5184"/>
                  </a:lnTo>
                  <a:lnTo>
                    <a:pt x="37554" y="32502"/>
                  </a:lnTo>
                  <a:lnTo>
                    <a:pt x="13724" y="68393"/>
                  </a:lnTo>
                  <a:lnTo>
                    <a:pt x="0" y="110306"/>
                  </a:lnTo>
                  <a:lnTo>
                    <a:pt x="1568" y="133702"/>
                  </a:lnTo>
                  <a:lnTo>
                    <a:pt x="4949" y="143892"/>
                  </a:lnTo>
                  <a:lnTo>
                    <a:pt x="18114" y="158977"/>
                  </a:lnTo>
                  <a:lnTo>
                    <a:pt x="26563" y="164975"/>
                  </a:lnTo>
                  <a:lnTo>
                    <a:pt x="65423" y="173417"/>
                  </a:lnTo>
                  <a:lnTo>
                    <a:pt x="105943" y="172548"/>
                  </a:lnTo>
                  <a:lnTo>
                    <a:pt x="153327" y="162274"/>
                  </a:lnTo>
                  <a:lnTo>
                    <a:pt x="170462" y="157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5" name="SMARTInkShape-5056"/>
            <p:cNvSpPr/>
            <p:nvPr>
              <p:custDataLst>
                <p:tags r:id="rId75"/>
              </p:custDataLst>
            </p:nvPr>
          </p:nvSpPr>
          <p:spPr>
            <a:xfrm>
              <a:off x="3428033" y="3810000"/>
              <a:ext cx="191468" cy="27006"/>
            </a:xfrm>
            <a:custGeom>
              <a:avLst/>
              <a:gdLst/>
              <a:ahLst/>
              <a:cxnLst/>
              <a:rect l="0" t="0" r="0" b="0"/>
              <a:pathLst>
                <a:path w="191468" h="27006">
                  <a:moveTo>
                    <a:pt x="7317" y="12700"/>
                  </a:moveTo>
                  <a:lnTo>
                    <a:pt x="7317" y="12700"/>
                  </a:lnTo>
                  <a:lnTo>
                    <a:pt x="575" y="19442"/>
                  </a:lnTo>
                  <a:lnTo>
                    <a:pt x="0" y="22134"/>
                  </a:lnTo>
                  <a:lnTo>
                    <a:pt x="1028" y="24633"/>
                  </a:lnTo>
                  <a:lnTo>
                    <a:pt x="3124" y="27005"/>
                  </a:lnTo>
                  <a:lnTo>
                    <a:pt x="48456" y="20674"/>
                  </a:lnTo>
                  <a:lnTo>
                    <a:pt x="84398" y="13657"/>
                  </a:lnTo>
                  <a:lnTo>
                    <a:pt x="125771" y="7716"/>
                  </a:lnTo>
                  <a:lnTo>
                    <a:pt x="191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6" name="SMARTInkShape-5057"/>
            <p:cNvSpPr/>
            <p:nvPr>
              <p:custDataLst>
                <p:tags r:id="rId76"/>
              </p:custDataLst>
            </p:nvPr>
          </p:nvSpPr>
          <p:spPr>
            <a:xfrm>
              <a:off x="3441700" y="3683000"/>
              <a:ext cx="146051" cy="12113"/>
            </a:xfrm>
            <a:custGeom>
              <a:avLst/>
              <a:gdLst/>
              <a:ahLst/>
              <a:cxnLst/>
              <a:rect l="0" t="0" r="0" b="0"/>
              <a:pathLst>
                <a:path w="146051" h="12113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12255" y="12112"/>
                  </a:lnTo>
                  <a:lnTo>
                    <a:pt x="53978" y="10702"/>
                  </a:lnTo>
                  <a:lnTo>
                    <a:pt x="100661" y="575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7" name="SMARTInkShape-5058"/>
            <p:cNvSpPr/>
            <p:nvPr>
              <p:custDataLst>
                <p:tags r:id="rId77"/>
              </p:custDataLst>
            </p:nvPr>
          </p:nvSpPr>
          <p:spPr>
            <a:xfrm>
              <a:off x="3143250" y="3495191"/>
              <a:ext cx="121257" cy="359260"/>
            </a:xfrm>
            <a:custGeom>
              <a:avLst/>
              <a:gdLst/>
              <a:ahLst/>
              <a:cxnLst/>
              <a:rect l="0" t="0" r="0" b="0"/>
              <a:pathLst>
                <a:path w="121257" h="359260">
                  <a:moveTo>
                    <a:pt x="38100" y="3659"/>
                  </a:moveTo>
                  <a:lnTo>
                    <a:pt x="38100" y="3659"/>
                  </a:lnTo>
                  <a:lnTo>
                    <a:pt x="34729" y="288"/>
                  </a:lnTo>
                  <a:lnTo>
                    <a:pt x="35147" y="0"/>
                  </a:lnTo>
                  <a:lnTo>
                    <a:pt x="39375" y="1563"/>
                  </a:lnTo>
                  <a:lnTo>
                    <a:pt x="68795" y="25639"/>
                  </a:lnTo>
                  <a:lnTo>
                    <a:pt x="96897" y="64892"/>
                  </a:lnTo>
                  <a:lnTo>
                    <a:pt x="112209" y="103310"/>
                  </a:lnTo>
                  <a:lnTo>
                    <a:pt x="120426" y="146256"/>
                  </a:lnTo>
                  <a:lnTo>
                    <a:pt x="121256" y="190507"/>
                  </a:lnTo>
                  <a:lnTo>
                    <a:pt x="112218" y="233693"/>
                  </a:lnTo>
                  <a:lnTo>
                    <a:pt x="95030" y="270761"/>
                  </a:lnTo>
                  <a:lnTo>
                    <a:pt x="63435" y="315633"/>
                  </a:lnTo>
                  <a:lnTo>
                    <a:pt x="42304" y="337048"/>
                  </a:lnTo>
                  <a:lnTo>
                    <a:pt x="0" y="35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8" name="SMARTInkShape-5059"/>
            <p:cNvSpPr/>
            <p:nvPr>
              <p:custDataLst>
                <p:tags r:id="rId78"/>
              </p:custDataLst>
            </p:nvPr>
          </p:nvSpPr>
          <p:spPr>
            <a:xfrm>
              <a:off x="2922045" y="3461270"/>
              <a:ext cx="145006" cy="78816"/>
            </a:xfrm>
            <a:custGeom>
              <a:avLst/>
              <a:gdLst/>
              <a:ahLst/>
              <a:cxnLst/>
              <a:rect l="0" t="0" r="0" b="0"/>
              <a:pathLst>
                <a:path w="145006" h="78816">
                  <a:moveTo>
                    <a:pt x="24355" y="12180"/>
                  </a:moveTo>
                  <a:lnTo>
                    <a:pt x="24355" y="12180"/>
                  </a:lnTo>
                  <a:lnTo>
                    <a:pt x="20984" y="8809"/>
                  </a:lnTo>
                  <a:lnTo>
                    <a:pt x="19991" y="8521"/>
                  </a:lnTo>
                  <a:lnTo>
                    <a:pt x="19329" y="9036"/>
                  </a:lnTo>
                  <a:lnTo>
                    <a:pt x="9451" y="36408"/>
                  </a:lnTo>
                  <a:lnTo>
                    <a:pt x="0" y="78815"/>
                  </a:lnTo>
                  <a:lnTo>
                    <a:pt x="357" y="78476"/>
                  </a:lnTo>
                  <a:lnTo>
                    <a:pt x="2636" y="74335"/>
                  </a:lnTo>
                  <a:lnTo>
                    <a:pt x="11861" y="35451"/>
                  </a:lnTo>
                  <a:lnTo>
                    <a:pt x="16685" y="17584"/>
                  </a:lnTo>
                  <a:lnTo>
                    <a:pt x="23533" y="4939"/>
                  </a:lnTo>
                  <a:lnTo>
                    <a:pt x="28041" y="1708"/>
                  </a:lnTo>
                  <a:lnTo>
                    <a:pt x="33162" y="260"/>
                  </a:lnTo>
                  <a:lnTo>
                    <a:pt x="38693" y="0"/>
                  </a:lnTo>
                  <a:lnTo>
                    <a:pt x="52365" y="5356"/>
                  </a:lnTo>
                  <a:lnTo>
                    <a:pt x="98207" y="37073"/>
                  </a:lnTo>
                  <a:lnTo>
                    <a:pt x="145005" y="69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9" name="SMARTInkShape-5060"/>
            <p:cNvSpPr/>
            <p:nvPr>
              <p:custDataLst>
                <p:tags r:id="rId79"/>
              </p:custDataLst>
            </p:nvPr>
          </p:nvSpPr>
          <p:spPr>
            <a:xfrm>
              <a:off x="2851150" y="3624029"/>
              <a:ext cx="279401" cy="215735"/>
            </a:xfrm>
            <a:custGeom>
              <a:avLst/>
              <a:gdLst/>
              <a:ahLst/>
              <a:cxnLst/>
              <a:rect l="0" t="0" r="0" b="0"/>
              <a:pathLst>
                <a:path w="279401" h="215735">
                  <a:moveTo>
                    <a:pt x="0" y="205021"/>
                  </a:moveTo>
                  <a:lnTo>
                    <a:pt x="0" y="205021"/>
                  </a:lnTo>
                  <a:lnTo>
                    <a:pt x="3371" y="201650"/>
                  </a:lnTo>
                  <a:lnTo>
                    <a:pt x="5026" y="198113"/>
                  </a:lnTo>
                  <a:lnTo>
                    <a:pt x="5467" y="196183"/>
                  </a:lnTo>
                  <a:lnTo>
                    <a:pt x="33030" y="152868"/>
                  </a:lnTo>
                  <a:lnTo>
                    <a:pt x="51179" y="115328"/>
                  </a:lnTo>
                  <a:lnTo>
                    <a:pt x="68552" y="73631"/>
                  </a:lnTo>
                  <a:lnTo>
                    <a:pt x="79576" y="26902"/>
                  </a:lnTo>
                  <a:lnTo>
                    <a:pt x="80523" y="12968"/>
                  </a:lnTo>
                  <a:lnTo>
                    <a:pt x="79787" y="9253"/>
                  </a:lnTo>
                  <a:lnTo>
                    <a:pt x="78592" y="6775"/>
                  </a:lnTo>
                  <a:lnTo>
                    <a:pt x="76383" y="8652"/>
                  </a:lnTo>
                  <a:lnTo>
                    <a:pt x="66533" y="30264"/>
                  </a:lnTo>
                  <a:lnTo>
                    <a:pt x="55383" y="72886"/>
                  </a:lnTo>
                  <a:lnTo>
                    <a:pt x="49780" y="109840"/>
                  </a:lnTo>
                  <a:lnTo>
                    <a:pt x="48700" y="144139"/>
                  </a:lnTo>
                  <a:lnTo>
                    <a:pt x="51983" y="173729"/>
                  </a:lnTo>
                  <a:lnTo>
                    <a:pt x="60498" y="196288"/>
                  </a:lnTo>
                  <a:lnTo>
                    <a:pt x="67143" y="204137"/>
                  </a:lnTo>
                  <a:lnTo>
                    <a:pt x="83934" y="214741"/>
                  </a:lnTo>
                  <a:lnTo>
                    <a:pt x="93350" y="215734"/>
                  </a:lnTo>
                  <a:lnTo>
                    <a:pt x="113220" y="211194"/>
                  </a:lnTo>
                  <a:lnTo>
                    <a:pt x="147611" y="183253"/>
                  </a:lnTo>
                  <a:lnTo>
                    <a:pt x="181242" y="140324"/>
                  </a:lnTo>
                  <a:lnTo>
                    <a:pt x="197204" y="106417"/>
                  </a:lnTo>
                  <a:lnTo>
                    <a:pt x="206885" y="71591"/>
                  </a:lnTo>
                  <a:lnTo>
                    <a:pt x="207663" y="27746"/>
                  </a:lnTo>
                  <a:lnTo>
                    <a:pt x="202596" y="10756"/>
                  </a:lnTo>
                  <a:lnTo>
                    <a:pt x="197522" y="2264"/>
                  </a:lnTo>
                  <a:lnTo>
                    <a:pt x="195181" y="0"/>
                  </a:lnTo>
                  <a:lnTo>
                    <a:pt x="192210" y="2018"/>
                  </a:lnTo>
                  <a:lnTo>
                    <a:pt x="185145" y="13668"/>
                  </a:lnTo>
                  <a:lnTo>
                    <a:pt x="182946" y="32487"/>
                  </a:lnTo>
                  <a:lnTo>
                    <a:pt x="185732" y="54961"/>
                  </a:lnTo>
                  <a:lnTo>
                    <a:pt x="194025" y="79060"/>
                  </a:lnTo>
                  <a:lnTo>
                    <a:pt x="217337" y="109687"/>
                  </a:lnTo>
                  <a:lnTo>
                    <a:pt x="243215" y="126522"/>
                  </a:lnTo>
                  <a:lnTo>
                    <a:pt x="258379" y="129445"/>
                  </a:lnTo>
                  <a:lnTo>
                    <a:pt x="279400" y="1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20" name="SMARTInkShape-5061"/>
            <p:cNvSpPr/>
            <p:nvPr>
              <p:custDataLst>
                <p:tags r:id="rId80"/>
              </p:custDataLst>
            </p:nvPr>
          </p:nvSpPr>
          <p:spPr>
            <a:xfrm>
              <a:off x="2646742" y="3539929"/>
              <a:ext cx="115509" cy="301822"/>
            </a:xfrm>
            <a:custGeom>
              <a:avLst/>
              <a:gdLst/>
              <a:ahLst/>
              <a:cxnLst/>
              <a:rect l="0" t="0" r="0" b="0"/>
              <a:pathLst>
                <a:path w="115509" h="301822">
                  <a:moveTo>
                    <a:pt x="109158" y="3371"/>
                  </a:moveTo>
                  <a:lnTo>
                    <a:pt x="109158" y="3371"/>
                  </a:lnTo>
                  <a:lnTo>
                    <a:pt x="105787" y="0"/>
                  </a:lnTo>
                  <a:lnTo>
                    <a:pt x="96606" y="227"/>
                  </a:lnTo>
                  <a:lnTo>
                    <a:pt x="90207" y="1275"/>
                  </a:lnTo>
                  <a:lnTo>
                    <a:pt x="60974" y="26347"/>
                  </a:lnTo>
                  <a:lnTo>
                    <a:pt x="37648" y="58973"/>
                  </a:lnTo>
                  <a:lnTo>
                    <a:pt x="15993" y="98638"/>
                  </a:lnTo>
                  <a:lnTo>
                    <a:pt x="1664" y="139786"/>
                  </a:lnTo>
                  <a:lnTo>
                    <a:pt x="0" y="177829"/>
                  </a:lnTo>
                  <a:lnTo>
                    <a:pt x="7021" y="211436"/>
                  </a:lnTo>
                  <a:lnTo>
                    <a:pt x="19549" y="238131"/>
                  </a:lnTo>
                  <a:lnTo>
                    <a:pt x="52582" y="269623"/>
                  </a:lnTo>
                  <a:lnTo>
                    <a:pt x="98688" y="293997"/>
                  </a:lnTo>
                  <a:lnTo>
                    <a:pt x="115508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26" name="SMARTInkShape-Group891"/>
          <p:cNvGrpSpPr/>
          <p:nvPr/>
        </p:nvGrpSpPr>
        <p:grpSpPr>
          <a:xfrm>
            <a:off x="3975100" y="3528443"/>
            <a:ext cx="482601" cy="599118"/>
            <a:chOff x="3975100" y="3528443"/>
            <a:chExt cx="482601" cy="599118"/>
          </a:xfrm>
        </p:grpSpPr>
        <p:sp>
          <p:nvSpPr>
            <p:cNvPr id="22722" name="SMARTInkShape-5062"/>
            <p:cNvSpPr/>
            <p:nvPr>
              <p:custDataLst>
                <p:tags r:id="rId69"/>
              </p:custDataLst>
            </p:nvPr>
          </p:nvSpPr>
          <p:spPr>
            <a:xfrm>
              <a:off x="4191000" y="3927764"/>
              <a:ext cx="165304" cy="174337"/>
            </a:xfrm>
            <a:custGeom>
              <a:avLst/>
              <a:gdLst/>
              <a:ahLst/>
              <a:cxnLst/>
              <a:rect l="0" t="0" r="0" b="0"/>
              <a:pathLst>
                <a:path w="165304" h="174337">
                  <a:moveTo>
                    <a:pt x="0" y="40986"/>
                  </a:moveTo>
                  <a:lnTo>
                    <a:pt x="0" y="40986"/>
                  </a:lnTo>
                  <a:lnTo>
                    <a:pt x="12209" y="56566"/>
                  </a:lnTo>
                  <a:lnTo>
                    <a:pt x="26938" y="97749"/>
                  </a:lnTo>
                  <a:lnTo>
                    <a:pt x="30659" y="106344"/>
                  </a:lnTo>
                  <a:lnTo>
                    <a:pt x="31030" y="125303"/>
                  </a:lnTo>
                  <a:lnTo>
                    <a:pt x="26512" y="152735"/>
                  </a:lnTo>
                  <a:lnTo>
                    <a:pt x="25436" y="154290"/>
                  </a:lnTo>
                  <a:lnTo>
                    <a:pt x="24012" y="153917"/>
                  </a:lnTo>
                  <a:lnTo>
                    <a:pt x="22359" y="152256"/>
                  </a:lnTo>
                  <a:lnTo>
                    <a:pt x="20031" y="133065"/>
                  </a:lnTo>
                  <a:lnTo>
                    <a:pt x="29382" y="85541"/>
                  </a:lnTo>
                  <a:lnTo>
                    <a:pt x="42181" y="48072"/>
                  </a:lnTo>
                  <a:lnTo>
                    <a:pt x="55671" y="25321"/>
                  </a:lnTo>
                  <a:lnTo>
                    <a:pt x="72956" y="9094"/>
                  </a:lnTo>
                  <a:lnTo>
                    <a:pt x="82504" y="2791"/>
                  </a:lnTo>
                  <a:lnTo>
                    <a:pt x="92397" y="0"/>
                  </a:lnTo>
                  <a:lnTo>
                    <a:pt x="112797" y="662"/>
                  </a:lnTo>
                  <a:lnTo>
                    <a:pt x="129860" y="9424"/>
                  </a:lnTo>
                  <a:lnTo>
                    <a:pt x="137373" y="15711"/>
                  </a:lnTo>
                  <a:lnTo>
                    <a:pt x="147603" y="35867"/>
                  </a:lnTo>
                  <a:lnTo>
                    <a:pt x="159210" y="74982"/>
                  </a:lnTo>
                  <a:lnTo>
                    <a:pt x="165303" y="104779"/>
                  </a:lnTo>
                  <a:lnTo>
                    <a:pt x="165100" y="174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23" name="SMARTInkShape-5063"/>
            <p:cNvSpPr/>
            <p:nvPr>
              <p:custDataLst>
                <p:tags r:id="rId70"/>
              </p:custDataLst>
            </p:nvPr>
          </p:nvSpPr>
          <p:spPr>
            <a:xfrm>
              <a:off x="4069570" y="3806914"/>
              <a:ext cx="388131" cy="320647"/>
            </a:xfrm>
            <a:custGeom>
              <a:avLst/>
              <a:gdLst/>
              <a:ahLst/>
              <a:cxnLst/>
              <a:rect l="0" t="0" r="0" b="0"/>
              <a:pathLst>
                <a:path w="388131" h="320647">
                  <a:moveTo>
                    <a:pt x="7130" y="225336"/>
                  </a:moveTo>
                  <a:lnTo>
                    <a:pt x="7130" y="225336"/>
                  </a:lnTo>
                  <a:lnTo>
                    <a:pt x="7130" y="221965"/>
                  </a:lnTo>
                  <a:lnTo>
                    <a:pt x="6424" y="221678"/>
                  </a:lnTo>
                  <a:lnTo>
                    <a:pt x="3759" y="223240"/>
                  </a:lnTo>
                  <a:lnTo>
                    <a:pt x="3472" y="226055"/>
                  </a:lnTo>
                  <a:lnTo>
                    <a:pt x="15643" y="272639"/>
                  </a:lnTo>
                  <a:lnTo>
                    <a:pt x="34226" y="311528"/>
                  </a:lnTo>
                  <a:lnTo>
                    <a:pt x="40950" y="320646"/>
                  </a:lnTo>
                  <a:lnTo>
                    <a:pt x="40966" y="319921"/>
                  </a:lnTo>
                  <a:lnTo>
                    <a:pt x="33380" y="283157"/>
                  </a:lnTo>
                  <a:lnTo>
                    <a:pt x="22355" y="237921"/>
                  </a:lnTo>
                  <a:lnTo>
                    <a:pt x="11780" y="200355"/>
                  </a:lnTo>
                  <a:lnTo>
                    <a:pt x="3787" y="163903"/>
                  </a:lnTo>
                  <a:lnTo>
                    <a:pt x="0" y="131710"/>
                  </a:lnTo>
                  <a:lnTo>
                    <a:pt x="3020" y="107995"/>
                  </a:lnTo>
                  <a:lnTo>
                    <a:pt x="16592" y="88047"/>
                  </a:lnTo>
                  <a:lnTo>
                    <a:pt x="26138" y="78777"/>
                  </a:lnTo>
                  <a:lnTo>
                    <a:pt x="59323" y="60950"/>
                  </a:lnTo>
                  <a:lnTo>
                    <a:pt x="104410" y="43620"/>
                  </a:lnTo>
                  <a:lnTo>
                    <a:pt x="131250" y="35048"/>
                  </a:lnTo>
                  <a:lnTo>
                    <a:pt x="159727" y="26510"/>
                  </a:lnTo>
                  <a:lnTo>
                    <a:pt x="189294" y="19408"/>
                  </a:lnTo>
                  <a:lnTo>
                    <a:pt x="219590" y="13262"/>
                  </a:lnTo>
                  <a:lnTo>
                    <a:pt x="250370" y="7753"/>
                  </a:lnTo>
                  <a:lnTo>
                    <a:pt x="277239" y="4081"/>
                  </a:lnTo>
                  <a:lnTo>
                    <a:pt x="324029" y="0"/>
                  </a:lnTo>
                  <a:lnTo>
                    <a:pt x="365845" y="1074"/>
                  </a:lnTo>
                  <a:lnTo>
                    <a:pt x="388130" y="3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24" name="SMARTInkShape-5064"/>
            <p:cNvSpPr/>
            <p:nvPr>
              <p:custDataLst>
                <p:tags r:id="rId71"/>
              </p:custDataLst>
            </p:nvPr>
          </p:nvSpPr>
          <p:spPr>
            <a:xfrm>
              <a:off x="3975100" y="3752850"/>
              <a:ext cx="393701" cy="63501"/>
            </a:xfrm>
            <a:custGeom>
              <a:avLst/>
              <a:gdLst/>
              <a:ahLst/>
              <a:cxnLst/>
              <a:rect l="0" t="0" r="0" b="0"/>
              <a:pathLst>
                <a:path w="393701" h="63501">
                  <a:moveTo>
                    <a:pt x="0" y="63500"/>
                  </a:moveTo>
                  <a:lnTo>
                    <a:pt x="0" y="63500"/>
                  </a:lnTo>
                  <a:lnTo>
                    <a:pt x="45481" y="57019"/>
                  </a:lnTo>
                  <a:lnTo>
                    <a:pt x="88183" y="47920"/>
                  </a:lnTo>
                  <a:lnTo>
                    <a:pt x="115233" y="42530"/>
                  </a:lnTo>
                  <a:lnTo>
                    <a:pt x="145261" y="36820"/>
                  </a:lnTo>
                  <a:lnTo>
                    <a:pt x="177274" y="30897"/>
                  </a:lnTo>
                  <a:lnTo>
                    <a:pt x="209199" y="24831"/>
                  </a:lnTo>
                  <a:lnTo>
                    <a:pt x="241066" y="18671"/>
                  </a:lnTo>
                  <a:lnTo>
                    <a:pt x="272894" y="12447"/>
                  </a:lnTo>
                  <a:lnTo>
                    <a:pt x="300463" y="8298"/>
                  </a:lnTo>
                  <a:lnTo>
                    <a:pt x="348028" y="3688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25" name="SMARTInkShape-5065"/>
            <p:cNvSpPr/>
            <p:nvPr>
              <p:custDataLst>
                <p:tags r:id="rId72"/>
              </p:custDataLst>
            </p:nvPr>
          </p:nvSpPr>
          <p:spPr>
            <a:xfrm>
              <a:off x="4079354" y="3528443"/>
              <a:ext cx="276747" cy="144059"/>
            </a:xfrm>
            <a:custGeom>
              <a:avLst/>
              <a:gdLst/>
              <a:ahLst/>
              <a:cxnLst/>
              <a:rect l="0" t="0" r="0" b="0"/>
              <a:pathLst>
                <a:path w="276747" h="144059">
                  <a:moveTo>
                    <a:pt x="54496" y="59307"/>
                  </a:moveTo>
                  <a:lnTo>
                    <a:pt x="54496" y="59307"/>
                  </a:lnTo>
                  <a:lnTo>
                    <a:pt x="57867" y="55936"/>
                  </a:lnTo>
                  <a:lnTo>
                    <a:pt x="61403" y="54281"/>
                  </a:lnTo>
                  <a:lnTo>
                    <a:pt x="63334" y="53840"/>
                  </a:lnTo>
                  <a:lnTo>
                    <a:pt x="65327" y="55662"/>
                  </a:lnTo>
                  <a:lnTo>
                    <a:pt x="69423" y="63332"/>
                  </a:lnTo>
                  <a:lnTo>
                    <a:pt x="67950" y="77559"/>
                  </a:lnTo>
                  <a:lnTo>
                    <a:pt x="55508" y="112066"/>
                  </a:lnTo>
                  <a:lnTo>
                    <a:pt x="36843" y="134206"/>
                  </a:lnTo>
                  <a:lnTo>
                    <a:pt x="25248" y="141984"/>
                  </a:lnTo>
                  <a:lnTo>
                    <a:pt x="20181" y="144058"/>
                  </a:lnTo>
                  <a:lnTo>
                    <a:pt x="15391" y="144030"/>
                  </a:lnTo>
                  <a:lnTo>
                    <a:pt x="6307" y="140235"/>
                  </a:lnTo>
                  <a:lnTo>
                    <a:pt x="3320" y="135131"/>
                  </a:lnTo>
                  <a:lnTo>
                    <a:pt x="0" y="120053"/>
                  </a:lnTo>
                  <a:lnTo>
                    <a:pt x="1503" y="84988"/>
                  </a:lnTo>
                  <a:lnTo>
                    <a:pt x="16530" y="50061"/>
                  </a:lnTo>
                  <a:lnTo>
                    <a:pt x="42228" y="24112"/>
                  </a:lnTo>
                  <a:lnTo>
                    <a:pt x="85669" y="9760"/>
                  </a:lnTo>
                  <a:lnTo>
                    <a:pt x="124324" y="3654"/>
                  </a:lnTo>
                  <a:lnTo>
                    <a:pt x="164553" y="0"/>
                  </a:lnTo>
                  <a:lnTo>
                    <a:pt x="198895" y="728"/>
                  </a:lnTo>
                  <a:lnTo>
                    <a:pt x="245270" y="11308"/>
                  </a:lnTo>
                  <a:lnTo>
                    <a:pt x="276746" y="21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27" name="SMARTInkShape-5066"/>
          <p:cNvSpPr/>
          <p:nvPr>
            <p:custDataLst>
              <p:tags r:id="rId2"/>
            </p:custDataLst>
          </p:nvPr>
        </p:nvSpPr>
        <p:spPr>
          <a:xfrm>
            <a:off x="2260861" y="3294189"/>
            <a:ext cx="304540" cy="179262"/>
          </a:xfrm>
          <a:custGeom>
            <a:avLst/>
            <a:gdLst/>
            <a:ahLst/>
            <a:cxnLst/>
            <a:rect l="0" t="0" r="0" b="0"/>
            <a:pathLst>
              <a:path w="304540" h="179262">
                <a:moveTo>
                  <a:pt x="6089" y="179261"/>
                </a:moveTo>
                <a:lnTo>
                  <a:pt x="6089" y="179261"/>
                </a:lnTo>
                <a:lnTo>
                  <a:pt x="0" y="179261"/>
                </a:lnTo>
                <a:lnTo>
                  <a:pt x="36192" y="134053"/>
                </a:lnTo>
                <a:lnTo>
                  <a:pt x="72864" y="90136"/>
                </a:lnTo>
                <a:lnTo>
                  <a:pt x="111246" y="47726"/>
                </a:lnTo>
                <a:lnTo>
                  <a:pt x="152450" y="5583"/>
                </a:lnTo>
                <a:lnTo>
                  <a:pt x="160813" y="1387"/>
                </a:lnTo>
                <a:lnTo>
                  <a:pt x="168505" y="0"/>
                </a:lnTo>
                <a:lnTo>
                  <a:pt x="175750" y="487"/>
                </a:lnTo>
                <a:lnTo>
                  <a:pt x="181990" y="3634"/>
                </a:lnTo>
                <a:lnTo>
                  <a:pt x="192688" y="14656"/>
                </a:lnTo>
                <a:lnTo>
                  <a:pt x="210347" y="54867"/>
                </a:lnTo>
                <a:lnTo>
                  <a:pt x="223243" y="101694"/>
                </a:lnTo>
                <a:lnTo>
                  <a:pt x="238957" y="149317"/>
                </a:lnTo>
                <a:lnTo>
                  <a:pt x="246228" y="161484"/>
                </a:lnTo>
                <a:lnTo>
                  <a:pt x="256045" y="169714"/>
                </a:lnTo>
                <a:lnTo>
                  <a:pt x="261627" y="172896"/>
                </a:lnTo>
                <a:lnTo>
                  <a:pt x="277235" y="174551"/>
                </a:lnTo>
                <a:lnTo>
                  <a:pt x="304539" y="1729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28" name="SMARTInkShape-5067"/>
          <p:cNvSpPr/>
          <p:nvPr>
            <p:custDataLst>
              <p:tags r:id="rId3"/>
            </p:custDataLst>
          </p:nvPr>
        </p:nvSpPr>
        <p:spPr>
          <a:xfrm>
            <a:off x="4095750" y="3300126"/>
            <a:ext cx="184151" cy="122525"/>
          </a:xfrm>
          <a:custGeom>
            <a:avLst/>
            <a:gdLst/>
            <a:ahLst/>
            <a:cxnLst/>
            <a:rect l="0" t="0" r="0" b="0"/>
            <a:pathLst>
              <a:path w="184151" h="122525">
                <a:moveTo>
                  <a:pt x="0" y="103474"/>
                </a:moveTo>
                <a:lnTo>
                  <a:pt x="0" y="103474"/>
                </a:lnTo>
                <a:lnTo>
                  <a:pt x="30404" y="59273"/>
                </a:lnTo>
                <a:lnTo>
                  <a:pt x="63652" y="18804"/>
                </a:lnTo>
                <a:lnTo>
                  <a:pt x="79089" y="5871"/>
                </a:lnTo>
                <a:lnTo>
                  <a:pt x="90655" y="123"/>
                </a:lnTo>
                <a:lnTo>
                  <a:pt x="95714" y="0"/>
                </a:lnTo>
                <a:lnTo>
                  <a:pt x="105099" y="3628"/>
                </a:lnTo>
                <a:lnTo>
                  <a:pt x="118316" y="20346"/>
                </a:lnTo>
                <a:lnTo>
                  <a:pt x="140543" y="67811"/>
                </a:lnTo>
                <a:lnTo>
                  <a:pt x="160170" y="96351"/>
                </a:lnTo>
                <a:lnTo>
                  <a:pt x="184150" y="1225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31" name="SMARTInkShape-Group894"/>
          <p:cNvGrpSpPr/>
          <p:nvPr/>
        </p:nvGrpSpPr>
        <p:grpSpPr>
          <a:xfrm>
            <a:off x="3851005" y="3169303"/>
            <a:ext cx="877064" cy="666098"/>
            <a:chOff x="3851005" y="3169303"/>
            <a:chExt cx="877064" cy="666098"/>
          </a:xfrm>
        </p:grpSpPr>
        <p:sp>
          <p:nvSpPr>
            <p:cNvPr id="22729" name="SMARTInkShape-5068"/>
            <p:cNvSpPr/>
            <p:nvPr>
              <p:custDataLst>
                <p:tags r:id="rId67"/>
              </p:custDataLst>
            </p:nvPr>
          </p:nvSpPr>
          <p:spPr>
            <a:xfrm>
              <a:off x="3851005" y="3169303"/>
              <a:ext cx="877064" cy="657341"/>
            </a:xfrm>
            <a:custGeom>
              <a:avLst/>
              <a:gdLst/>
              <a:ahLst/>
              <a:cxnLst/>
              <a:rect l="0" t="0" r="0" b="0"/>
              <a:pathLst>
                <a:path w="877064" h="657341">
                  <a:moveTo>
                    <a:pt x="511445" y="37447"/>
                  </a:moveTo>
                  <a:lnTo>
                    <a:pt x="511445" y="37447"/>
                  </a:lnTo>
                  <a:lnTo>
                    <a:pt x="491672" y="19556"/>
                  </a:lnTo>
                  <a:lnTo>
                    <a:pt x="468577" y="6788"/>
                  </a:lnTo>
                  <a:lnTo>
                    <a:pt x="441672" y="1552"/>
                  </a:lnTo>
                  <a:lnTo>
                    <a:pt x="404615" y="0"/>
                  </a:lnTo>
                  <a:lnTo>
                    <a:pt x="362356" y="2911"/>
                  </a:lnTo>
                  <a:lnTo>
                    <a:pt x="318554" y="11614"/>
                  </a:lnTo>
                  <a:lnTo>
                    <a:pt x="285310" y="19145"/>
                  </a:lnTo>
                  <a:lnTo>
                    <a:pt x="250780" y="28607"/>
                  </a:lnTo>
                  <a:lnTo>
                    <a:pt x="218970" y="42220"/>
                  </a:lnTo>
                  <a:lnTo>
                    <a:pt x="184606" y="59559"/>
                  </a:lnTo>
                  <a:lnTo>
                    <a:pt x="149578" y="79730"/>
                  </a:lnTo>
                  <a:lnTo>
                    <a:pt x="103501" y="115592"/>
                  </a:lnTo>
                  <a:lnTo>
                    <a:pt x="66880" y="157889"/>
                  </a:lnTo>
                  <a:lnTo>
                    <a:pt x="44573" y="189520"/>
                  </a:lnTo>
                  <a:lnTo>
                    <a:pt x="26663" y="224274"/>
                  </a:lnTo>
                  <a:lnTo>
                    <a:pt x="13058" y="262298"/>
                  </a:lnTo>
                  <a:lnTo>
                    <a:pt x="4660" y="305067"/>
                  </a:lnTo>
                  <a:lnTo>
                    <a:pt x="457" y="351828"/>
                  </a:lnTo>
                  <a:lnTo>
                    <a:pt x="0" y="399423"/>
                  </a:lnTo>
                  <a:lnTo>
                    <a:pt x="4501" y="444093"/>
                  </a:lnTo>
                  <a:lnTo>
                    <a:pt x="18731" y="485584"/>
                  </a:lnTo>
                  <a:lnTo>
                    <a:pt x="38461" y="524485"/>
                  </a:lnTo>
                  <a:lnTo>
                    <a:pt x="58989" y="560589"/>
                  </a:lnTo>
                  <a:lnTo>
                    <a:pt x="97121" y="605908"/>
                  </a:lnTo>
                  <a:lnTo>
                    <a:pt x="130921" y="627352"/>
                  </a:lnTo>
                  <a:lnTo>
                    <a:pt x="170168" y="642527"/>
                  </a:lnTo>
                  <a:lnTo>
                    <a:pt x="213481" y="651623"/>
                  </a:lnTo>
                  <a:lnTo>
                    <a:pt x="237308" y="654331"/>
                  </a:lnTo>
                  <a:lnTo>
                    <a:pt x="262365" y="656137"/>
                  </a:lnTo>
                  <a:lnTo>
                    <a:pt x="288241" y="657340"/>
                  </a:lnTo>
                  <a:lnTo>
                    <a:pt x="314665" y="655320"/>
                  </a:lnTo>
                  <a:lnTo>
                    <a:pt x="341452" y="651151"/>
                  </a:lnTo>
                  <a:lnTo>
                    <a:pt x="368483" y="645550"/>
                  </a:lnTo>
                  <a:lnTo>
                    <a:pt x="395676" y="637582"/>
                  </a:lnTo>
                  <a:lnTo>
                    <a:pt x="422977" y="628037"/>
                  </a:lnTo>
                  <a:lnTo>
                    <a:pt x="450350" y="617440"/>
                  </a:lnTo>
                  <a:lnTo>
                    <a:pt x="478476" y="605437"/>
                  </a:lnTo>
                  <a:lnTo>
                    <a:pt x="507105" y="592496"/>
                  </a:lnTo>
                  <a:lnTo>
                    <a:pt x="536068" y="578930"/>
                  </a:lnTo>
                  <a:lnTo>
                    <a:pt x="565255" y="564241"/>
                  </a:lnTo>
                  <a:lnTo>
                    <a:pt x="594590" y="548804"/>
                  </a:lnTo>
                  <a:lnTo>
                    <a:pt x="624025" y="532868"/>
                  </a:lnTo>
                  <a:lnTo>
                    <a:pt x="652820" y="515894"/>
                  </a:lnTo>
                  <a:lnTo>
                    <a:pt x="681189" y="498229"/>
                  </a:lnTo>
                  <a:lnTo>
                    <a:pt x="709276" y="480101"/>
                  </a:lnTo>
                  <a:lnTo>
                    <a:pt x="734348" y="462372"/>
                  </a:lnTo>
                  <a:lnTo>
                    <a:pt x="779141" y="427621"/>
                  </a:lnTo>
                  <a:lnTo>
                    <a:pt x="816453" y="389598"/>
                  </a:lnTo>
                  <a:lnTo>
                    <a:pt x="847381" y="349181"/>
                  </a:lnTo>
                  <a:lnTo>
                    <a:pt x="870535" y="307699"/>
                  </a:lnTo>
                  <a:lnTo>
                    <a:pt x="877063" y="265744"/>
                  </a:lnTo>
                  <a:lnTo>
                    <a:pt x="871497" y="224284"/>
                  </a:lnTo>
                  <a:lnTo>
                    <a:pt x="857265" y="184692"/>
                  </a:lnTo>
                  <a:lnTo>
                    <a:pt x="833535" y="147810"/>
                  </a:lnTo>
                  <a:lnTo>
                    <a:pt x="801352" y="114013"/>
                  </a:lnTo>
                  <a:lnTo>
                    <a:pt x="758826" y="84882"/>
                  </a:lnTo>
                  <a:lnTo>
                    <a:pt x="733516" y="72598"/>
                  </a:lnTo>
                  <a:lnTo>
                    <a:pt x="706059" y="61587"/>
                  </a:lnTo>
                  <a:lnTo>
                    <a:pt x="677171" y="51423"/>
                  </a:lnTo>
                  <a:lnTo>
                    <a:pt x="646623" y="43942"/>
                  </a:lnTo>
                  <a:lnTo>
                    <a:pt x="614969" y="38249"/>
                  </a:lnTo>
                  <a:lnTo>
                    <a:pt x="582577" y="33748"/>
                  </a:lnTo>
                  <a:lnTo>
                    <a:pt x="549695" y="31453"/>
                  </a:lnTo>
                  <a:lnTo>
                    <a:pt x="516484" y="30629"/>
                  </a:lnTo>
                  <a:lnTo>
                    <a:pt x="483054" y="30785"/>
                  </a:lnTo>
                  <a:lnTo>
                    <a:pt x="449479" y="33711"/>
                  </a:lnTo>
                  <a:lnTo>
                    <a:pt x="415807" y="38484"/>
                  </a:lnTo>
                  <a:lnTo>
                    <a:pt x="382069" y="44488"/>
                  </a:lnTo>
                  <a:lnTo>
                    <a:pt x="348994" y="53430"/>
                  </a:lnTo>
                  <a:lnTo>
                    <a:pt x="316361" y="64330"/>
                  </a:lnTo>
                  <a:lnTo>
                    <a:pt x="284022" y="76536"/>
                  </a:lnTo>
                  <a:lnTo>
                    <a:pt x="219345" y="100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30" name="SMARTInkShape-5069"/>
            <p:cNvSpPr/>
            <p:nvPr>
              <p:custDataLst>
                <p:tags r:id="rId68"/>
              </p:custDataLst>
            </p:nvPr>
          </p:nvSpPr>
          <p:spPr>
            <a:xfrm>
              <a:off x="4660900" y="3822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32" name="SMARTInkShape-5070"/>
          <p:cNvSpPr/>
          <p:nvPr>
            <p:custDataLst>
              <p:tags r:id="rId4"/>
            </p:custDataLst>
          </p:nvPr>
        </p:nvSpPr>
        <p:spPr>
          <a:xfrm>
            <a:off x="4711700" y="1410069"/>
            <a:ext cx="1860551" cy="75832"/>
          </a:xfrm>
          <a:custGeom>
            <a:avLst/>
            <a:gdLst/>
            <a:ahLst/>
            <a:cxnLst/>
            <a:rect l="0" t="0" r="0" b="0"/>
            <a:pathLst>
              <a:path w="1860551" h="75832">
                <a:moveTo>
                  <a:pt x="0" y="75831"/>
                </a:moveTo>
                <a:lnTo>
                  <a:pt x="0" y="75831"/>
                </a:lnTo>
                <a:lnTo>
                  <a:pt x="39345" y="75831"/>
                </a:lnTo>
                <a:lnTo>
                  <a:pt x="78842" y="72460"/>
                </a:lnTo>
                <a:lnTo>
                  <a:pt x="113828" y="70805"/>
                </a:lnTo>
                <a:lnTo>
                  <a:pt x="157130" y="69364"/>
                </a:lnTo>
                <a:lnTo>
                  <a:pt x="184481" y="67992"/>
                </a:lnTo>
                <a:lnTo>
                  <a:pt x="214004" y="66371"/>
                </a:lnTo>
                <a:lnTo>
                  <a:pt x="249913" y="64586"/>
                </a:lnTo>
                <a:lnTo>
                  <a:pt x="290081" y="62690"/>
                </a:lnTo>
                <a:lnTo>
                  <a:pt x="333087" y="60720"/>
                </a:lnTo>
                <a:lnTo>
                  <a:pt x="378692" y="57996"/>
                </a:lnTo>
                <a:lnTo>
                  <a:pt x="426028" y="54769"/>
                </a:lnTo>
                <a:lnTo>
                  <a:pt x="474519" y="51206"/>
                </a:lnTo>
                <a:lnTo>
                  <a:pt x="524485" y="47420"/>
                </a:lnTo>
                <a:lnTo>
                  <a:pt x="575435" y="43485"/>
                </a:lnTo>
                <a:lnTo>
                  <a:pt x="627040" y="39450"/>
                </a:lnTo>
                <a:lnTo>
                  <a:pt x="681905" y="36760"/>
                </a:lnTo>
                <a:lnTo>
                  <a:pt x="738942" y="34967"/>
                </a:lnTo>
                <a:lnTo>
                  <a:pt x="797428" y="33772"/>
                </a:lnTo>
                <a:lnTo>
                  <a:pt x="856880" y="32269"/>
                </a:lnTo>
                <a:lnTo>
                  <a:pt x="916975" y="30562"/>
                </a:lnTo>
                <a:lnTo>
                  <a:pt x="977500" y="28718"/>
                </a:lnTo>
                <a:lnTo>
                  <a:pt x="1037606" y="27489"/>
                </a:lnTo>
                <a:lnTo>
                  <a:pt x="1097432" y="26670"/>
                </a:lnTo>
                <a:lnTo>
                  <a:pt x="1157071" y="26124"/>
                </a:lnTo>
                <a:lnTo>
                  <a:pt x="1214470" y="25759"/>
                </a:lnTo>
                <a:lnTo>
                  <a:pt x="1270374" y="25517"/>
                </a:lnTo>
                <a:lnTo>
                  <a:pt x="1325283" y="25355"/>
                </a:lnTo>
                <a:lnTo>
                  <a:pt x="1377411" y="24541"/>
                </a:lnTo>
                <a:lnTo>
                  <a:pt x="1427685" y="23294"/>
                </a:lnTo>
                <a:lnTo>
                  <a:pt x="1476724" y="21756"/>
                </a:lnTo>
                <a:lnTo>
                  <a:pt x="1522116" y="20025"/>
                </a:lnTo>
                <a:lnTo>
                  <a:pt x="1565077" y="18166"/>
                </a:lnTo>
                <a:lnTo>
                  <a:pt x="1606418" y="16221"/>
                </a:lnTo>
                <a:lnTo>
                  <a:pt x="1643151" y="14219"/>
                </a:lnTo>
                <a:lnTo>
                  <a:pt x="1676811" y="12178"/>
                </a:lnTo>
                <a:lnTo>
                  <a:pt x="1708424" y="10113"/>
                </a:lnTo>
                <a:lnTo>
                  <a:pt x="1735849" y="8030"/>
                </a:lnTo>
                <a:lnTo>
                  <a:pt x="1783256" y="3834"/>
                </a:lnTo>
                <a:lnTo>
                  <a:pt x="1817965" y="1499"/>
                </a:lnTo>
                <a:lnTo>
                  <a:pt x="1855508" y="0"/>
                </a:lnTo>
                <a:lnTo>
                  <a:pt x="1858601" y="3405"/>
                </a:lnTo>
                <a:lnTo>
                  <a:pt x="1860550" y="313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3" name="SMARTInkShape-5071"/>
          <p:cNvSpPr/>
          <p:nvPr>
            <p:custDataLst>
              <p:tags r:id="rId5"/>
            </p:custDataLst>
          </p:nvPr>
        </p:nvSpPr>
        <p:spPr>
          <a:xfrm>
            <a:off x="8426450" y="1479550"/>
            <a:ext cx="795118" cy="50801"/>
          </a:xfrm>
          <a:custGeom>
            <a:avLst/>
            <a:gdLst/>
            <a:ahLst/>
            <a:cxnLst/>
            <a:rect l="0" t="0" r="0" b="0"/>
            <a:pathLst>
              <a:path w="795118" h="50801">
                <a:moveTo>
                  <a:pt x="0" y="0"/>
                </a:moveTo>
                <a:lnTo>
                  <a:pt x="0" y="0"/>
                </a:lnTo>
                <a:lnTo>
                  <a:pt x="6742" y="3371"/>
                </a:lnTo>
                <a:lnTo>
                  <a:pt x="41273" y="8838"/>
                </a:lnTo>
                <a:lnTo>
                  <a:pt x="63498" y="10126"/>
                </a:lnTo>
                <a:lnTo>
                  <a:pt x="91016" y="10984"/>
                </a:lnTo>
                <a:lnTo>
                  <a:pt x="122061" y="11556"/>
                </a:lnTo>
                <a:lnTo>
                  <a:pt x="159691" y="11937"/>
                </a:lnTo>
                <a:lnTo>
                  <a:pt x="201710" y="12192"/>
                </a:lnTo>
                <a:lnTo>
                  <a:pt x="246655" y="12361"/>
                </a:lnTo>
                <a:lnTo>
                  <a:pt x="297789" y="12474"/>
                </a:lnTo>
                <a:lnTo>
                  <a:pt x="353042" y="12549"/>
                </a:lnTo>
                <a:lnTo>
                  <a:pt x="411045" y="12600"/>
                </a:lnTo>
                <a:lnTo>
                  <a:pt x="466647" y="13339"/>
                </a:lnTo>
                <a:lnTo>
                  <a:pt x="520647" y="14537"/>
                </a:lnTo>
                <a:lnTo>
                  <a:pt x="573581" y="16041"/>
                </a:lnTo>
                <a:lnTo>
                  <a:pt x="618749" y="17044"/>
                </a:lnTo>
                <a:lnTo>
                  <a:pt x="658737" y="17713"/>
                </a:lnTo>
                <a:lnTo>
                  <a:pt x="695273" y="18158"/>
                </a:lnTo>
                <a:lnTo>
                  <a:pt x="723867" y="19867"/>
                </a:lnTo>
                <a:lnTo>
                  <a:pt x="766924" y="25528"/>
                </a:lnTo>
                <a:lnTo>
                  <a:pt x="794738" y="29906"/>
                </a:lnTo>
                <a:lnTo>
                  <a:pt x="795117" y="32638"/>
                </a:lnTo>
                <a:lnTo>
                  <a:pt x="774700" y="5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4" name="SMARTInkShape-5072"/>
          <p:cNvSpPr/>
          <p:nvPr>
            <p:custDataLst>
              <p:tags r:id="rId6"/>
            </p:custDataLst>
          </p:nvPr>
        </p:nvSpPr>
        <p:spPr>
          <a:xfrm>
            <a:off x="1908193" y="3125568"/>
            <a:ext cx="1524238" cy="956727"/>
          </a:xfrm>
          <a:custGeom>
            <a:avLst/>
            <a:gdLst/>
            <a:ahLst/>
            <a:cxnLst/>
            <a:rect l="0" t="0" r="0" b="0"/>
            <a:pathLst>
              <a:path w="1524238" h="956727">
                <a:moveTo>
                  <a:pt x="320657" y="798732"/>
                </a:moveTo>
                <a:lnTo>
                  <a:pt x="320657" y="798732"/>
                </a:lnTo>
                <a:lnTo>
                  <a:pt x="326432" y="803801"/>
                </a:lnTo>
                <a:lnTo>
                  <a:pt x="337969" y="809563"/>
                </a:lnTo>
                <a:lnTo>
                  <a:pt x="377830" y="819931"/>
                </a:lnTo>
                <a:lnTo>
                  <a:pt x="424927" y="827666"/>
                </a:lnTo>
                <a:lnTo>
                  <a:pt x="471575" y="829648"/>
                </a:lnTo>
                <a:lnTo>
                  <a:pt x="506970" y="830111"/>
                </a:lnTo>
                <a:lnTo>
                  <a:pt x="543868" y="828436"/>
                </a:lnTo>
                <a:lnTo>
                  <a:pt x="582140" y="825339"/>
                </a:lnTo>
                <a:lnTo>
                  <a:pt x="622668" y="821611"/>
                </a:lnTo>
                <a:lnTo>
                  <a:pt x="666080" y="817602"/>
                </a:lnTo>
                <a:lnTo>
                  <a:pt x="710540" y="813468"/>
                </a:lnTo>
                <a:lnTo>
                  <a:pt x="753818" y="809280"/>
                </a:lnTo>
                <a:lnTo>
                  <a:pt x="794690" y="805066"/>
                </a:lnTo>
                <a:lnTo>
                  <a:pt x="834727" y="800841"/>
                </a:lnTo>
                <a:lnTo>
                  <a:pt x="876040" y="796612"/>
                </a:lnTo>
                <a:lnTo>
                  <a:pt x="916038" y="792380"/>
                </a:lnTo>
                <a:lnTo>
                  <a:pt x="954276" y="788853"/>
                </a:lnTo>
                <a:lnTo>
                  <a:pt x="990086" y="787286"/>
                </a:lnTo>
                <a:lnTo>
                  <a:pt x="1026698" y="784708"/>
                </a:lnTo>
                <a:lnTo>
                  <a:pt x="1063431" y="780504"/>
                </a:lnTo>
                <a:lnTo>
                  <a:pt x="1098571" y="773933"/>
                </a:lnTo>
                <a:lnTo>
                  <a:pt x="1134885" y="766308"/>
                </a:lnTo>
                <a:lnTo>
                  <a:pt x="1172192" y="757510"/>
                </a:lnTo>
                <a:lnTo>
                  <a:pt x="1209939" y="746544"/>
                </a:lnTo>
                <a:lnTo>
                  <a:pt x="1244119" y="736497"/>
                </a:lnTo>
                <a:lnTo>
                  <a:pt x="1276479" y="726622"/>
                </a:lnTo>
                <a:lnTo>
                  <a:pt x="1309676" y="715177"/>
                </a:lnTo>
                <a:lnTo>
                  <a:pt x="1356728" y="696834"/>
                </a:lnTo>
                <a:lnTo>
                  <a:pt x="1398578" y="674623"/>
                </a:lnTo>
                <a:lnTo>
                  <a:pt x="1437789" y="650168"/>
                </a:lnTo>
                <a:lnTo>
                  <a:pt x="1478825" y="610845"/>
                </a:lnTo>
                <a:lnTo>
                  <a:pt x="1504056" y="573258"/>
                </a:lnTo>
                <a:lnTo>
                  <a:pt x="1515949" y="540476"/>
                </a:lnTo>
                <a:lnTo>
                  <a:pt x="1522176" y="504741"/>
                </a:lnTo>
                <a:lnTo>
                  <a:pt x="1524237" y="466986"/>
                </a:lnTo>
                <a:lnTo>
                  <a:pt x="1522802" y="426687"/>
                </a:lnTo>
                <a:lnTo>
                  <a:pt x="1517931" y="387140"/>
                </a:lnTo>
                <a:lnTo>
                  <a:pt x="1509651" y="349807"/>
                </a:lnTo>
                <a:lnTo>
                  <a:pt x="1496563" y="316753"/>
                </a:lnTo>
                <a:lnTo>
                  <a:pt x="1476699" y="270376"/>
                </a:lnTo>
                <a:lnTo>
                  <a:pt x="1458165" y="238411"/>
                </a:lnTo>
                <a:lnTo>
                  <a:pt x="1434405" y="206095"/>
                </a:lnTo>
                <a:lnTo>
                  <a:pt x="1388589" y="161545"/>
                </a:lnTo>
                <a:lnTo>
                  <a:pt x="1353388" y="136890"/>
                </a:lnTo>
                <a:lnTo>
                  <a:pt x="1312813" y="117935"/>
                </a:lnTo>
                <a:lnTo>
                  <a:pt x="1270321" y="102456"/>
                </a:lnTo>
                <a:lnTo>
                  <a:pt x="1230269" y="88520"/>
                </a:lnTo>
                <a:lnTo>
                  <a:pt x="1193183" y="75271"/>
                </a:lnTo>
                <a:lnTo>
                  <a:pt x="1155768" y="62327"/>
                </a:lnTo>
                <a:lnTo>
                  <a:pt x="1113269" y="49518"/>
                </a:lnTo>
                <a:lnTo>
                  <a:pt x="1066629" y="40534"/>
                </a:lnTo>
                <a:lnTo>
                  <a:pt x="1042338" y="37150"/>
                </a:lnTo>
                <a:lnTo>
                  <a:pt x="1017678" y="34188"/>
                </a:lnTo>
                <a:lnTo>
                  <a:pt x="992771" y="31508"/>
                </a:lnTo>
                <a:lnTo>
                  <a:pt x="967700" y="29016"/>
                </a:lnTo>
                <a:lnTo>
                  <a:pt x="942519" y="26650"/>
                </a:lnTo>
                <a:lnTo>
                  <a:pt x="917265" y="24366"/>
                </a:lnTo>
                <a:lnTo>
                  <a:pt x="891962" y="22138"/>
                </a:lnTo>
                <a:lnTo>
                  <a:pt x="848796" y="17781"/>
                </a:lnTo>
                <a:lnTo>
                  <a:pt x="810091" y="13493"/>
                </a:lnTo>
                <a:lnTo>
                  <a:pt x="771722" y="9235"/>
                </a:lnTo>
                <a:lnTo>
                  <a:pt x="733503" y="6872"/>
                </a:lnTo>
                <a:lnTo>
                  <a:pt x="695349" y="5116"/>
                </a:lnTo>
                <a:lnTo>
                  <a:pt x="657226" y="1985"/>
                </a:lnTo>
                <a:lnTo>
                  <a:pt x="620997" y="122"/>
                </a:lnTo>
                <a:lnTo>
                  <a:pt x="584669" y="0"/>
                </a:lnTo>
                <a:lnTo>
                  <a:pt x="545005" y="2298"/>
                </a:lnTo>
                <a:lnTo>
                  <a:pt x="505739" y="3789"/>
                </a:lnTo>
                <a:lnTo>
                  <a:pt x="467121" y="5863"/>
                </a:lnTo>
                <a:lnTo>
                  <a:pt x="428791" y="11488"/>
                </a:lnTo>
                <a:lnTo>
                  <a:pt x="392470" y="18692"/>
                </a:lnTo>
                <a:lnTo>
                  <a:pt x="358218" y="27303"/>
                </a:lnTo>
                <a:lnTo>
                  <a:pt x="326532" y="38185"/>
                </a:lnTo>
                <a:lnTo>
                  <a:pt x="294105" y="50078"/>
                </a:lnTo>
                <a:lnTo>
                  <a:pt x="261584" y="64536"/>
                </a:lnTo>
                <a:lnTo>
                  <a:pt x="214803" y="97181"/>
                </a:lnTo>
                <a:lnTo>
                  <a:pt x="182123" y="123805"/>
                </a:lnTo>
                <a:lnTo>
                  <a:pt x="138734" y="169933"/>
                </a:lnTo>
                <a:lnTo>
                  <a:pt x="112097" y="208351"/>
                </a:lnTo>
                <a:lnTo>
                  <a:pt x="87558" y="252001"/>
                </a:lnTo>
                <a:lnTo>
                  <a:pt x="67244" y="299624"/>
                </a:lnTo>
                <a:lnTo>
                  <a:pt x="48809" y="347130"/>
                </a:lnTo>
                <a:lnTo>
                  <a:pt x="39942" y="370664"/>
                </a:lnTo>
                <a:lnTo>
                  <a:pt x="31913" y="395526"/>
                </a:lnTo>
                <a:lnTo>
                  <a:pt x="24444" y="421272"/>
                </a:lnTo>
                <a:lnTo>
                  <a:pt x="17349" y="447609"/>
                </a:lnTo>
                <a:lnTo>
                  <a:pt x="11912" y="472927"/>
                </a:lnTo>
                <a:lnTo>
                  <a:pt x="7583" y="497568"/>
                </a:lnTo>
                <a:lnTo>
                  <a:pt x="3991" y="521756"/>
                </a:lnTo>
                <a:lnTo>
                  <a:pt x="0" y="569328"/>
                </a:lnTo>
                <a:lnTo>
                  <a:pt x="343" y="616341"/>
                </a:lnTo>
                <a:lnTo>
                  <a:pt x="7551" y="663107"/>
                </a:lnTo>
                <a:lnTo>
                  <a:pt x="17810" y="707880"/>
                </a:lnTo>
                <a:lnTo>
                  <a:pt x="29425" y="750592"/>
                </a:lnTo>
                <a:lnTo>
                  <a:pt x="41643" y="790742"/>
                </a:lnTo>
                <a:lnTo>
                  <a:pt x="57891" y="825990"/>
                </a:lnTo>
                <a:lnTo>
                  <a:pt x="84991" y="867957"/>
                </a:lnTo>
                <a:lnTo>
                  <a:pt x="122803" y="907421"/>
                </a:lnTo>
                <a:lnTo>
                  <a:pt x="164243" y="932254"/>
                </a:lnTo>
                <a:lnTo>
                  <a:pt x="208282" y="948866"/>
                </a:lnTo>
                <a:lnTo>
                  <a:pt x="245027" y="954929"/>
                </a:lnTo>
                <a:lnTo>
                  <a:pt x="282726" y="956726"/>
                </a:lnTo>
                <a:lnTo>
                  <a:pt x="318826" y="953495"/>
                </a:lnTo>
                <a:lnTo>
                  <a:pt x="362628" y="939761"/>
                </a:lnTo>
                <a:lnTo>
                  <a:pt x="409616" y="914026"/>
                </a:lnTo>
                <a:lnTo>
                  <a:pt x="444225" y="893571"/>
                </a:lnTo>
                <a:lnTo>
                  <a:pt x="484427" y="869950"/>
                </a:lnTo>
                <a:lnTo>
                  <a:pt x="523463" y="845077"/>
                </a:lnTo>
                <a:lnTo>
                  <a:pt x="561840" y="820538"/>
                </a:lnTo>
                <a:lnTo>
                  <a:pt x="599317" y="798137"/>
                </a:lnTo>
                <a:lnTo>
                  <a:pt x="643943" y="763441"/>
                </a:lnTo>
                <a:lnTo>
                  <a:pt x="686504" y="730663"/>
                </a:lnTo>
                <a:lnTo>
                  <a:pt x="707085" y="716788"/>
                </a:lnTo>
                <a:lnTo>
                  <a:pt x="706687" y="716586"/>
                </a:lnTo>
                <a:lnTo>
                  <a:pt x="704363" y="716361"/>
                </a:lnTo>
                <a:lnTo>
                  <a:pt x="703461" y="717007"/>
                </a:lnTo>
                <a:lnTo>
                  <a:pt x="701657" y="7225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49" name="SMARTInkShape-Group898"/>
          <p:cNvGrpSpPr/>
          <p:nvPr/>
        </p:nvGrpSpPr>
        <p:grpSpPr>
          <a:xfrm>
            <a:off x="6026459" y="3644900"/>
            <a:ext cx="1695142" cy="558264"/>
            <a:chOff x="6026459" y="3644900"/>
            <a:chExt cx="1695142" cy="558264"/>
          </a:xfrm>
        </p:grpSpPr>
        <p:sp>
          <p:nvSpPr>
            <p:cNvPr id="22735" name="SMARTInkShape-5073"/>
            <p:cNvSpPr/>
            <p:nvPr>
              <p:custDataLst>
                <p:tags r:id="rId53"/>
              </p:custDataLst>
            </p:nvPr>
          </p:nvSpPr>
          <p:spPr>
            <a:xfrm>
              <a:off x="6026459" y="3756338"/>
              <a:ext cx="158442" cy="163820"/>
            </a:xfrm>
            <a:custGeom>
              <a:avLst/>
              <a:gdLst/>
              <a:ahLst/>
              <a:cxnLst/>
              <a:rect l="0" t="0" r="0" b="0"/>
              <a:pathLst>
                <a:path w="158442" h="163820">
                  <a:moveTo>
                    <a:pt x="6041" y="79062"/>
                  </a:moveTo>
                  <a:lnTo>
                    <a:pt x="6041" y="79062"/>
                  </a:lnTo>
                  <a:lnTo>
                    <a:pt x="2383" y="79062"/>
                  </a:lnTo>
                  <a:lnTo>
                    <a:pt x="3945" y="79062"/>
                  </a:lnTo>
                  <a:lnTo>
                    <a:pt x="6991" y="80943"/>
                  </a:lnTo>
                  <a:lnTo>
                    <a:pt x="10696" y="83426"/>
                  </a:lnTo>
                  <a:lnTo>
                    <a:pt x="14695" y="84529"/>
                  </a:lnTo>
                  <a:lnTo>
                    <a:pt x="42584" y="79462"/>
                  </a:lnTo>
                  <a:lnTo>
                    <a:pt x="66885" y="68754"/>
                  </a:lnTo>
                  <a:lnTo>
                    <a:pt x="92534" y="46530"/>
                  </a:lnTo>
                  <a:lnTo>
                    <a:pt x="97570" y="40441"/>
                  </a:lnTo>
                  <a:lnTo>
                    <a:pt x="100222" y="34970"/>
                  </a:lnTo>
                  <a:lnTo>
                    <a:pt x="101286" y="25128"/>
                  </a:lnTo>
                  <a:lnTo>
                    <a:pt x="95644" y="14169"/>
                  </a:lnTo>
                  <a:lnTo>
                    <a:pt x="91176" y="8283"/>
                  </a:lnTo>
                  <a:lnTo>
                    <a:pt x="80567" y="1743"/>
                  </a:lnTo>
                  <a:lnTo>
                    <a:pt x="74776" y="0"/>
                  </a:lnTo>
                  <a:lnTo>
                    <a:pt x="58932" y="3707"/>
                  </a:lnTo>
                  <a:lnTo>
                    <a:pt x="40837" y="13820"/>
                  </a:lnTo>
                  <a:lnTo>
                    <a:pt x="23388" y="30075"/>
                  </a:lnTo>
                  <a:lnTo>
                    <a:pt x="4438" y="65802"/>
                  </a:lnTo>
                  <a:lnTo>
                    <a:pt x="0" y="104296"/>
                  </a:lnTo>
                  <a:lnTo>
                    <a:pt x="5472" y="124144"/>
                  </a:lnTo>
                  <a:lnTo>
                    <a:pt x="15667" y="140020"/>
                  </a:lnTo>
                  <a:lnTo>
                    <a:pt x="29604" y="154132"/>
                  </a:lnTo>
                  <a:lnTo>
                    <a:pt x="48969" y="161815"/>
                  </a:lnTo>
                  <a:lnTo>
                    <a:pt x="70982" y="163819"/>
                  </a:lnTo>
                  <a:lnTo>
                    <a:pt x="117620" y="155489"/>
                  </a:lnTo>
                  <a:lnTo>
                    <a:pt x="158441" y="1489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36" name="SMARTInkShape-5074"/>
            <p:cNvSpPr/>
            <p:nvPr>
              <p:custDataLst>
                <p:tags r:id="rId54"/>
              </p:custDataLst>
            </p:nvPr>
          </p:nvSpPr>
          <p:spPr>
            <a:xfrm>
              <a:off x="6222192" y="3772038"/>
              <a:ext cx="337359" cy="272115"/>
            </a:xfrm>
            <a:custGeom>
              <a:avLst/>
              <a:gdLst/>
              <a:ahLst/>
              <a:cxnLst/>
              <a:rect l="0" t="0" r="0" b="0"/>
              <a:pathLst>
                <a:path w="337359" h="272115">
                  <a:moveTo>
                    <a:pt x="108758" y="31612"/>
                  </a:moveTo>
                  <a:lnTo>
                    <a:pt x="108758" y="31612"/>
                  </a:lnTo>
                  <a:lnTo>
                    <a:pt x="108758" y="17306"/>
                  </a:lnTo>
                  <a:lnTo>
                    <a:pt x="107346" y="15019"/>
                  </a:lnTo>
                  <a:lnTo>
                    <a:pt x="102016" y="10597"/>
                  </a:lnTo>
                  <a:lnTo>
                    <a:pt x="87710" y="4140"/>
                  </a:lnTo>
                  <a:lnTo>
                    <a:pt x="74239" y="5526"/>
                  </a:lnTo>
                  <a:lnTo>
                    <a:pt x="58138" y="12257"/>
                  </a:lnTo>
                  <a:lnTo>
                    <a:pt x="30652" y="32619"/>
                  </a:lnTo>
                  <a:lnTo>
                    <a:pt x="9886" y="60681"/>
                  </a:lnTo>
                  <a:lnTo>
                    <a:pt x="1785" y="80985"/>
                  </a:lnTo>
                  <a:lnTo>
                    <a:pt x="0" y="108879"/>
                  </a:lnTo>
                  <a:lnTo>
                    <a:pt x="2386" y="115578"/>
                  </a:lnTo>
                  <a:lnTo>
                    <a:pt x="10682" y="124904"/>
                  </a:lnTo>
                  <a:lnTo>
                    <a:pt x="25187" y="127638"/>
                  </a:lnTo>
                  <a:lnTo>
                    <a:pt x="33994" y="127379"/>
                  </a:lnTo>
                  <a:lnTo>
                    <a:pt x="53187" y="119566"/>
                  </a:lnTo>
                  <a:lnTo>
                    <a:pt x="80063" y="99300"/>
                  </a:lnTo>
                  <a:lnTo>
                    <a:pt x="97669" y="77303"/>
                  </a:lnTo>
                  <a:lnTo>
                    <a:pt x="105472" y="59261"/>
                  </a:lnTo>
                  <a:lnTo>
                    <a:pt x="106592" y="50956"/>
                  </a:lnTo>
                  <a:lnTo>
                    <a:pt x="105904" y="48742"/>
                  </a:lnTo>
                  <a:lnTo>
                    <a:pt x="104738" y="47265"/>
                  </a:lnTo>
                  <a:lnTo>
                    <a:pt x="103256" y="49103"/>
                  </a:lnTo>
                  <a:lnTo>
                    <a:pt x="90403" y="86666"/>
                  </a:lnTo>
                  <a:lnTo>
                    <a:pt x="82074" y="121773"/>
                  </a:lnTo>
                  <a:lnTo>
                    <a:pt x="78509" y="165727"/>
                  </a:lnTo>
                  <a:lnTo>
                    <a:pt x="80824" y="207757"/>
                  </a:lnTo>
                  <a:lnTo>
                    <a:pt x="87927" y="252699"/>
                  </a:lnTo>
                  <a:lnTo>
                    <a:pt x="91973" y="266515"/>
                  </a:lnTo>
                  <a:lnTo>
                    <a:pt x="94746" y="270058"/>
                  </a:lnTo>
                  <a:lnTo>
                    <a:pt x="98006" y="271715"/>
                  </a:lnTo>
                  <a:lnTo>
                    <a:pt x="101589" y="272114"/>
                  </a:lnTo>
                  <a:lnTo>
                    <a:pt x="111216" y="265031"/>
                  </a:lnTo>
                  <a:lnTo>
                    <a:pt x="138014" y="227376"/>
                  </a:lnTo>
                  <a:lnTo>
                    <a:pt x="162189" y="179927"/>
                  </a:lnTo>
                  <a:lnTo>
                    <a:pt x="178837" y="142215"/>
                  </a:lnTo>
                  <a:lnTo>
                    <a:pt x="193526" y="103346"/>
                  </a:lnTo>
                  <a:lnTo>
                    <a:pt x="202407" y="67257"/>
                  </a:lnTo>
                  <a:lnTo>
                    <a:pt x="211373" y="25319"/>
                  </a:lnTo>
                  <a:lnTo>
                    <a:pt x="212455" y="9294"/>
                  </a:lnTo>
                  <a:lnTo>
                    <a:pt x="211756" y="4033"/>
                  </a:lnTo>
                  <a:lnTo>
                    <a:pt x="210584" y="1232"/>
                  </a:lnTo>
                  <a:lnTo>
                    <a:pt x="209097" y="70"/>
                  </a:lnTo>
                  <a:lnTo>
                    <a:pt x="207401" y="0"/>
                  </a:lnTo>
                  <a:lnTo>
                    <a:pt x="198271" y="16758"/>
                  </a:lnTo>
                  <a:lnTo>
                    <a:pt x="190000" y="47437"/>
                  </a:lnTo>
                  <a:lnTo>
                    <a:pt x="190962" y="67338"/>
                  </a:lnTo>
                  <a:lnTo>
                    <a:pt x="199706" y="96368"/>
                  </a:lnTo>
                  <a:lnTo>
                    <a:pt x="203256" y="100182"/>
                  </a:lnTo>
                  <a:lnTo>
                    <a:pt x="212847" y="104421"/>
                  </a:lnTo>
                  <a:lnTo>
                    <a:pt x="218367" y="103434"/>
                  </a:lnTo>
                  <a:lnTo>
                    <a:pt x="230144" y="96694"/>
                  </a:lnTo>
                  <a:lnTo>
                    <a:pt x="261255" y="55269"/>
                  </a:lnTo>
                  <a:lnTo>
                    <a:pt x="284567" y="10616"/>
                  </a:lnTo>
                  <a:lnTo>
                    <a:pt x="284525" y="10559"/>
                  </a:lnTo>
                  <a:lnTo>
                    <a:pt x="282597" y="14259"/>
                  </a:lnTo>
                  <a:lnTo>
                    <a:pt x="280916" y="27646"/>
                  </a:lnTo>
                  <a:lnTo>
                    <a:pt x="285737" y="72410"/>
                  </a:lnTo>
                  <a:lnTo>
                    <a:pt x="289955" y="83376"/>
                  </a:lnTo>
                  <a:lnTo>
                    <a:pt x="293057" y="87288"/>
                  </a:lnTo>
                  <a:lnTo>
                    <a:pt x="300264" y="91634"/>
                  </a:lnTo>
                  <a:lnTo>
                    <a:pt x="304162" y="92794"/>
                  </a:lnTo>
                  <a:lnTo>
                    <a:pt x="308172" y="92155"/>
                  </a:lnTo>
                  <a:lnTo>
                    <a:pt x="316390" y="87683"/>
                  </a:lnTo>
                  <a:lnTo>
                    <a:pt x="337358" y="633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37" name="SMARTInkShape-5075"/>
            <p:cNvSpPr/>
            <p:nvPr>
              <p:custDataLst>
                <p:tags r:id="rId55"/>
              </p:custDataLst>
            </p:nvPr>
          </p:nvSpPr>
          <p:spPr>
            <a:xfrm>
              <a:off x="6581880" y="3784600"/>
              <a:ext cx="9421" cy="88901"/>
            </a:xfrm>
            <a:custGeom>
              <a:avLst/>
              <a:gdLst/>
              <a:ahLst/>
              <a:cxnLst/>
              <a:rect l="0" t="0" r="0" b="0"/>
              <a:pathLst>
                <a:path w="9421" h="88901">
                  <a:moveTo>
                    <a:pt x="9420" y="0"/>
                  </a:moveTo>
                  <a:lnTo>
                    <a:pt x="9420" y="0"/>
                  </a:lnTo>
                  <a:lnTo>
                    <a:pt x="8714" y="10845"/>
                  </a:lnTo>
                  <a:lnTo>
                    <a:pt x="0" y="49209"/>
                  </a:lnTo>
                  <a:lnTo>
                    <a:pt x="307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38" name="SMARTInkShape-5076"/>
            <p:cNvSpPr/>
            <p:nvPr>
              <p:custDataLst>
                <p:tags r:id="rId56"/>
              </p:custDataLst>
            </p:nvPr>
          </p:nvSpPr>
          <p:spPr>
            <a:xfrm>
              <a:off x="6572250" y="3681425"/>
              <a:ext cx="12701" cy="26976"/>
            </a:xfrm>
            <a:custGeom>
              <a:avLst/>
              <a:gdLst/>
              <a:ahLst/>
              <a:cxnLst/>
              <a:rect l="0" t="0" r="0" b="0"/>
              <a:pathLst>
                <a:path w="12701" h="26976">
                  <a:moveTo>
                    <a:pt x="12700" y="26975"/>
                  </a:moveTo>
                  <a:lnTo>
                    <a:pt x="12700" y="26975"/>
                  </a:lnTo>
                  <a:lnTo>
                    <a:pt x="5793" y="4990"/>
                  </a:lnTo>
                  <a:lnTo>
                    <a:pt x="2574" y="270"/>
                  </a:lnTo>
                  <a:lnTo>
                    <a:pt x="1716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39" name="SMARTInkShape-5077"/>
            <p:cNvSpPr/>
            <p:nvPr>
              <p:custDataLst>
                <p:tags r:id="rId57"/>
              </p:custDataLst>
            </p:nvPr>
          </p:nvSpPr>
          <p:spPr>
            <a:xfrm>
              <a:off x="6610350" y="3794282"/>
              <a:ext cx="95251" cy="15719"/>
            </a:xfrm>
            <a:custGeom>
              <a:avLst/>
              <a:gdLst/>
              <a:ahLst/>
              <a:cxnLst/>
              <a:rect l="0" t="0" r="0" b="0"/>
              <a:pathLst>
                <a:path w="95251" h="15719">
                  <a:moveTo>
                    <a:pt x="0" y="15718"/>
                  </a:moveTo>
                  <a:lnTo>
                    <a:pt x="0" y="15718"/>
                  </a:lnTo>
                  <a:lnTo>
                    <a:pt x="6741" y="12347"/>
                  </a:lnTo>
                  <a:lnTo>
                    <a:pt x="49209" y="4473"/>
                  </a:lnTo>
                  <a:lnTo>
                    <a:pt x="69379" y="0"/>
                  </a:lnTo>
                  <a:lnTo>
                    <a:pt x="95250" y="3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0" name="SMARTInkShape-5078"/>
            <p:cNvSpPr/>
            <p:nvPr>
              <p:custDataLst>
                <p:tags r:id="rId58"/>
              </p:custDataLst>
            </p:nvPr>
          </p:nvSpPr>
          <p:spPr>
            <a:xfrm>
              <a:off x="6775450" y="3695700"/>
              <a:ext cx="120651" cy="164125"/>
            </a:xfrm>
            <a:custGeom>
              <a:avLst/>
              <a:gdLst/>
              <a:ahLst/>
              <a:cxnLst/>
              <a:rect l="0" t="0" r="0" b="0"/>
              <a:pathLst>
                <a:path w="120651" h="164125">
                  <a:moveTo>
                    <a:pt x="0" y="50800"/>
                  </a:moveTo>
                  <a:lnTo>
                    <a:pt x="0" y="50800"/>
                  </a:lnTo>
                  <a:lnTo>
                    <a:pt x="3370" y="50800"/>
                  </a:lnTo>
                  <a:lnTo>
                    <a:pt x="4364" y="52917"/>
                  </a:lnTo>
                  <a:lnTo>
                    <a:pt x="16315" y="93432"/>
                  </a:lnTo>
                  <a:lnTo>
                    <a:pt x="32809" y="137509"/>
                  </a:lnTo>
                  <a:lnTo>
                    <a:pt x="43274" y="158101"/>
                  </a:lnTo>
                  <a:lnTo>
                    <a:pt x="46489" y="161845"/>
                  </a:lnTo>
                  <a:lnTo>
                    <a:pt x="49337" y="163635"/>
                  </a:lnTo>
                  <a:lnTo>
                    <a:pt x="51940" y="164124"/>
                  </a:lnTo>
                  <a:lnTo>
                    <a:pt x="60479" y="159022"/>
                  </a:lnTo>
                  <a:lnTo>
                    <a:pt x="65720" y="154698"/>
                  </a:lnTo>
                  <a:lnTo>
                    <a:pt x="90516" y="108888"/>
                  </a:lnTo>
                  <a:lnTo>
                    <a:pt x="106547" y="66365"/>
                  </a:lnTo>
                  <a:lnTo>
                    <a:pt x="116471" y="274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1" name="SMARTInkShape-5079"/>
            <p:cNvSpPr/>
            <p:nvPr>
              <p:custDataLst>
                <p:tags r:id="rId59"/>
              </p:custDataLst>
            </p:nvPr>
          </p:nvSpPr>
          <p:spPr>
            <a:xfrm>
              <a:off x="7099562" y="3727450"/>
              <a:ext cx="101339" cy="109664"/>
            </a:xfrm>
            <a:custGeom>
              <a:avLst/>
              <a:gdLst/>
              <a:ahLst/>
              <a:cxnLst/>
              <a:rect l="0" t="0" r="0" b="0"/>
              <a:pathLst>
                <a:path w="101339" h="109664">
                  <a:moveTo>
                    <a:pt x="6088" y="38100"/>
                  </a:moveTo>
                  <a:lnTo>
                    <a:pt x="6088" y="38100"/>
                  </a:lnTo>
                  <a:lnTo>
                    <a:pt x="0" y="8900"/>
                  </a:lnTo>
                  <a:lnTo>
                    <a:pt x="618" y="8756"/>
                  </a:lnTo>
                  <a:lnTo>
                    <a:pt x="31454" y="24959"/>
                  </a:lnTo>
                  <a:lnTo>
                    <a:pt x="56880" y="54084"/>
                  </a:lnTo>
                  <a:lnTo>
                    <a:pt x="69193" y="78662"/>
                  </a:lnTo>
                  <a:lnTo>
                    <a:pt x="71058" y="91641"/>
                  </a:lnTo>
                  <a:lnTo>
                    <a:pt x="69536" y="101407"/>
                  </a:lnTo>
                  <a:lnTo>
                    <a:pt x="66508" y="108100"/>
                  </a:lnTo>
                  <a:lnTo>
                    <a:pt x="64712" y="109461"/>
                  </a:lnTo>
                  <a:lnTo>
                    <a:pt x="62810" y="109663"/>
                  </a:lnTo>
                  <a:lnTo>
                    <a:pt x="60836" y="109091"/>
                  </a:lnTo>
                  <a:lnTo>
                    <a:pt x="58643" y="99050"/>
                  </a:lnTo>
                  <a:lnTo>
                    <a:pt x="60606" y="60487"/>
                  </a:lnTo>
                  <a:lnTo>
                    <a:pt x="75942" y="27878"/>
                  </a:lnTo>
                  <a:lnTo>
                    <a:pt x="1013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2" name="SMARTInkShape-5080"/>
            <p:cNvSpPr/>
            <p:nvPr>
              <p:custDataLst>
                <p:tags r:id="rId60"/>
              </p:custDataLst>
            </p:nvPr>
          </p:nvSpPr>
          <p:spPr>
            <a:xfrm>
              <a:off x="6922259" y="3724814"/>
              <a:ext cx="157992" cy="122481"/>
            </a:xfrm>
            <a:custGeom>
              <a:avLst/>
              <a:gdLst/>
              <a:ahLst/>
              <a:cxnLst/>
              <a:rect l="0" t="0" r="0" b="0"/>
              <a:pathLst>
                <a:path w="157992" h="122481">
                  <a:moveTo>
                    <a:pt x="107191" y="15336"/>
                  </a:moveTo>
                  <a:lnTo>
                    <a:pt x="107191" y="15336"/>
                  </a:lnTo>
                  <a:lnTo>
                    <a:pt x="97052" y="14630"/>
                  </a:lnTo>
                  <a:lnTo>
                    <a:pt x="86234" y="10266"/>
                  </a:lnTo>
                  <a:lnTo>
                    <a:pt x="66889" y="409"/>
                  </a:lnTo>
                  <a:lnTo>
                    <a:pt x="57294" y="0"/>
                  </a:lnTo>
                  <a:lnTo>
                    <a:pt x="52759" y="878"/>
                  </a:lnTo>
                  <a:lnTo>
                    <a:pt x="36264" y="12228"/>
                  </a:lnTo>
                  <a:lnTo>
                    <a:pt x="14601" y="39110"/>
                  </a:lnTo>
                  <a:lnTo>
                    <a:pt x="421" y="73886"/>
                  </a:lnTo>
                  <a:lnTo>
                    <a:pt x="0" y="94745"/>
                  </a:lnTo>
                  <a:lnTo>
                    <a:pt x="1864" y="104258"/>
                  </a:lnTo>
                  <a:lnTo>
                    <a:pt x="5928" y="111306"/>
                  </a:lnTo>
                  <a:lnTo>
                    <a:pt x="17971" y="121019"/>
                  </a:lnTo>
                  <a:lnTo>
                    <a:pt x="25133" y="122480"/>
                  </a:lnTo>
                  <a:lnTo>
                    <a:pt x="40617" y="120341"/>
                  </a:lnTo>
                  <a:lnTo>
                    <a:pt x="65201" y="107832"/>
                  </a:lnTo>
                  <a:lnTo>
                    <a:pt x="86988" y="87349"/>
                  </a:lnTo>
                  <a:lnTo>
                    <a:pt x="105791" y="56776"/>
                  </a:lnTo>
                  <a:lnTo>
                    <a:pt x="106258" y="57074"/>
                  </a:lnTo>
                  <a:lnTo>
                    <a:pt x="112843" y="73932"/>
                  </a:lnTo>
                  <a:lnTo>
                    <a:pt x="130940" y="95681"/>
                  </a:lnTo>
                  <a:lnTo>
                    <a:pt x="141028" y="100434"/>
                  </a:lnTo>
                  <a:lnTo>
                    <a:pt x="157991" y="1042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3" name="SMARTInkShape-5081"/>
            <p:cNvSpPr/>
            <p:nvPr>
              <p:custDataLst>
                <p:tags r:id="rId61"/>
              </p:custDataLst>
            </p:nvPr>
          </p:nvSpPr>
          <p:spPr>
            <a:xfrm>
              <a:off x="7239523" y="3765550"/>
              <a:ext cx="12178" cy="50801"/>
            </a:xfrm>
            <a:custGeom>
              <a:avLst/>
              <a:gdLst/>
              <a:ahLst/>
              <a:cxnLst/>
              <a:rect l="0" t="0" r="0" b="0"/>
              <a:pathLst>
                <a:path w="12178" h="50801">
                  <a:moveTo>
                    <a:pt x="12177" y="0"/>
                  </a:moveTo>
                  <a:lnTo>
                    <a:pt x="12177" y="0"/>
                  </a:lnTo>
                  <a:lnTo>
                    <a:pt x="5435" y="6742"/>
                  </a:lnTo>
                  <a:lnTo>
                    <a:pt x="2126" y="15696"/>
                  </a:lnTo>
                  <a:lnTo>
                    <a:pt x="0" y="35321"/>
                  </a:lnTo>
                  <a:lnTo>
                    <a:pt x="1591" y="42274"/>
                  </a:lnTo>
                  <a:lnTo>
                    <a:pt x="5827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4" name="SMARTInkShape-5082"/>
            <p:cNvSpPr/>
            <p:nvPr>
              <p:custDataLst>
                <p:tags r:id="rId62"/>
              </p:custDataLst>
            </p:nvPr>
          </p:nvSpPr>
          <p:spPr>
            <a:xfrm>
              <a:off x="7277100" y="3644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8937"/>
                  </a:lnTo>
                  <a:lnTo>
                    <a:pt x="5644" y="5958"/>
                  </a:lnTo>
                  <a:lnTo>
                    <a:pt x="4468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5" name="SMARTInkShape-5083"/>
            <p:cNvSpPr/>
            <p:nvPr>
              <p:custDataLst>
                <p:tags r:id="rId63"/>
              </p:custDataLst>
            </p:nvPr>
          </p:nvSpPr>
          <p:spPr>
            <a:xfrm>
              <a:off x="7279381" y="3705918"/>
              <a:ext cx="86620" cy="129483"/>
            </a:xfrm>
            <a:custGeom>
              <a:avLst/>
              <a:gdLst/>
              <a:ahLst/>
              <a:cxnLst/>
              <a:rect l="0" t="0" r="0" b="0"/>
              <a:pathLst>
                <a:path w="86620" h="129483">
                  <a:moveTo>
                    <a:pt x="61219" y="15182"/>
                  </a:moveTo>
                  <a:lnTo>
                    <a:pt x="61219" y="15182"/>
                  </a:lnTo>
                  <a:lnTo>
                    <a:pt x="66245" y="3249"/>
                  </a:lnTo>
                  <a:lnTo>
                    <a:pt x="66686" y="877"/>
                  </a:lnTo>
                  <a:lnTo>
                    <a:pt x="65569" y="0"/>
                  </a:lnTo>
                  <a:lnTo>
                    <a:pt x="60566" y="909"/>
                  </a:lnTo>
                  <a:lnTo>
                    <a:pt x="43073" y="15499"/>
                  </a:lnTo>
                  <a:lnTo>
                    <a:pt x="20015" y="44439"/>
                  </a:lnTo>
                  <a:lnTo>
                    <a:pt x="2854" y="89322"/>
                  </a:lnTo>
                  <a:lnTo>
                    <a:pt x="0" y="103637"/>
                  </a:lnTo>
                  <a:lnTo>
                    <a:pt x="651" y="108724"/>
                  </a:lnTo>
                  <a:lnTo>
                    <a:pt x="2495" y="112821"/>
                  </a:lnTo>
                  <a:lnTo>
                    <a:pt x="5137" y="116258"/>
                  </a:lnTo>
                  <a:lnTo>
                    <a:pt x="9720" y="116433"/>
                  </a:lnTo>
                  <a:lnTo>
                    <a:pt x="22338" y="110982"/>
                  </a:lnTo>
                  <a:lnTo>
                    <a:pt x="52023" y="85873"/>
                  </a:lnTo>
                  <a:lnTo>
                    <a:pt x="82565" y="48157"/>
                  </a:lnTo>
                  <a:lnTo>
                    <a:pt x="83916" y="47748"/>
                  </a:lnTo>
                  <a:lnTo>
                    <a:pt x="85418" y="54821"/>
                  </a:lnTo>
                  <a:lnTo>
                    <a:pt x="84381" y="74669"/>
                  </a:lnTo>
                  <a:lnTo>
                    <a:pt x="77152" y="113562"/>
                  </a:lnTo>
                  <a:lnTo>
                    <a:pt x="78414" y="124994"/>
                  </a:lnTo>
                  <a:lnTo>
                    <a:pt x="79737" y="127901"/>
                  </a:lnTo>
                  <a:lnTo>
                    <a:pt x="81326" y="129133"/>
                  </a:lnTo>
                  <a:lnTo>
                    <a:pt x="86619" y="129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6" name="SMARTInkShape-5084"/>
            <p:cNvSpPr/>
            <p:nvPr>
              <p:custDataLst>
                <p:tags r:id="rId64"/>
              </p:custDataLst>
            </p:nvPr>
          </p:nvSpPr>
          <p:spPr>
            <a:xfrm>
              <a:off x="7398914" y="3733161"/>
              <a:ext cx="72460" cy="89540"/>
            </a:xfrm>
            <a:custGeom>
              <a:avLst/>
              <a:gdLst/>
              <a:ahLst/>
              <a:cxnLst/>
              <a:rect l="0" t="0" r="0" b="0"/>
              <a:pathLst>
                <a:path w="72460" h="89540">
                  <a:moveTo>
                    <a:pt x="5186" y="32389"/>
                  </a:moveTo>
                  <a:lnTo>
                    <a:pt x="5186" y="32389"/>
                  </a:lnTo>
                  <a:lnTo>
                    <a:pt x="10255" y="19297"/>
                  </a:lnTo>
                  <a:lnTo>
                    <a:pt x="16742" y="14124"/>
                  </a:lnTo>
                  <a:lnTo>
                    <a:pt x="8397" y="55422"/>
                  </a:lnTo>
                  <a:lnTo>
                    <a:pt x="0" y="83472"/>
                  </a:lnTo>
                  <a:lnTo>
                    <a:pt x="1023" y="84083"/>
                  </a:lnTo>
                  <a:lnTo>
                    <a:pt x="5922" y="80999"/>
                  </a:lnTo>
                  <a:lnTo>
                    <a:pt x="27814" y="33758"/>
                  </a:lnTo>
                  <a:lnTo>
                    <a:pt x="48462" y="6136"/>
                  </a:lnTo>
                  <a:lnTo>
                    <a:pt x="53086" y="2187"/>
                  </a:lnTo>
                  <a:lnTo>
                    <a:pt x="57580" y="260"/>
                  </a:lnTo>
                  <a:lnTo>
                    <a:pt x="66337" y="0"/>
                  </a:lnTo>
                  <a:lnTo>
                    <a:pt x="69237" y="3035"/>
                  </a:lnTo>
                  <a:lnTo>
                    <a:pt x="72459" y="13934"/>
                  </a:lnTo>
                  <a:lnTo>
                    <a:pt x="70902" y="35936"/>
                  </a:lnTo>
                  <a:lnTo>
                    <a:pt x="52929" y="80908"/>
                  </a:lnTo>
                  <a:lnTo>
                    <a:pt x="49636" y="89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7" name="SMARTInkShape-5085"/>
            <p:cNvSpPr/>
            <p:nvPr>
              <p:custDataLst>
                <p:tags r:id="rId65"/>
              </p:custDataLst>
            </p:nvPr>
          </p:nvSpPr>
          <p:spPr>
            <a:xfrm>
              <a:off x="7532912" y="3721100"/>
              <a:ext cx="188689" cy="103035"/>
            </a:xfrm>
            <a:custGeom>
              <a:avLst/>
              <a:gdLst/>
              <a:ahLst/>
              <a:cxnLst/>
              <a:rect l="0" t="0" r="0" b="0"/>
              <a:pathLst>
                <a:path w="188689" h="103035">
                  <a:moveTo>
                    <a:pt x="42638" y="0"/>
                  </a:moveTo>
                  <a:lnTo>
                    <a:pt x="42638" y="0"/>
                  </a:lnTo>
                  <a:lnTo>
                    <a:pt x="39267" y="0"/>
                  </a:lnTo>
                  <a:lnTo>
                    <a:pt x="27058" y="6742"/>
                  </a:lnTo>
                  <a:lnTo>
                    <a:pt x="13406" y="24419"/>
                  </a:lnTo>
                  <a:lnTo>
                    <a:pt x="1926" y="54970"/>
                  </a:lnTo>
                  <a:lnTo>
                    <a:pt x="0" y="75554"/>
                  </a:lnTo>
                  <a:lnTo>
                    <a:pt x="2051" y="88613"/>
                  </a:lnTo>
                  <a:lnTo>
                    <a:pt x="4996" y="93647"/>
                  </a:lnTo>
                  <a:lnTo>
                    <a:pt x="13913" y="101123"/>
                  </a:lnTo>
                  <a:lnTo>
                    <a:pt x="26815" y="103034"/>
                  </a:lnTo>
                  <a:lnTo>
                    <a:pt x="51825" y="98262"/>
                  </a:lnTo>
                  <a:lnTo>
                    <a:pt x="71416" y="90238"/>
                  </a:lnTo>
                  <a:lnTo>
                    <a:pt x="110856" y="63973"/>
                  </a:lnTo>
                  <a:lnTo>
                    <a:pt x="142661" y="34822"/>
                  </a:lnTo>
                  <a:lnTo>
                    <a:pt x="150593" y="20415"/>
                  </a:lnTo>
                  <a:lnTo>
                    <a:pt x="152707" y="13610"/>
                  </a:lnTo>
                  <a:lnTo>
                    <a:pt x="152706" y="9073"/>
                  </a:lnTo>
                  <a:lnTo>
                    <a:pt x="151295" y="6049"/>
                  </a:lnTo>
                  <a:lnTo>
                    <a:pt x="148942" y="4033"/>
                  </a:lnTo>
                  <a:lnTo>
                    <a:pt x="145257" y="4099"/>
                  </a:lnTo>
                  <a:lnTo>
                    <a:pt x="135519" y="7937"/>
                  </a:lnTo>
                  <a:lnTo>
                    <a:pt x="114765" y="24773"/>
                  </a:lnTo>
                  <a:lnTo>
                    <a:pt x="104563" y="39703"/>
                  </a:lnTo>
                  <a:lnTo>
                    <a:pt x="99087" y="55746"/>
                  </a:lnTo>
                  <a:lnTo>
                    <a:pt x="99006" y="72283"/>
                  </a:lnTo>
                  <a:lnTo>
                    <a:pt x="101383" y="78527"/>
                  </a:lnTo>
                  <a:lnTo>
                    <a:pt x="109670" y="87348"/>
                  </a:lnTo>
                  <a:lnTo>
                    <a:pt x="122289" y="91738"/>
                  </a:lnTo>
                  <a:lnTo>
                    <a:pt x="160921" y="94082"/>
                  </a:lnTo>
                  <a:lnTo>
                    <a:pt x="188688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8" name="SMARTInkShape-5086"/>
            <p:cNvSpPr/>
            <p:nvPr>
              <p:custDataLst>
                <p:tags r:id="rId66"/>
              </p:custDataLst>
            </p:nvPr>
          </p:nvSpPr>
          <p:spPr>
            <a:xfrm>
              <a:off x="6776848" y="4097298"/>
              <a:ext cx="131953" cy="105866"/>
            </a:xfrm>
            <a:custGeom>
              <a:avLst/>
              <a:gdLst/>
              <a:ahLst/>
              <a:cxnLst/>
              <a:rect l="0" t="0" r="0" b="0"/>
              <a:pathLst>
                <a:path w="131953" h="105866">
                  <a:moveTo>
                    <a:pt x="11302" y="61952"/>
                  </a:moveTo>
                  <a:lnTo>
                    <a:pt x="11302" y="61952"/>
                  </a:lnTo>
                  <a:lnTo>
                    <a:pt x="12007" y="48154"/>
                  </a:lnTo>
                  <a:lnTo>
                    <a:pt x="16769" y="38219"/>
                  </a:lnTo>
                  <a:lnTo>
                    <a:pt x="17390" y="47158"/>
                  </a:lnTo>
                  <a:lnTo>
                    <a:pt x="3323" y="92310"/>
                  </a:lnTo>
                  <a:lnTo>
                    <a:pt x="0" y="105597"/>
                  </a:lnTo>
                  <a:lnTo>
                    <a:pt x="945" y="105865"/>
                  </a:lnTo>
                  <a:lnTo>
                    <a:pt x="31190" y="68290"/>
                  </a:lnTo>
                  <a:lnTo>
                    <a:pt x="63809" y="23353"/>
                  </a:lnTo>
                  <a:lnTo>
                    <a:pt x="79776" y="3948"/>
                  </a:lnTo>
                  <a:lnTo>
                    <a:pt x="84468" y="0"/>
                  </a:lnTo>
                  <a:lnTo>
                    <a:pt x="88301" y="189"/>
                  </a:lnTo>
                  <a:lnTo>
                    <a:pt x="91563" y="3138"/>
                  </a:lnTo>
                  <a:lnTo>
                    <a:pt x="113566" y="42369"/>
                  </a:lnTo>
                  <a:lnTo>
                    <a:pt x="131952" y="93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56" name="SMARTInkShape-Group899"/>
          <p:cNvGrpSpPr/>
          <p:nvPr/>
        </p:nvGrpSpPr>
        <p:grpSpPr>
          <a:xfrm>
            <a:off x="6477000" y="4278523"/>
            <a:ext cx="857251" cy="336783"/>
            <a:chOff x="6477000" y="4278523"/>
            <a:chExt cx="857251" cy="336783"/>
          </a:xfrm>
        </p:grpSpPr>
        <p:sp>
          <p:nvSpPr>
            <p:cNvPr id="22750" name="SMARTInkShape-5087"/>
            <p:cNvSpPr/>
            <p:nvPr>
              <p:custDataLst>
                <p:tags r:id="rId47"/>
              </p:custDataLst>
            </p:nvPr>
          </p:nvSpPr>
          <p:spPr>
            <a:xfrm>
              <a:off x="6742699" y="4278523"/>
              <a:ext cx="204202" cy="226054"/>
            </a:xfrm>
            <a:custGeom>
              <a:avLst/>
              <a:gdLst/>
              <a:ahLst/>
              <a:cxnLst/>
              <a:rect l="0" t="0" r="0" b="0"/>
              <a:pathLst>
                <a:path w="204202" h="226054">
                  <a:moveTo>
                    <a:pt x="96251" y="58527"/>
                  </a:moveTo>
                  <a:lnTo>
                    <a:pt x="96251" y="58527"/>
                  </a:lnTo>
                  <a:lnTo>
                    <a:pt x="91887" y="48388"/>
                  </a:lnTo>
                  <a:lnTo>
                    <a:pt x="90163" y="32044"/>
                  </a:lnTo>
                  <a:lnTo>
                    <a:pt x="88664" y="29583"/>
                  </a:lnTo>
                  <a:lnTo>
                    <a:pt x="83236" y="24967"/>
                  </a:lnTo>
                  <a:lnTo>
                    <a:pt x="79813" y="24159"/>
                  </a:lnTo>
                  <a:lnTo>
                    <a:pt x="72247" y="25143"/>
                  </a:lnTo>
                  <a:lnTo>
                    <a:pt x="56684" y="36406"/>
                  </a:lnTo>
                  <a:lnTo>
                    <a:pt x="28097" y="75795"/>
                  </a:lnTo>
                  <a:lnTo>
                    <a:pt x="9264" y="120402"/>
                  </a:lnTo>
                  <a:lnTo>
                    <a:pt x="0" y="167249"/>
                  </a:lnTo>
                  <a:lnTo>
                    <a:pt x="86" y="192691"/>
                  </a:lnTo>
                  <a:lnTo>
                    <a:pt x="6239" y="210112"/>
                  </a:lnTo>
                  <a:lnTo>
                    <a:pt x="10842" y="216734"/>
                  </a:lnTo>
                  <a:lnTo>
                    <a:pt x="17440" y="221148"/>
                  </a:lnTo>
                  <a:lnTo>
                    <a:pt x="34177" y="226053"/>
                  </a:lnTo>
                  <a:lnTo>
                    <a:pt x="55257" y="222589"/>
                  </a:lnTo>
                  <a:lnTo>
                    <a:pt x="78031" y="212582"/>
                  </a:lnTo>
                  <a:lnTo>
                    <a:pt x="109980" y="186409"/>
                  </a:lnTo>
                  <a:lnTo>
                    <a:pt x="135518" y="151451"/>
                  </a:lnTo>
                  <a:lnTo>
                    <a:pt x="144982" y="124286"/>
                  </a:lnTo>
                  <a:lnTo>
                    <a:pt x="147536" y="81225"/>
                  </a:lnTo>
                  <a:lnTo>
                    <a:pt x="137082" y="40558"/>
                  </a:lnTo>
                  <a:lnTo>
                    <a:pt x="124511" y="20202"/>
                  </a:lnTo>
                  <a:lnTo>
                    <a:pt x="117208" y="11810"/>
                  </a:lnTo>
                  <a:lnTo>
                    <a:pt x="97804" y="2486"/>
                  </a:lnTo>
                  <a:lnTo>
                    <a:pt x="86703" y="0"/>
                  </a:lnTo>
                  <a:lnTo>
                    <a:pt x="64961" y="2882"/>
                  </a:lnTo>
                  <a:lnTo>
                    <a:pt x="54225" y="6613"/>
                  </a:lnTo>
                  <a:lnTo>
                    <a:pt x="38531" y="20167"/>
                  </a:lnTo>
                  <a:lnTo>
                    <a:pt x="23645" y="45750"/>
                  </a:lnTo>
                  <a:lnTo>
                    <a:pt x="20330" y="54243"/>
                  </a:lnTo>
                  <a:lnTo>
                    <a:pt x="20411" y="69322"/>
                  </a:lnTo>
                  <a:lnTo>
                    <a:pt x="22407" y="76307"/>
                  </a:lnTo>
                  <a:lnTo>
                    <a:pt x="27971" y="80964"/>
                  </a:lnTo>
                  <a:lnTo>
                    <a:pt x="45444" y="86138"/>
                  </a:lnTo>
                  <a:lnTo>
                    <a:pt x="79080" y="82308"/>
                  </a:lnTo>
                  <a:lnTo>
                    <a:pt x="122600" y="68866"/>
                  </a:lnTo>
                  <a:lnTo>
                    <a:pt x="161128" y="51477"/>
                  </a:lnTo>
                  <a:lnTo>
                    <a:pt x="204201" y="26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1" name="SMARTInkShape-5088"/>
            <p:cNvSpPr/>
            <p:nvPr>
              <p:custDataLst>
                <p:tags r:id="rId48"/>
              </p:custDataLst>
            </p:nvPr>
          </p:nvSpPr>
          <p:spPr>
            <a:xfrm>
              <a:off x="6953250" y="4493677"/>
              <a:ext cx="127001" cy="121629"/>
            </a:xfrm>
            <a:custGeom>
              <a:avLst/>
              <a:gdLst/>
              <a:ahLst/>
              <a:cxnLst/>
              <a:rect l="0" t="0" r="0" b="0"/>
              <a:pathLst>
                <a:path w="127001" h="121629">
                  <a:moveTo>
                    <a:pt x="0" y="110073"/>
                  </a:moveTo>
                  <a:lnTo>
                    <a:pt x="0" y="110073"/>
                  </a:lnTo>
                  <a:lnTo>
                    <a:pt x="0" y="121628"/>
                  </a:lnTo>
                  <a:lnTo>
                    <a:pt x="1881" y="110070"/>
                  </a:lnTo>
                  <a:lnTo>
                    <a:pt x="12242" y="67478"/>
                  </a:lnTo>
                  <a:lnTo>
                    <a:pt x="31032" y="24048"/>
                  </a:lnTo>
                  <a:lnTo>
                    <a:pt x="35505" y="14623"/>
                  </a:lnTo>
                  <a:lnTo>
                    <a:pt x="40603" y="8340"/>
                  </a:lnTo>
                  <a:lnTo>
                    <a:pt x="51912" y="1358"/>
                  </a:lnTo>
                  <a:lnTo>
                    <a:pt x="55775" y="908"/>
                  </a:lnTo>
                  <a:lnTo>
                    <a:pt x="58350" y="2018"/>
                  </a:lnTo>
                  <a:lnTo>
                    <a:pt x="60067" y="4169"/>
                  </a:lnTo>
                  <a:lnTo>
                    <a:pt x="61975" y="10323"/>
                  </a:lnTo>
                  <a:lnTo>
                    <a:pt x="64929" y="21721"/>
                  </a:lnTo>
                  <a:lnTo>
                    <a:pt x="66570" y="25772"/>
                  </a:lnTo>
                  <a:lnTo>
                    <a:pt x="68368" y="27766"/>
                  </a:lnTo>
                  <a:lnTo>
                    <a:pt x="70273" y="28390"/>
                  </a:lnTo>
                  <a:lnTo>
                    <a:pt x="72249" y="28101"/>
                  </a:lnTo>
                  <a:lnTo>
                    <a:pt x="85141" y="20952"/>
                  </a:lnTo>
                  <a:lnTo>
                    <a:pt x="103201" y="1055"/>
                  </a:lnTo>
                  <a:lnTo>
                    <a:pt x="106195" y="0"/>
                  </a:lnTo>
                  <a:lnTo>
                    <a:pt x="113285" y="709"/>
                  </a:lnTo>
                  <a:lnTo>
                    <a:pt x="115739" y="3297"/>
                  </a:lnTo>
                  <a:lnTo>
                    <a:pt x="123374" y="28514"/>
                  </a:lnTo>
                  <a:lnTo>
                    <a:pt x="126681" y="71177"/>
                  </a:lnTo>
                  <a:lnTo>
                    <a:pt x="127000" y="973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2" name="SMARTInkShape-5089"/>
            <p:cNvSpPr/>
            <p:nvPr>
              <p:custDataLst>
                <p:tags r:id="rId49"/>
              </p:custDataLst>
            </p:nvPr>
          </p:nvSpPr>
          <p:spPr>
            <a:xfrm>
              <a:off x="7125754" y="4451350"/>
              <a:ext cx="68797" cy="163213"/>
            </a:xfrm>
            <a:custGeom>
              <a:avLst/>
              <a:gdLst/>
              <a:ahLst/>
              <a:cxnLst/>
              <a:rect l="0" t="0" r="0" b="0"/>
              <a:pathLst>
                <a:path w="68797" h="163213">
                  <a:moveTo>
                    <a:pt x="37046" y="0"/>
                  </a:moveTo>
                  <a:lnTo>
                    <a:pt x="37046" y="0"/>
                  </a:lnTo>
                  <a:lnTo>
                    <a:pt x="24803" y="39679"/>
                  </a:lnTo>
                  <a:lnTo>
                    <a:pt x="7895" y="87121"/>
                  </a:lnTo>
                  <a:lnTo>
                    <a:pt x="713" y="127511"/>
                  </a:lnTo>
                  <a:lnTo>
                    <a:pt x="0" y="151821"/>
                  </a:lnTo>
                  <a:lnTo>
                    <a:pt x="2472" y="158728"/>
                  </a:lnTo>
                  <a:lnTo>
                    <a:pt x="4825" y="160852"/>
                  </a:lnTo>
                  <a:lnTo>
                    <a:pt x="11201" y="163212"/>
                  </a:lnTo>
                  <a:lnTo>
                    <a:pt x="18739" y="162379"/>
                  </a:lnTo>
                  <a:lnTo>
                    <a:pt x="38447" y="156096"/>
                  </a:lnTo>
                  <a:lnTo>
                    <a:pt x="68796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3" name="SMARTInkShape-5090"/>
            <p:cNvSpPr/>
            <p:nvPr>
              <p:custDataLst>
                <p:tags r:id="rId50"/>
              </p:custDataLst>
            </p:nvPr>
          </p:nvSpPr>
          <p:spPr>
            <a:xfrm>
              <a:off x="7248600" y="4442988"/>
              <a:ext cx="84245" cy="129006"/>
            </a:xfrm>
            <a:custGeom>
              <a:avLst/>
              <a:gdLst/>
              <a:ahLst/>
              <a:cxnLst/>
              <a:rect l="0" t="0" r="0" b="0"/>
              <a:pathLst>
                <a:path w="84245" h="129006">
                  <a:moveTo>
                    <a:pt x="66600" y="33762"/>
                  </a:moveTo>
                  <a:lnTo>
                    <a:pt x="66600" y="33762"/>
                  </a:lnTo>
                  <a:lnTo>
                    <a:pt x="82487" y="7043"/>
                  </a:lnTo>
                  <a:lnTo>
                    <a:pt x="84244" y="1191"/>
                  </a:lnTo>
                  <a:lnTo>
                    <a:pt x="84007" y="53"/>
                  </a:lnTo>
                  <a:lnTo>
                    <a:pt x="83143" y="0"/>
                  </a:lnTo>
                  <a:lnTo>
                    <a:pt x="49638" y="17475"/>
                  </a:lnTo>
                  <a:lnTo>
                    <a:pt x="9633" y="61893"/>
                  </a:lnTo>
                  <a:lnTo>
                    <a:pt x="2476" y="78485"/>
                  </a:lnTo>
                  <a:lnTo>
                    <a:pt x="0" y="94561"/>
                  </a:lnTo>
                  <a:lnTo>
                    <a:pt x="1252" y="108762"/>
                  </a:lnTo>
                  <a:lnTo>
                    <a:pt x="6041" y="120247"/>
                  </a:lnTo>
                  <a:lnTo>
                    <a:pt x="9294" y="125285"/>
                  </a:lnTo>
                  <a:lnTo>
                    <a:pt x="13579" y="127939"/>
                  </a:lnTo>
                  <a:lnTo>
                    <a:pt x="23986" y="129005"/>
                  </a:lnTo>
                  <a:lnTo>
                    <a:pt x="41744" y="125639"/>
                  </a:lnTo>
                  <a:lnTo>
                    <a:pt x="72950" y="109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4" name="SMARTInkShape-5091"/>
            <p:cNvSpPr/>
            <p:nvPr>
              <p:custDataLst>
                <p:tags r:id="rId51"/>
              </p:custDataLst>
            </p:nvPr>
          </p:nvSpPr>
          <p:spPr>
            <a:xfrm>
              <a:off x="7258050" y="4508500"/>
              <a:ext cx="76201" cy="18168"/>
            </a:xfrm>
            <a:custGeom>
              <a:avLst/>
              <a:gdLst/>
              <a:ahLst/>
              <a:cxnLst/>
              <a:rect l="0" t="0" r="0" b="0"/>
              <a:pathLst>
                <a:path w="762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3370" y="18167"/>
                  </a:lnTo>
                  <a:lnTo>
                    <a:pt x="42376" y="1014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5" name="SMARTInkShape-5092"/>
            <p:cNvSpPr/>
            <p:nvPr>
              <p:custDataLst>
                <p:tags r:id="rId52"/>
              </p:custDataLst>
            </p:nvPr>
          </p:nvSpPr>
          <p:spPr>
            <a:xfrm>
              <a:off x="6477000" y="4298950"/>
              <a:ext cx="87783" cy="184151"/>
            </a:xfrm>
            <a:custGeom>
              <a:avLst/>
              <a:gdLst/>
              <a:ahLst/>
              <a:cxnLst/>
              <a:rect l="0" t="0" r="0" b="0"/>
              <a:pathLst>
                <a:path w="87783" h="184151">
                  <a:moveTo>
                    <a:pt x="0" y="0"/>
                  </a:moveTo>
                  <a:lnTo>
                    <a:pt x="0" y="0"/>
                  </a:lnTo>
                  <a:lnTo>
                    <a:pt x="43324" y="15901"/>
                  </a:lnTo>
                  <a:lnTo>
                    <a:pt x="67321" y="29249"/>
                  </a:lnTo>
                  <a:lnTo>
                    <a:pt x="81426" y="42868"/>
                  </a:lnTo>
                  <a:lnTo>
                    <a:pt x="85328" y="51157"/>
                  </a:lnTo>
                  <a:lnTo>
                    <a:pt x="87782" y="69773"/>
                  </a:lnTo>
                  <a:lnTo>
                    <a:pt x="80876" y="91688"/>
                  </a:lnTo>
                  <a:lnTo>
                    <a:pt x="56819" y="136880"/>
                  </a:lnTo>
                  <a:lnTo>
                    <a:pt x="2540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62" name="SMARTInkShape-Group900"/>
          <p:cNvGrpSpPr/>
          <p:nvPr/>
        </p:nvGrpSpPr>
        <p:grpSpPr>
          <a:xfrm>
            <a:off x="6048141" y="4277783"/>
            <a:ext cx="645163" cy="973668"/>
            <a:chOff x="6048141" y="4277783"/>
            <a:chExt cx="645163" cy="973668"/>
          </a:xfrm>
        </p:grpSpPr>
        <p:sp>
          <p:nvSpPr>
            <p:cNvPr id="22757" name="SMARTInkShape-5093"/>
            <p:cNvSpPr/>
            <p:nvPr>
              <p:custDataLst>
                <p:tags r:id="rId42"/>
              </p:custDataLst>
            </p:nvPr>
          </p:nvSpPr>
          <p:spPr>
            <a:xfrm>
              <a:off x="6048141" y="4277783"/>
              <a:ext cx="175531" cy="237845"/>
            </a:xfrm>
            <a:custGeom>
              <a:avLst/>
              <a:gdLst/>
              <a:ahLst/>
              <a:cxnLst/>
              <a:rect l="0" t="0" r="0" b="0"/>
              <a:pathLst>
                <a:path w="175531" h="237845">
                  <a:moveTo>
                    <a:pt x="85959" y="40217"/>
                  </a:moveTo>
                  <a:lnTo>
                    <a:pt x="85959" y="40217"/>
                  </a:lnTo>
                  <a:lnTo>
                    <a:pt x="75115" y="40922"/>
                  </a:lnTo>
                  <a:lnTo>
                    <a:pt x="64911" y="43588"/>
                  </a:lnTo>
                  <a:lnTo>
                    <a:pt x="43896" y="59168"/>
                  </a:lnTo>
                  <a:lnTo>
                    <a:pt x="23165" y="95142"/>
                  </a:lnTo>
                  <a:lnTo>
                    <a:pt x="6989" y="141550"/>
                  </a:lnTo>
                  <a:lnTo>
                    <a:pt x="1472" y="174389"/>
                  </a:lnTo>
                  <a:lnTo>
                    <a:pt x="0" y="191048"/>
                  </a:lnTo>
                  <a:lnTo>
                    <a:pt x="5892" y="215203"/>
                  </a:lnTo>
                  <a:lnTo>
                    <a:pt x="11415" y="224608"/>
                  </a:lnTo>
                  <a:lnTo>
                    <a:pt x="18624" y="230878"/>
                  </a:lnTo>
                  <a:lnTo>
                    <a:pt x="36042" y="237844"/>
                  </a:lnTo>
                  <a:lnTo>
                    <a:pt x="61186" y="233415"/>
                  </a:lnTo>
                  <a:lnTo>
                    <a:pt x="91176" y="219922"/>
                  </a:lnTo>
                  <a:lnTo>
                    <a:pt x="137678" y="183852"/>
                  </a:lnTo>
                  <a:lnTo>
                    <a:pt x="163038" y="153679"/>
                  </a:lnTo>
                  <a:lnTo>
                    <a:pt x="174779" y="119572"/>
                  </a:lnTo>
                  <a:lnTo>
                    <a:pt x="175530" y="83247"/>
                  </a:lnTo>
                  <a:lnTo>
                    <a:pt x="166456" y="45936"/>
                  </a:lnTo>
                  <a:lnTo>
                    <a:pt x="148851" y="6085"/>
                  </a:lnTo>
                  <a:lnTo>
                    <a:pt x="138470" y="529"/>
                  </a:lnTo>
                  <a:lnTo>
                    <a:pt x="110003" y="0"/>
                  </a:lnTo>
                  <a:lnTo>
                    <a:pt x="65018" y="18345"/>
                  </a:lnTo>
                  <a:lnTo>
                    <a:pt x="42785" y="40138"/>
                  </a:lnTo>
                  <a:lnTo>
                    <a:pt x="33892" y="52864"/>
                  </a:lnTo>
                  <a:lnTo>
                    <a:pt x="27777" y="78294"/>
                  </a:lnTo>
                  <a:lnTo>
                    <a:pt x="28121" y="91001"/>
                  </a:lnTo>
                  <a:lnTo>
                    <a:pt x="33289" y="101590"/>
                  </a:lnTo>
                  <a:lnTo>
                    <a:pt x="52202" y="118999"/>
                  </a:lnTo>
                  <a:lnTo>
                    <a:pt x="84597" y="131911"/>
                  </a:lnTo>
                  <a:lnTo>
                    <a:pt x="143109" y="14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8" name="SMARTInkShape-5094"/>
            <p:cNvSpPr/>
            <p:nvPr>
              <p:custDataLst>
                <p:tags r:id="rId43"/>
              </p:custDataLst>
            </p:nvPr>
          </p:nvSpPr>
          <p:spPr>
            <a:xfrm>
              <a:off x="6350000" y="43942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8"/>
                  </a:lnTo>
                  <a:lnTo>
                    <a:pt x="54926" y="16561"/>
                  </a:lnTo>
                  <a:lnTo>
                    <a:pt x="87206" y="1065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9" name="SMARTInkShape-5095"/>
            <p:cNvSpPr/>
            <p:nvPr>
              <p:custDataLst>
                <p:tags r:id="rId44"/>
              </p:custDataLst>
            </p:nvPr>
          </p:nvSpPr>
          <p:spPr>
            <a:xfrm>
              <a:off x="6280510" y="4976267"/>
              <a:ext cx="139341" cy="275184"/>
            </a:xfrm>
            <a:custGeom>
              <a:avLst/>
              <a:gdLst/>
              <a:ahLst/>
              <a:cxnLst/>
              <a:rect l="0" t="0" r="0" b="0"/>
              <a:pathLst>
                <a:path w="139341" h="275184">
                  <a:moveTo>
                    <a:pt x="139340" y="52933"/>
                  </a:moveTo>
                  <a:lnTo>
                    <a:pt x="139340" y="52933"/>
                  </a:lnTo>
                  <a:lnTo>
                    <a:pt x="121664" y="10016"/>
                  </a:lnTo>
                  <a:lnTo>
                    <a:pt x="116973" y="5272"/>
                  </a:lnTo>
                  <a:lnTo>
                    <a:pt x="106116" y="0"/>
                  </a:lnTo>
                  <a:lnTo>
                    <a:pt x="81361" y="404"/>
                  </a:lnTo>
                  <a:lnTo>
                    <a:pt x="61831" y="14535"/>
                  </a:lnTo>
                  <a:lnTo>
                    <a:pt x="42097" y="39395"/>
                  </a:lnTo>
                  <a:lnTo>
                    <a:pt x="23918" y="73962"/>
                  </a:lnTo>
                  <a:lnTo>
                    <a:pt x="10195" y="110963"/>
                  </a:lnTo>
                  <a:lnTo>
                    <a:pt x="1508" y="148574"/>
                  </a:lnTo>
                  <a:lnTo>
                    <a:pt x="0" y="186457"/>
                  </a:lnTo>
                  <a:lnTo>
                    <a:pt x="7326" y="218816"/>
                  </a:lnTo>
                  <a:lnTo>
                    <a:pt x="13230" y="233371"/>
                  </a:lnTo>
                  <a:lnTo>
                    <a:pt x="22811" y="244487"/>
                  </a:lnTo>
                  <a:lnTo>
                    <a:pt x="75840" y="275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0" name="SMARTInkShape-5096"/>
            <p:cNvSpPr/>
            <p:nvPr>
              <p:custDataLst>
                <p:tags r:id="rId45"/>
              </p:custDataLst>
            </p:nvPr>
          </p:nvSpPr>
          <p:spPr>
            <a:xfrm>
              <a:off x="6436605" y="5044789"/>
              <a:ext cx="148346" cy="142141"/>
            </a:xfrm>
            <a:custGeom>
              <a:avLst/>
              <a:gdLst/>
              <a:ahLst/>
              <a:cxnLst/>
              <a:rect l="0" t="0" r="0" b="0"/>
              <a:pathLst>
                <a:path w="148346" h="142141">
                  <a:moveTo>
                    <a:pt x="110245" y="60611"/>
                  </a:moveTo>
                  <a:lnTo>
                    <a:pt x="110245" y="60611"/>
                  </a:lnTo>
                  <a:lnTo>
                    <a:pt x="101456" y="34863"/>
                  </a:lnTo>
                  <a:lnTo>
                    <a:pt x="98036" y="28628"/>
                  </a:lnTo>
                  <a:lnTo>
                    <a:pt x="88591" y="19820"/>
                  </a:lnTo>
                  <a:lnTo>
                    <a:pt x="83109" y="16484"/>
                  </a:lnTo>
                  <a:lnTo>
                    <a:pt x="67610" y="16540"/>
                  </a:lnTo>
                  <a:lnTo>
                    <a:pt x="58538" y="18530"/>
                  </a:lnTo>
                  <a:lnTo>
                    <a:pt x="28916" y="38186"/>
                  </a:lnTo>
                  <a:lnTo>
                    <a:pt x="4538" y="73095"/>
                  </a:lnTo>
                  <a:lnTo>
                    <a:pt x="0" y="98615"/>
                  </a:lnTo>
                  <a:lnTo>
                    <a:pt x="765" y="111347"/>
                  </a:lnTo>
                  <a:lnTo>
                    <a:pt x="4098" y="121246"/>
                  </a:lnTo>
                  <a:lnTo>
                    <a:pt x="15326" y="136008"/>
                  </a:lnTo>
                  <a:lnTo>
                    <a:pt x="23682" y="139804"/>
                  </a:lnTo>
                  <a:lnTo>
                    <a:pt x="44256" y="142140"/>
                  </a:lnTo>
                  <a:lnTo>
                    <a:pt x="67511" y="135181"/>
                  </a:lnTo>
                  <a:lnTo>
                    <a:pt x="113563" y="107718"/>
                  </a:lnTo>
                  <a:lnTo>
                    <a:pt x="127712" y="89779"/>
                  </a:lnTo>
                  <a:lnTo>
                    <a:pt x="132472" y="80056"/>
                  </a:lnTo>
                  <a:lnTo>
                    <a:pt x="134000" y="56083"/>
                  </a:lnTo>
                  <a:lnTo>
                    <a:pt x="132431" y="42775"/>
                  </a:lnTo>
                  <a:lnTo>
                    <a:pt x="121281" y="20464"/>
                  </a:lnTo>
                  <a:lnTo>
                    <a:pt x="113369" y="10563"/>
                  </a:lnTo>
                  <a:lnTo>
                    <a:pt x="103861" y="4668"/>
                  </a:lnTo>
                  <a:lnTo>
                    <a:pt x="82007" y="0"/>
                  </a:lnTo>
                  <a:lnTo>
                    <a:pt x="71664" y="2565"/>
                  </a:lnTo>
                  <a:lnTo>
                    <a:pt x="52646" y="14822"/>
                  </a:lnTo>
                  <a:lnTo>
                    <a:pt x="42313" y="32029"/>
                  </a:lnTo>
                  <a:lnTo>
                    <a:pt x="39556" y="41556"/>
                  </a:lnTo>
                  <a:lnTo>
                    <a:pt x="40542" y="51435"/>
                  </a:lnTo>
                  <a:lnTo>
                    <a:pt x="49162" y="71820"/>
                  </a:lnTo>
                  <a:lnTo>
                    <a:pt x="68044" y="86994"/>
                  </a:lnTo>
                  <a:lnTo>
                    <a:pt x="92900" y="97031"/>
                  </a:lnTo>
                  <a:lnTo>
                    <a:pt x="148345" y="1050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1" name="SMARTInkShape-5097"/>
            <p:cNvSpPr/>
            <p:nvPr>
              <p:custDataLst>
                <p:tags r:id="rId46"/>
              </p:custDataLst>
            </p:nvPr>
          </p:nvSpPr>
          <p:spPr>
            <a:xfrm>
              <a:off x="6617582" y="4978400"/>
              <a:ext cx="75722" cy="247651"/>
            </a:xfrm>
            <a:custGeom>
              <a:avLst/>
              <a:gdLst/>
              <a:ahLst/>
              <a:cxnLst/>
              <a:rect l="0" t="0" r="0" b="0"/>
              <a:pathLst>
                <a:path w="75722" h="2476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9492" y="27790"/>
                  </a:lnTo>
                  <a:lnTo>
                    <a:pt x="41802" y="72987"/>
                  </a:lnTo>
                  <a:lnTo>
                    <a:pt x="68288" y="117895"/>
                  </a:lnTo>
                  <a:lnTo>
                    <a:pt x="75721" y="147883"/>
                  </a:lnTo>
                  <a:lnTo>
                    <a:pt x="73380" y="173911"/>
                  </a:lnTo>
                  <a:lnTo>
                    <a:pt x="69794" y="185791"/>
                  </a:lnTo>
                  <a:lnTo>
                    <a:pt x="54518" y="206516"/>
                  </a:lnTo>
                  <a:lnTo>
                    <a:pt x="5468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63" name="SMARTInkShape-5098"/>
          <p:cNvSpPr/>
          <p:nvPr>
            <p:custDataLst>
              <p:tags r:id="rId7"/>
            </p:custDataLst>
          </p:nvPr>
        </p:nvSpPr>
        <p:spPr>
          <a:xfrm>
            <a:off x="6021640" y="5077574"/>
            <a:ext cx="178697" cy="289941"/>
          </a:xfrm>
          <a:custGeom>
            <a:avLst/>
            <a:gdLst/>
            <a:ahLst/>
            <a:cxnLst/>
            <a:rect l="0" t="0" r="0" b="0"/>
            <a:pathLst>
              <a:path w="178697" h="289941">
                <a:moveTo>
                  <a:pt x="74360" y="129426"/>
                </a:moveTo>
                <a:lnTo>
                  <a:pt x="74360" y="129426"/>
                </a:lnTo>
                <a:lnTo>
                  <a:pt x="89939" y="87331"/>
                </a:lnTo>
                <a:lnTo>
                  <a:pt x="96850" y="55413"/>
                </a:lnTo>
                <a:lnTo>
                  <a:pt x="92822" y="34207"/>
                </a:lnTo>
                <a:lnTo>
                  <a:pt x="83271" y="15140"/>
                </a:lnTo>
                <a:lnTo>
                  <a:pt x="69619" y="1962"/>
                </a:lnTo>
                <a:lnTo>
                  <a:pt x="61321" y="0"/>
                </a:lnTo>
                <a:lnTo>
                  <a:pt x="42695" y="3464"/>
                </a:lnTo>
                <a:lnTo>
                  <a:pt x="24538" y="19586"/>
                </a:lnTo>
                <a:lnTo>
                  <a:pt x="9178" y="43919"/>
                </a:lnTo>
                <a:lnTo>
                  <a:pt x="0" y="73549"/>
                </a:lnTo>
                <a:lnTo>
                  <a:pt x="1094" y="98007"/>
                </a:lnTo>
                <a:lnTo>
                  <a:pt x="4350" y="108480"/>
                </a:lnTo>
                <a:lnTo>
                  <a:pt x="17374" y="123879"/>
                </a:lnTo>
                <a:lnTo>
                  <a:pt x="25786" y="129962"/>
                </a:lnTo>
                <a:lnTo>
                  <a:pt x="48303" y="132957"/>
                </a:lnTo>
                <a:lnTo>
                  <a:pt x="61222" y="131780"/>
                </a:lnTo>
                <a:lnTo>
                  <a:pt x="84984" y="121064"/>
                </a:lnTo>
                <a:lnTo>
                  <a:pt x="105893" y="103132"/>
                </a:lnTo>
                <a:lnTo>
                  <a:pt x="128153" y="66680"/>
                </a:lnTo>
                <a:lnTo>
                  <a:pt x="141956" y="21384"/>
                </a:lnTo>
                <a:lnTo>
                  <a:pt x="142707" y="18592"/>
                </a:lnTo>
                <a:lnTo>
                  <a:pt x="143208" y="18142"/>
                </a:lnTo>
                <a:lnTo>
                  <a:pt x="143542" y="19254"/>
                </a:lnTo>
                <a:lnTo>
                  <a:pt x="141125" y="47796"/>
                </a:lnTo>
                <a:lnTo>
                  <a:pt x="148548" y="85640"/>
                </a:lnTo>
                <a:lnTo>
                  <a:pt x="160390" y="129545"/>
                </a:lnTo>
                <a:lnTo>
                  <a:pt x="171156" y="164051"/>
                </a:lnTo>
                <a:lnTo>
                  <a:pt x="177353" y="198672"/>
                </a:lnTo>
                <a:lnTo>
                  <a:pt x="178696" y="230052"/>
                </a:lnTo>
                <a:lnTo>
                  <a:pt x="174589" y="253406"/>
                </a:lnTo>
                <a:lnTo>
                  <a:pt x="160533" y="271311"/>
                </a:lnTo>
                <a:lnTo>
                  <a:pt x="140882" y="284208"/>
                </a:lnTo>
                <a:lnTo>
                  <a:pt x="120388" y="289940"/>
                </a:lnTo>
                <a:lnTo>
                  <a:pt x="99520" y="288724"/>
                </a:lnTo>
                <a:lnTo>
                  <a:pt x="89017" y="286425"/>
                </a:lnTo>
                <a:lnTo>
                  <a:pt x="73583" y="276345"/>
                </a:lnTo>
                <a:lnTo>
                  <a:pt x="67492" y="269705"/>
                </a:lnTo>
                <a:lnTo>
                  <a:pt x="65547" y="261750"/>
                </a:lnTo>
                <a:lnTo>
                  <a:pt x="74360" y="2246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66" name="SMARTInkShape-Group902"/>
          <p:cNvGrpSpPr/>
          <p:nvPr/>
        </p:nvGrpSpPr>
        <p:grpSpPr>
          <a:xfrm>
            <a:off x="6976011" y="5042783"/>
            <a:ext cx="390317" cy="164218"/>
            <a:chOff x="6976011" y="5042783"/>
            <a:chExt cx="390317" cy="164218"/>
          </a:xfrm>
        </p:grpSpPr>
        <p:sp>
          <p:nvSpPr>
            <p:cNvPr id="22764" name="SMARTInkShape-5099"/>
            <p:cNvSpPr/>
            <p:nvPr>
              <p:custDataLst>
                <p:tags r:id="rId40"/>
              </p:custDataLst>
            </p:nvPr>
          </p:nvSpPr>
          <p:spPr>
            <a:xfrm>
              <a:off x="7279791" y="5042783"/>
              <a:ext cx="86537" cy="164218"/>
            </a:xfrm>
            <a:custGeom>
              <a:avLst/>
              <a:gdLst/>
              <a:ahLst/>
              <a:cxnLst/>
              <a:rect l="0" t="0" r="0" b="0"/>
              <a:pathLst>
                <a:path w="86537" h="1642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36732" y="20242"/>
                  </a:lnTo>
                  <a:lnTo>
                    <a:pt x="66061" y="44574"/>
                  </a:lnTo>
                  <a:lnTo>
                    <a:pt x="79136" y="64005"/>
                  </a:lnTo>
                  <a:lnTo>
                    <a:pt x="85887" y="84401"/>
                  </a:lnTo>
                  <a:lnTo>
                    <a:pt x="86536" y="105224"/>
                  </a:lnTo>
                  <a:lnTo>
                    <a:pt x="79564" y="130040"/>
                  </a:lnTo>
                  <a:lnTo>
                    <a:pt x="54459" y="164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5" name="SMARTInkShape-5100"/>
            <p:cNvSpPr/>
            <p:nvPr>
              <p:custDataLst>
                <p:tags r:id="rId41"/>
              </p:custDataLst>
            </p:nvPr>
          </p:nvSpPr>
          <p:spPr>
            <a:xfrm>
              <a:off x="6976011" y="5124450"/>
              <a:ext cx="370940" cy="50801"/>
            </a:xfrm>
            <a:custGeom>
              <a:avLst/>
              <a:gdLst/>
              <a:ahLst/>
              <a:cxnLst/>
              <a:rect l="0" t="0" r="0" b="0"/>
              <a:pathLst>
                <a:path w="370940" h="50801">
                  <a:moveTo>
                    <a:pt x="15339" y="50800"/>
                  </a:moveTo>
                  <a:lnTo>
                    <a:pt x="15339" y="50800"/>
                  </a:lnTo>
                  <a:lnTo>
                    <a:pt x="1855" y="44058"/>
                  </a:lnTo>
                  <a:lnTo>
                    <a:pt x="0" y="41366"/>
                  </a:lnTo>
                  <a:lnTo>
                    <a:pt x="879" y="38867"/>
                  </a:lnTo>
                  <a:lnTo>
                    <a:pt x="3582" y="36495"/>
                  </a:lnTo>
                  <a:lnTo>
                    <a:pt x="41097" y="26414"/>
                  </a:lnTo>
                  <a:lnTo>
                    <a:pt x="84877" y="20442"/>
                  </a:lnTo>
                  <a:lnTo>
                    <a:pt x="110381" y="17861"/>
                  </a:lnTo>
                  <a:lnTo>
                    <a:pt x="138673" y="16140"/>
                  </a:lnTo>
                  <a:lnTo>
                    <a:pt x="168823" y="14994"/>
                  </a:lnTo>
                  <a:lnTo>
                    <a:pt x="200211" y="14229"/>
                  </a:lnTo>
                  <a:lnTo>
                    <a:pt x="230310" y="13014"/>
                  </a:lnTo>
                  <a:lnTo>
                    <a:pt x="259547" y="11499"/>
                  </a:lnTo>
                  <a:lnTo>
                    <a:pt x="288211" y="9782"/>
                  </a:lnTo>
                  <a:lnTo>
                    <a:pt x="327586" y="5994"/>
                  </a:lnTo>
                  <a:lnTo>
                    <a:pt x="3709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76" name="SMARTInkShape-Group903"/>
          <p:cNvGrpSpPr/>
          <p:nvPr/>
        </p:nvGrpSpPr>
        <p:grpSpPr>
          <a:xfrm>
            <a:off x="7664276" y="4823149"/>
            <a:ext cx="1380732" cy="478403"/>
            <a:chOff x="7664276" y="4823149"/>
            <a:chExt cx="1380732" cy="478403"/>
          </a:xfrm>
        </p:grpSpPr>
        <p:sp>
          <p:nvSpPr>
            <p:cNvPr id="22767" name="SMARTInkShape-5101"/>
            <p:cNvSpPr/>
            <p:nvPr>
              <p:custDataLst>
                <p:tags r:id="rId31"/>
              </p:custDataLst>
            </p:nvPr>
          </p:nvSpPr>
          <p:spPr>
            <a:xfrm>
              <a:off x="8915400" y="4936929"/>
              <a:ext cx="129608" cy="276422"/>
            </a:xfrm>
            <a:custGeom>
              <a:avLst/>
              <a:gdLst/>
              <a:ahLst/>
              <a:cxnLst/>
              <a:rect l="0" t="0" r="0" b="0"/>
              <a:pathLst>
                <a:path w="129608" h="276422">
                  <a:moveTo>
                    <a:pt x="69850" y="3371"/>
                  </a:moveTo>
                  <a:lnTo>
                    <a:pt x="69850" y="3371"/>
                  </a:lnTo>
                  <a:lnTo>
                    <a:pt x="69849" y="0"/>
                  </a:lnTo>
                  <a:lnTo>
                    <a:pt x="77376" y="227"/>
                  </a:lnTo>
                  <a:lnTo>
                    <a:pt x="83334" y="1275"/>
                  </a:lnTo>
                  <a:lnTo>
                    <a:pt x="95598" y="9966"/>
                  </a:lnTo>
                  <a:lnTo>
                    <a:pt x="101832" y="16234"/>
                  </a:lnTo>
                  <a:lnTo>
                    <a:pt x="120718" y="62137"/>
                  </a:lnTo>
                  <a:lnTo>
                    <a:pt x="127736" y="104984"/>
                  </a:lnTo>
                  <a:lnTo>
                    <a:pt x="129607" y="128263"/>
                  </a:lnTo>
                  <a:lnTo>
                    <a:pt x="118516" y="171062"/>
                  </a:lnTo>
                  <a:lnTo>
                    <a:pt x="108644" y="191365"/>
                  </a:lnTo>
                  <a:lnTo>
                    <a:pt x="71334" y="227093"/>
                  </a:lnTo>
                  <a:lnTo>
                    <a:pt x="31703" y="254498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8" name="SMARTInkShape-5102"/>
            <p:cNvSpPr/>
            <p:nvPr>
              <p:custDataLst>
                <p:tags r:id="rId32"/>
              </p:custDataLst>
            </p:nvPr>
          </p:nvSpPr>
          <p:spPr>
            <a:xfrm>
              <a:off x="8805483" y="5130800"/>
              <a:ext cx="97218" cy="6351"/>
            </a:xfrm>
            <a:custGeom>
              <a:avLst/>
              <a:gdLst/>
              <a:ahLst/>
              <a:cxnLst/>
              <a:rect l="0" t="0" r="0" b="0"/>
              <a:pathLst>
                <a:path w="97218" h="6351">
                  <a:moveTo>
                    <a:pt x="21017" y="6350"/>
                  </a:moveTo>
                  <a:lnTo>
                    <a:pt x="21017" y="6350"/>
                  </a:lnTo>
                  <a:lnTo>
                    <a:pt x="74" y="588"/>
                  </a:lnTo>
                  <a:lnTo>
                    <a:pt x="0" y="392"/>
                  </a:lnTo>
                  <a:lnTo>
                    <a:pt x="40576" y="23"/>
                  </a:lnTo>
                  <a:lnTo>
                    <a:pt x="972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9" name="SMARTInkShape-5103"/>
            <p:cNvSpPr/>
            <p:nvPr>
              <p:custDataLst>
                <p:tags r:id="rId33"/>
              </p:custDataLst>
            </p:nvPr>
          </p:nvSpPr>
          <p:spPr>
            <a:xfrm>
              <a:off x="8785422" y="5049181"/>
              <a:ext cx="123629" cy="150078"/>
            </a:xfrm>
            <a:custGeom>
              <a:avLst/>
              <a:gdLst/>
              <a:ahLst/>
              <a:cxnLst/>
              <a:rect l="0" t="0" r="0" b="0"/>
              <a:pathLst>
                <a:path w="123629" h="150078">
                  <a:moveTo>
                    <a:pt x="123628" y="11769"/>
                  </a:moveTo>
                  <a:lnTo>
                    <a:pt x="123628" y="11769"/>
                  </a:lnTo>
                  <a:lnTo>
                    <a:pt x="114790" y="2930"/>
                  </a:lnTo>
                  <a:lnTo>
                    <a:pt x="107000" y="785"/>
                  </a:lnTo>
                  <a:lnTo>
                    <a:pt x="73591" y="0"/>
                  </a:lnTo>
                  <a:lnTo>
                    <a:pt x="49850" y="4911"/>
                  </a:lnTo>
                  <a:lnTo>
                    <a:pt x="35804" y="11308"/>
                  </a:lnTo>
                  <a:lnTo>
                    <a:pt x="26270" y="22618"/>
                  </a:lnTo>
                  <a:lnTo>
                    <a:pt x="9699" y="69314"/>
                  </a:lnTo>
                  <a:lnTo>
                    <a:pt x="0" y="115999"/>
                  </a:lnTo>
                  <a:lnTo>
                    <a:pt x="8" y="125357"/>
                  </a:lnTo>
                  <a:lnTo>
                    <a:pt x="2391" y="139491"/>
                  </a:lnTo>
                  <a:lnTo>
                    <a:pt x="3997" y="141367"/>
                  </a:lnTo>
                  <a:lnTo>
                    <a:pt x="27345" y="147996"/>
                  </a:lnTo>
                  <a:lnTo>
                    <a:pt x="62302" y="150077"/>
                  </a:lnTo>
                  <a:lnTo>
                    <a:pt x="82879" y="146196"/>
                  </a:lnTo>
                  <a:lnTo>
                    <a:pt x="98228" y="138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0" name="SMARTInkShape-5104"/>
            <p:cNvSpPr/>
            <p:nvPr>
              <p:custDataLst>
                <p:tags r:id="rId34"/>
              </p:custDataLst>
            </p:nvPr>
          </p:nvSpPr>
          <p:spPr>
            <a:xfrm>
              <a:off x="8633567" y="5063641"/>
              <a:ext cx="97684" cy="143360"/>
            </a:xfrm>
            <a:custGeom>
              <a:avLst/>
              <a:gdLst/>
              <a:ahLst/>
              <a:cxnLst/>
              <a:rect l="0" t="0" r="0" b="0"/>
              <a:pathLst>
                <a:path w="97684" h="143360">
                  <a:moveTo>
                    <a:pt x="40533" y="3659"/>
                  </a:moveTo>
                  <a:lnTo>
                    <a:pt x="40533" y="3659"/>
                  </a:lnTo>
                  <a:lnTo>
                    <a:pt x="40533" y="288"/>
                  </a:lnTo>
                  <a:lnTo>
                    <a:pt x="41238" y="0"/>
                  </a:lnTo>
                  <a:lnTo>
                    <a:pt x="43903" y="1563"/>
                  </a:lnTo>
                  <a:lnTo>
                    <a:pt x="43677" y="10253"/>
                  </a:lnTo>
                  <a:lnTo>
                    <a:pt x="34411" y="42199"/>
                  </a:lnTo>
                  <a:lnTo>
                    <a:pt x="15335" y="82481"/>
                  </a:lnTo>
                  <a:lnTo>
                    <a:pt x="0" y="129606"/>
                  </a:lnTo>
                  <a:lnTo>
                    <a:pt x="881" y="136776"/>
                  </a:lnTo>
                  <a:lnTo>
                    <a:pt x="3515" y="138971"/>
                  </a:lnTo>
                  <a:lnTo>
                    <a:pt x="12086" y="141408"/>
                  </a:lnTo>
                  <a:lnTo>
                    <a:pt x="59381" y="143188"/>
                  </a:lnTo>
                  <a:lnTo>
                    <a:pt x="97683" y="143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1" name="SMARTInkShape-5105"/>
            <p:cNvSpPr/>
            <p:nvPr>
              <p:custDataLst>
                <p:tags r:id="rId35"/>
              </p:custDataLst>
            </p:nvPr>
          </p:nvSpPr>
          <p:spPr>
            <a:xfrm>
              <a:off x="8401127" y="5059831"/>
              <a:ext cx="156012" cy="169878"/>
            </a:xfrm>
            <a:custGeom>
              <a:avLst/>
              <a:gdLst/>
              <a:ahLst/>
              <a:cxnLst/>
              <a:rect l="0" t="0" r="0" b="0"/>
              <a:pathLst>
                <a:path w="156012" h="169878">
                  <a:moveTo>
                    <a:pt x="6273" y="166219"/>
                  </a:moveTo>
                  <a:lnTo>
                    <a:pt x="6273" y="166219"/>
                  </a:lnTo>
                  <a:lnTo>
                    <a:pt x="2902" y="166219"/>
                  </a:lnTo>
                  <a:lnTo>
                    <a:pt x="1909" y="166924"/>
                  </a:lnTo>
                  <a:lnTo>
                    <a:pt x="1246" y="168100"/>
                  </a:lnTo>
                  <a:lnTo>
                    <a:pt x="805" y="169590"/>
                  </a:lnTo>
                  <a:lnTo>
                    <a:pt x="511" y="169877"/>
                  </a:lnTo>
                  <a:lnTo>
                    <a:pt x="315" y="169364"/>
                  </a:lnTo>
                  <a:lnTo>
                    <a:pt x="0" y="166840"/>
                  </a:lnTo>
                  <a:lnTo>
                    <a:pt x="5713" y="156202"/>
                  </a:lnTo>
                  <a:lnTo>
                    <a:pt x="12139" y="148597"/>
                  </a:lnTo>
                  <a:lnTo>
                    <a:pt x="20319" y="126269"/>
                  </a:lnTo>
                  <a:lnTo>
                    <a:pt x="27210" y="87197"/>
                  </a:lnTo>
                  <a:lnTo>
                    <a:pt x="37093" y="43243"/>
                  </a:lnTo>
                  <a:lnTo>
                    <a:pt x="52369" y="6539"/>
                  </a:lnTo>
                  <a:lnTo>
                    <a:pt x="58039" y="0"/>
                  </a:lnTo>
                  <a:lnTo>
                    <a:pt x="60539" y="373"/>
                  </a:lnTo>
                  <a:lnTo>
                    <a:pt x="62911" y="2738"/>
                  </a:lnTo>
                  <a:lnTo>
                    <a:pt x="67428" y="12422"/>
                  </a:lnTo>
                  <a:lnTo>
                    <a:pt x="78209" y="47249"/>
                  </a:lnTo>
                  <a:lnTo>
                    <a:pt x="84341" y="55253"/>
                  </a:lnTo>
                  <a:lnTo>
                    <a:pt x="87952" y="58374"/>
                  </a:lnTo>
                  <a:lnTo>
                    <a:pt x="91770" y="59045"/>
                  </a:lnTo>
                  <a:lnTo>
                    <a:pt x="95726" y="58081"/>
                  </a:lnTo>
                  <a:lnTo>
                    <a:pt x="118958" y="43023"/>
                  </a:lnTo>
                  <a:lnTo>
                    <a:pt x="145203" y="19128"/>
                  </a:lnTo>
                  <a:lnTo>
                    <a:pt x="149692" y="17358"/>
                  </a:lnTo>
                  <a:lnTo>
                    <a:pt x="152686" y="18295"/>
                  </a:lnTo>
                  <a:lnTo>
                    <a:pt x="154681" y="21037"/>
                  </a:lnTo>
                  <a:lnTo>
                    <a:pt x="156011" y="24981"/>
                  </a:lnTo>
                  <a:lnTo>
                    <a:pt x="153297" y="64486"/>
                  </a:lnTo>
                  <a:lnTo>
                    <a:pt x="151746" y="109888"/>
                  </a:lnTo>
                  <a:lnTo>
                    <a:pt x="145973" y="1408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2" name="SMARTInkShape-5106"/>
            <p:cNvSpPr/>
            <p:nvPr>
              <p:custDataLst>
                <p:tags r:id="rId36"/>
              </p:custDataLst>
            </p:nvPr>
          </p:nvSpPr>
          <p:spPr>
            <a:xfrm>
              <a:off x="8242632" y="4823149"/>
              <a:ext cx="94919" cy="85402"/>
            </a:xfrm>
            <a:custGeom>
              <a:avLst/>
              <a:gdLst/>
              <a:ahLst/>
              <a:cxnLst/>
              <a:rect l="0" t="0" r="0" b="0"/>
              <a:pathLst>
                <a:path w="94919" h="85402">
                  <a:moveTo>
                    <a:pt x="6018" y="28251"/>
                  </a:moveTo>
                  <a:lnTo>
                    <a:pt x="6018" y="28251"/>
                  </a:lnTo>
                  <a:lnTo>
                    <a:pt x="6018" y="24880"/>
                  </a:lnTo>
                  <a:lnTo>
                    <a:pt x="7899" y="21343"/>
                  </a:lnTo>
                  <a:lnTo>
                    <a:pt x="9388" y="19412"/>
                  </a:lnTo>
                  <a:lnTo>
                    <a:pt x="10381" y="18831"/>
                  </a:lnTo>
                  <a:lnTo>
                    <a:pt x="11043" y="19148"/>
                  </a:lnTo>
                  <a:lnTo>
                    <a:pt x="11485" y="20066"/>
                  </a:lnTo>
                  <a:lnTo>
                    <a:pt x="2190" y="63707"/>
                  </a:lnTo>
                  <a:lnTo>
                    <a:pt x="0" y="82266"/>
                  </a:lnTo>
                  <a:lnTo>
                    <a:pt x="595" y="81899"/>
                  </a:lnTo>
                  <a:lnTo>
                    <a:pt x="21335" y="38825"/>
                  </a:lnTo>
                  <a:lnTo>
                    <a:pt x="38543" y="14215"/>
                  </a:lnTo>
                  <a:lnTo>
                    <a:pt x="53285" y="1750"/>
                  </a:lnTo>
                  <a:lnTo>
                    <a:pt x="56579" y="0"/>
                  </a:lnTo>
                  <a:lnTo>
                    <a:pt x="60187" y="2361"/>
                  </a:lnTo>
                  <a:lnTo>
                    <a:pt x="67958" y="14393"/>
                  </a:lnTo>
                  <a:lnTo>
                    <a:pt x="83616" y="59082"/>
                  </a:lnTo>
                  <a:lnTo>
                    <a:pt x="94918" y="85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3" name="SMARTInkShape-5107"/>
            <p:cNvSpPr/>
            <p:nvPr>
              <p:custDataLst>
                <p:tags r:id="rId37"/>
              </p:custDataLst>
            </p:nvPr>
          </p:nvSpPr>
          <p:spPr>
            <a:xfrm>
              <a:off x="8184235" y="4980329"/>
              <a:ext cx="197766" cy="139544"/>
            </a:xfrm>
            <a:custGeom>
              <a:avLst/>
              <a:gdLst/>
              <a:ahLst/>
              <a:cxnLst/>
              <a:rect l="0" t="0" r="0" b="0"/>
              <a:pathLst>
                <a:path w="197766" h="139544">
                  <a:moveTo>
                    <a:pt x="89815" y="29821"/>
                  </a:moveTo>
                  <a:lnTo>
                    <a:pt x="89815" y="29821"/>
                  </a:lnTo>
                  <a:lnTo>
                    <a:pt x="79676" y="11659"/>
                  </a:lnTo>
                  <a:lnTo>
                    <a:pt x="72139" y="4581"/>
                  </a:lnTo>
                  <a:lnTo>
                    <a:pt x="62204" y="965"/>
                  </a:lnTo>
                  <a:lnTo>
                    <a:pt x="56590" y="0"/>
                  </a:lnTo>
                  <a:lnTo>
                    <a:pt x="42828" y="4573"/>
                  </a:lnTo>
                  <a:lnTo>
                    <a:pt x="35207" y="8755"/>
                  </a:lnTo>
                  <a:lnTo>
                    <a:pt x="14368" y="34868"/>
                  </a:lnTo>
                  <a:lnTo>
                    <a:pt x="1530" y="69416"/>
                  </a:lnTo>
                  <a:lnTo>
                    <a:pt x="0" y="103093"/>
                  </a:lnTo>
                  <a:lnTo>
                    <a:pt x="8035" y="120947"/>
                  </a:lnTo>
                  <a:lnTo>
                    <a:pt x="14127" y="128672"/>
                  </a:lnTo>
                  <a:lnTo>
                    <a:pt x="32187" y="137254"/>
                  </a:lnTo>
                  <a:lnTo>
                    <a:pt x="42930" y="139543"/>
                  </a:lnTo>
                  <a:lnTo>
                    <a:pt x="66154" y="136442"/>
                  </a:lnTo>
                  <a:lnTo>
                    <a:pt x="88472" y="128008"/>
                  </a:lnTo>
                  <a:lnTo>
                    <a:pt x="105446" y="117204"/>
                  </a:lnTo>
                  <a:lnTo>
                    <a:pt x="110113" y="108537"/>
                  </a:lnTo>
                  <a:lnTo>
                    <a:pt x="113417" y="85738"/>
                  </a:lnTo>
                  <a:lnTo>
                    <a:pt x="105009" y="59141"/>
                  </a:lnTo>
                  <a:lnTo>
                    <a:pt x="89511" y="34385"/>
                  </a:lnTo>
                  <a:lnTo>
                    <a:pt x="70866" y="18679"/>
                  </a:lnTo>
                  <a:lnTo>
                    <a:pt x="60954" y="15337"/>
                  </a:lnTo>
                  <a:lnTo>
                    <a:pt x="40534" y="15387"/>
                  </a:lnTo>
                  <a:lnTo>
                    <a:pt x="32266" y="18787"/>
                  </a:lnTo>
                  <a:lnTo>
                    <a:pt x="19317" y="30091"/>
                  </a:lnTo>
                  <a:lnTo>
                    <a:pt x="12621" y="44522"/>
                  </a:lnTo>
                  <a:lnTo>
                    <a:pt x="10836" y="52322"/>
                  </a:lnTo>
                  <a:lnTo>
                    <a:pt x="12469" y="60344"/>
                  </a:lnTo>
                  <a:lnTo>
                    <a:pt x="21808" y="76782"/>
                  </a:lnTo>
                  <a:lnTo>
                    <a:pt x="44772" y="89734"/>
                  </a:lnTo>
                  <a:lnTo>
                    <a:pt x="76851" y="98782"/>
                  </a:lnTo>
                  <a:lnTo>
                    <a:pt x="114628" y="102804"/>
                  </a:lnTo>
                  <a:lnTo>
                    <a:pt x="149291" y="100828"/>
                  </a:lnTo>
                  <a:lnTo>
                    <a:pt x="197765" y="93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4" name="SMARTInkShape-5108"/>
            <p:cNvSpPr/>
            <p:nvPr>
              <p:custDataLst>
                <p:tags r:id="rId38"/>
              </p:custDataLst>
            </p:nvPr>
          </p:nvSpPr>
          <p:spPr>
            <a:xfrm>
              <a:off x="7949403" y="4910809"/>
              <a:ext cx="178598" cy="294218"/>
            </a:xfrm>
            <a:custGeom>
              <a:avLst/>
              <a:gdLst/>
              <a:ahLst/>
              <a:cxnLst/>
              <a:rect l="0" t="0" r="0" b="0"/>
              <a:pathLst>
                <a:path w="178598" h="294218">
                  <a:moveTo>
                    <a:pt x="172247" y="61241"/>
                  </a:moveTo>
                  <a:lnTo>
                    <a:pt x="172247" y="61241"/>
                  </a:lnTo>
                  <a:lnTo>
                    <a:pt x="154571" y="20420"/>
                  </a:lnTo>
                  <a:lnTo>
                    <a:pt x="139022" y="2188"/>
                  </a:lnTo>
                  <a:lnTo>
                    <a:pt x="131753" y="0"/>
                  </a:lnTo>
                  <a:lnTo>
                    <a:pt x="114268" y="1332"/>
                  </a:lnTo>
                  <a:lnTo>
                    <a:pt x="77849" y="20128"/>
                  </a:lnTo>
                  <a:lnTo>
                    <a:pt x="35779" y="58153"/>
                  </a:lnTo>
                  <a:lnTo>
                    <a:pt x="14227" y="92795"/>
                  </a:lnTo>
                  <a:lnTo>
                    <a:pt x="1122" y="132415"/>
                  </a:lnTo>
                  <a:lnTo>
                    <a:pt x="0" y="175894"/>
                  </a:lnTo>
                  <a:lnTo>
                    <a:pt x="7969" y="213562"/>
                  </a:lnTo>
                  <a:lnTo>
                    <a:pt x="23034" y="245356"/>
                  </a:lnTo>
                  <a:lnTo>
                    <a:pt x="46193" y="271246"/>
                  </a:lnTo>
                  <a:lnTo>
                    <a:pt x="76712" y="286986"/>
                  </a:lnTo>
                  <a:lnTo>
                    <a:pt x="110737" y="294217"/>
                  </a:lnTo>
                  <a:lnTo>
                    <a:pt x="155981" y="291765"/>
                  </a:lnTo>
                  <a:lnTo>
                    <a:pt x="178597" y="2898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5" name="SMARTInkShape-5109"/>
            <p:cNvSpPr/>
            <p:nvPr>
              <p:custDataLst>
                <p:tags r:id="rId39"/>
              </p:custDataLst>
            </p:nvPr>
          </p:nvSpPr>
          <p:spPr>
            <a:xfrm>
              <a:off x="7664276" y="5015334"/>
              <a:ext cx="160021" cy="286218"/>
            </a:xfrm>
            <a:custGeom>
              <a:avLst/>
              <a:gdLst/>
              <a:ahLst/>
              <a:cxnLst/>
              <a:rect l="0" t="0" r="0" b="0"/>
              <a:pathLst>
                <a:path w="160021" h="286218">
                  <a:moveTo>
                    <a:pt x="108124" y="39266"/>
                  </a:moveTo>
                  <a:lnTo>
                    <a:pt x="108124" y="39266"/>
                  </a:lnTo>
                  <a:lnTo>
                    <a:pt x="104753" y="35895"/>
                  </a:lnTo>
                  <a:lnTo>
                    <a:pt x="104465" y="33491"/>
                  </a:lnTo>
                  <a:lnTo>
                    <a:pt x="107502" y="18872"/>
                  </a:lnTo>
                  <a:lnTo>
                    <a:pt x="102203" y="12328"/>
                  </a:lnTo>
                  <a:lnTo>
                    <a:pt x="97827" y="8607"/>
                  </a:lnTo>
                  <a:lnTo>
                    <a:pt x="74812" y="0"/>
                  </a:lnTo>
                  <a:lnTo>
                    <a:pt x="65455" y="1094"/>
                  </a:lnTo>
                  <a:lnTo>
                    <a:pt x="45650" y="9836"/>
                  </a:lnTo>
                  <a:lnTo>
                    <a:pt x="14668" y="33995"/>
                  </a:lnTo>
                  <a:lnTo>
                    <a:pt x="3088" y="55267"/>
                  </a:lnTo>
                  <a:lnTo>
                    <a:pt x="0" y="66867"/>
                  </a:lnTo>
                  <a:lnTo>
                    <a:pt x="763" y="76716"/>
                  </a:lnTo>
                  <a:lnTo>
                    <a:pt x="9138" y="93305"/>
                  </a:lnTo>
                  <a:lnTo>
                    <a:pt x="26030" y="103970"/>
                  </a:lnTo>
                  <a:lnTo>
                    <a:pt x="36462" y="107802"/>
                  </a:lnTo>
                  <a:lnTo>
                    <a:pt x="61222" y="106416"/>
                  </a:lnTo>
                  <a:lnTo>
                    <a:pt x="87279" y="98038"/>
                  </a:lnTo>
                  <a:lnTo>
                    <a:pt x="119664" y="77454"/>
                  </a:lnTo>
                  <a:lnTo>
                    <a:pt x="138434" y="53481"/>
                  </a:lnTo>
                  <a:lnTo>
                    <a:pt x="150573" y="25154"/>
                  </a:lnTo>
                  <a:lnTo>
                    <a:pt x="149803" y="28055"/>
                  </a:lnTo>
                  <a:lnTo>
                    <a:pt x="147815" y="37811"/>
                  </a:lnTo>
                  <a:lnTo>
                    <a:pt x="146538" y="74701"/>
                  </a:lnTo>
                  <a:lnTo>
                    <a:pt x="148198" y="112089"/>
                  </a:lnTo>
                  <a:lnTo>
                    <a:pt x="155040" y="156328"/>
                  </a:lnTo>
                  <a:lnTo>
                    <a:pt x="160020" y="188660"/>
                  </a:lnTo>
                  <a:lnTo>
                    <a:pt x="158151" y="235774"/>
                  </a:lnTo>
                  <a:lnTo>
                    <a:pt x="152465" y="258777"/>
                  </a:lnTo>
                  <a:lnTo>
                    <a:pt x="139590" y="274645"/>
                  </a:lnTo>
                  <a:lnTo>
                    <a:pt x="131218" y="280852"/>
                  </a:lnTo>
                  <a:lnTo>
                    <a:pt x="110627" y="285867"/>
                  </a:lnTo>
                  <a:lnTo>
                    <a:pt x="99209" y="286217"/>
                  </a:lnTo>
                  <a:lnTo>
                    <a:pt x="75234" y="279080"/>
                  </a:lnTo>
                  <a:lnTo>
                    <a:pt x="41699" y="259194"/>
                  </a:lnTo>
                  <a:lnTo>
                    <a:pt x="32091" y="251501"/>
                  </a:lnTo>
                  <a:lnTo>
                    <a:pt x="27096" y="242845"/>
                  </a:lnTo>
                  <a:lnTo>
                    <a:pt x="25309" y="223820"/>
                  </a:lnTo>
                  <a:lnTo>
                    <a:pt x="31042" y="214513"/>
                  </a:lnTo>
                  <a:lnTo>
                    <a:pt x="76374" y="1789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77" name="SMARTInkShape-5110"/>
          <p:cNvSpPr/>
          <p:nvPr>
            <p:custDataLst>
              <p:tags r:id="rId8"/>
            </p:custDataLst>
          </p:nvPr>
        </p:nvSpPr>
        <p:spPr>
          <a:xfrm>
            <a:off x="3696862" y="2955378"/>
            <a:ext cx="1255277" cy="1365632"/>
          </a:xfrm>
          <a:custGeom>
            <a:avLst/>
            <a:gdLst/>
            <a:ahLst/>
            <a:cxnLst/>
            <a:rect l="0" t="0" r="0" b="0"/>
            <a:pathLst>
              <a:path w="1255277" h="1365632">
                <a:moveTo>
                  <a:pt x="170288" y="181522"/>
                </a:moveTo>
                <a:lnTo>
                  <a:pt x="170288" y="181522"/>
                </a:lnTo>
                <a:lnTo>
                  <a:pt x="206688" y="139164"/>
                </a:lnTo>
                <a:lnTo>
                  <a:pt x="240810" y="112292"/>
                </a:lnTo>
                <a:lnTo>
                  <a:pt x="272187" y="95720"/>
                </a:lnTo>
                <a:lnTo>
                  <a:pt x="309650" y="81298"/>
                </a:lnTo>
                <a:lnTo>
                  <a:pt x="347938" y="67834"/>
                </a:lnTo>
                <a:lnTo>
                  <a:pt x="386827" y="54794"/>
                </a:lnTo>
                <a:lnTo>
                  <a:pt x="427629" y="41943"/>
                </a:lnTo>
                <a:lnTo>
                  <a:pt x="469283" y="29176"/>
                </a:lnTo>
                <a:lnTo>
                  <a:pt x="512019" y="17151"/>
                </a:lnTo>
                <a:lnTo>
                  <a:pt x="556883" y="7104"/>
                </a:lnTo>
                <a:lnTo>
                  <a:pt x="580418" y="3859"/>
                </a:lnTo>
                <a:lnTo>
                  <a:pt x="604574" y="1697"/>
                </a:lnTo>
                <a:lnTo>
                  <a:pt x="629146" y="256"/>
                </a:lnTo>
                <a:lnTo>
                  <a:pt x="654699" y="0"/>
                </a:lnTo>
                <a:lnTo>
                  <a:pt x="680906" y="535"/>
                </a:lnTo>
                <a:lnTo>
                  <a:pt x="707550" y="1597"/>
                </a:lnTo>
                <a:lnTo>
                  <a:pt x="734485" y="4422"/>
                </a:lnTo>
                <a:lnTo>
                  <a:pt x="761614" y="8422"/>
                </a:lnTo>
                <a:lnTo>
                  <a:pt x="788872" y="13205"/>
                </a:lnTo>
                <a:lnTo>
                  <a:pt x="815511" y="19922"/>
                </a:lnTo>
                <a:lnTo>
                  <a:pt x="841737" y="27927"/>
                </a:lnTo>
                <a:lnTo>
                  <a:pt x="867687" y="36792"/>
                </a:lnTo>
                <a:lnTo>
                  <a:pt x="892043" y="46230"/>
                </a:lnTo>
                <a:lnTo>
                  <a:pt x="937919" y="66124"/>
                </a:lnTo>
                <a:lnTo>
                  <a:pt x="978065" y="86725"/>
                </a:lnTo>
                <a:lnTo>
                  <a:pt x="1014017" y="106934"/>
                </a:lnTo>
                <a:lnTo>
                  <a:pt x="1060613" y="136295"/>
                </a:lnTo>
                <a:lnTo>
                  <a:pt x="1098094" y="175334"/>
                </a:lnTo>
                <a:lnTo>
                  <a:pt x="1135697" y="220297"/>
                </a:lnTo>
                <a:lnTo>
                  <a:pt x="1160981" y="257552"/>
                </a:lnTo>
                <a:lnTo>
                  <a:pt x="1180684" y="299509"/>
                </a:lnTo>
                <a:lnTo>
                  <a:pt x="1196497" y="344028"/>
                </a:lnTo>
                <a:lnTo>
                  <a:pt x="1210581" y="389683"/>
                </a:lnTo>
                <a:lnTo>
                  <a:pt x="1223896" y="435846"/>
                </a:lnTo>
                <a:lnTo>
                  <a:pt x="1236164" y="480821"/>
                </a:lnTo>
                <a:lnTo>
                  <a:pt x="1246320" y="521977"/>
                </a:lnTo>
                <a:lnTo>
                  <a:pt x="1251774" y="561435"/>
                </a:lnTo>
                <a:lnTo>
                  <a:pt x="1254199" y="600139"/>
                </a:lnTo>
                <a:lnTo>
                  <a:pt x="1255276" y="638507"/>
                </a:lnTo>
                <a:lnTo>
                  <a:pt x="1253873" y="674845"/>
                </a:lnTo>
                <a:lnTo>
                  <a:pt x="1249487" y="710515"/>
                </a:lnTo>
                <a:lnTo>
                  <a:pt x="1240482" y="747536"/>
                </a:lnTo>
                <a:lnTo>
                  <a:pt x="1226883" y="793965"/>
                </a:lnTo>
                <a:lnTo>
                  <a:pt x="1210546" y="831162"/>
                </a:lnTo>
                <a:lnTo>
                  <a:pt x="1189720" y="870266"/>
                </a:lnTo>
                <a:lnTo>
                  <a:pt x="1158012" y="908930"/>
                </a:lnTo>
                <a:lnTo>
                  <a:pt x="1126405" y="946443"/>
                </a:lnTo>
                <a:lnTo>
                  <a:pt x="1090228" y="988837"/>
                </a:lnTo>
                <a:lnTo>
                  <a:pt x="1050817" y="1032678"/>
                </a:lnTo>
                <a:lnTo>
                  <a:pt x="1020951" y="1063580"/>
                </a:lnTo>
                <a:lnTo>
                  <a:pt x="986510" y="1098481"/>
                </a:lnTo>
                <a:lnTo>
                  <a:pt x="951918" y="1133278"/>
                </a:lnTo>
                <a:lnTo>
                  <a:pt x="917730" y="1166147"/>
                </a:lnTo>
                <a:lnTo>
                  <a:pt x="883719" y="1194866"/>
                </a:lnTo>
                <a:lnTo>
                  <a:pt x="847907" y="1217979"/>
                </a:lnTo>
                <a:lnTo>
                  <a:pt x="810118" y="1237658"/>
                </a:lnTo>
                <a:lnTo>
                  <a:pt x="769805" y="1255812"/>
                </a:lnTo>
                <a:lnTo>
                  <a:pt x="724606" y="1273288"/>
                </a:lnTo>
                <a:lnTo>
                  <a:pt x="677707" y="1291168"/>
                </a:lnTo>
                <a:lnTo>
                  <a:pt x="633345" y="1310874"/>
                </a:lnTo>
                <a:lnTo>
                  <a:pt x="588228" y="1327628"/>
                </a:lnTo>
                <a:lnTo>
                  <a:pt x="543717" y="1342131"/>
                </a:lnTo>
                <a:lnTo>
                  <a:pt x="502768" y="1355631"/>
                </a:lnTo>
                <a:lnTo>
                  <a:pt x="463401" y="1363043"/>
                </a:lnTo>
                <a:lnTo>
                  <a:pt x="424738" y="1365631"/>
                </a:lnTo>
                <a:lnTo>
                  <a:pt x="386388" y="1364430"/>
                </a:lnTo>
                <a:lnTo>
                  <a:pt x="350058" y="1355900"/>
                </a:lnTo>
                <a:lnTo>
                  <a:pt x="315097" y="1339878"/>
                </a:lnTo>
                <a:lnTo>
                  <a:pt x="280744" y="1313943"/>
                </a:lnTo>
                <a:lnTo>
                  <a:pt x="248543" y="1283602"/>
                </a:lnTo>
                <a:lnTo>
                  <a:pt x="217768" y="1251302"/>
                </a:lnTo>
                <a:lnTo>
                  <a:pt x="187627" y="1218132"/>
                </a:lnTo>
                <a:lnTo>
                  <a:pt x="149633" y="1171095"/>
                </a:lnTo>
                <a:lnTo>
                  <a:pt x="128888" y="1137093"/>
                </a:lnTo>
                <a:lnTo>
                  <a:pt x="110260" y="1100109"/>
                </a:lnTo>
                <a:lnTo>
                  <a:pt x="92573" y="1060154"/>
                </a:lnTo>
                <a:lnTo>
                  <a:pt x="79068" y="1015113"/>
                </a:lnTo>
                <a:lnTo>
                  <a:pt x="73492" y="991250"/>
                </a:lnTo>
                <a:lnTo>
                  <a:pt x="67657" y="966874"/>
                </a:lnTo>
                <a:lnTo>
                  <a:pt x="61650" y="942156"/>
                </a:lnTo>
                <a:lnTo>
                  <a:pt x="55530" y="917212"/>
                </a:lnTo>
                <a:lnTo>
                  <a:pt x="49333" y="892115"/>
                </a:lnTo>
                <a:lnTo>
                  <a:pt x="43084" y="866917"/>
                </a:lnTo>
                <a:lnTo>
                  <a:pt x="36802" y="841652"/>
                </a:lnTo>
                <a:lnTo>
                  <a:pt x="31203" y="817048"/>
                </a:lnTo>
                <a:lnTo>
                  <a:pt x="26059" y="792883"/>
                </a:lnTo>
                <a:lnTo>
                  <a:pt x="21218" y="769012"/>
                </a:lnTo>
                <a:lnTo>
                  <a:pt x="16581" y="744632"/>
                </a:lnTo>
                <a:lnTo>
                  <a:pt x="12078" y="719912"/>
                </a:lnTo>
                <a:lnTo>
                  <a:pt x="7664" y="694965"/>
                </a:lnTo>
                <a:lnTo>
                  <a:pt x="4722" y="669868"/>
                </a:lnTo>
                <a:lnTo>
                  <a:pt x="2761" y="644669"/>
                </a:lnTo>
                <a:lnTo>
                  <a:pt x="1453" y="619403"/>
                </a:lnTo>
                <a:lnTo>
                  <a:pt x="581" y="594798"/>
                </a:lnTo>
                <a:lnTo>
                  <a:pt x="0" y="570634"/>
                </a:lnTo>
                <a:lnTo>
                  <a:pt x="60" y="524500"/>
                </a:lnTo>
                <a:lnTo>
                  <a:pt x="2439" y="482828"/>
                </a:lnTo>
                <a:lnTo>
                  <a:pt x="3966" y="441260"/>
                </a:lnTo>
                <a:lnTo>
                  <a:pt x="5350" y="400678"/>
                </a:lnTo>
                <a:lnTo>
                  <a:pt x="8318" y="363826"/>
                </a:lnTo>
                <a:lnTo>
                  <a:pt x="11988" y="330515"/>
                </a:lnTo>
                <a:lnTo>
                  <a:pt x="21784" y="283994"/>
                </a:lnTo>
                <a:lnTo>
                  <a:pt x="33731" y="255287"/>
                </a:lnTo>
                <a:lnTo>
                  <a:pt x="70145" y="208114"/>
                </a:lnTo>
                <a:lnTo>
                  <a:pt x="114680" y="164824"/>
                </a:lnTo>
                <a:lnTo>
                  <a:pt x="155066" y="132908"/>
                </a:lnTo>
                <a:lnTo>
                  <a:pt x="187511" y="111703"/>
                </a:lnTo>
                <a:lnTo>
                  <a:pt x="222393" y="91930"/>
                </a:lnTo>
                <a:lnTo>
                  <a:pt x="256711" y="76087"/>
                </a:lnTo>
                <a:lnTo>
                  <a:pt x="283252" y="69515"/>
                </a:lnTo>
                <a:lnTo>
                  <a:pt x="294280" y="68751"/>
                </a:lnTo>
                <a:lnTo>
                  <a:pt x="302338" y="70358"/>
                </a:lnTo>
                <a:lnTo>
                  <a:pt x="308416" y="73546"/>
                </a:lnTo>
                <a:lnTo>
                  <a:pt x="322688" y="862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78" name="SMARTInkShape-5111"/>
          <p:cNvSpPr/>
          <p:nvPr>
            <p:custDataLst>
              <p:tags r:id="rId9"/>
            </p:custDataLst>
          </p:nvPr>
        </p:nvSpPr>
        <p:spPr>
          <a:xfrm>
            <a:off x="2095500" y="3857210"/>
            <a:ext cx="957559" cy="238541"/>
          </a:xfrm>
          <a:custGeom>
            <a:avLst/>
            <a:gdLst/>
            <a:ahLst/>
            <a:cxnLst/>
            <a:rect l="0" t="0" r="0" b="0"/>
            <a:pathLst>
              <a:path w="957559" h="238541">
                <a:moveTo>
                  <a:pt x="0" y="238540"/>
                </a:moveTo>
                <a:lnTo>
                  <a:pt x="0" y="238540"/>
                </a:lnTo>
                <a:lnTo>
                  <a:pt x="45826" y="215936"/>
                </a:lnTo>
                <a:lnTo>
                  <a:pt x="86689" y="200977"/>
                </a:lnTo>
                <a:lnTo>
                  <a:pt x="111415" y="193037"/>
                </a:lnTo>
                <a:lnTo>
                  <a:pt x="137777" y="184921"/>
                </a:lnTo>
                <a:lnTo>
                  <a:pt x="169462" y="176688"/>
                </a:lnTo>
                <a:lnTo>
                  <a:pt x="204697" y="168378"/>
                </a:lnTo>
                <a:lnTo>
                  <a:pt x="242298" y="160015"/>
                </a:lnTo>
                <a:lnTo>
                  <a:pt x="282887" y="150912"/>
                </a:lnTo>
                <a:lnTo>
                  <a:pt x="325469" y="141316"/>
                </a:lnTo>
                <a:lnTo>
                  <a:pt x="369380" y="131391"/>
                </a:lnTo>
                <a:lnTo>
                  <a:pt x="414175" y="121246"/>
                </a:lnTo>
                <a:lnTo>
                  <a:pt x="459561" y="110955"/>
                </a:lnTo>
                <a:lnTo>
                  <a:pt x="505341" y="100567"/>
                </a:lnTo>
                <a:lnTo>
                  <a:pt x="551383" y="90113"/>
                </a:lnTo>
                <a:lnTo>
                  <a:pt x="597600" y="79616"/>
                </a:lnTo>
                <a:lnTo>
                  <a:pt x="643933" y="69091"/>
                </a:lnTo>
                <a:lnTo>
                  <a:pt x="688228" y="59252"/>
                </a:lnTo>
                <a:lnTo>
                  <a:pt x="731163" y="49870"/>
                </a:lnTo>
                <a:lnTo>
                  <a:pt x="773192" y="40794"/>
                </a:lnTo>
                <a:lnTo>
                  <a:pt x="809678" y="33331"/>
                </a:lnTo>
                <a:lnTo>
                  <a:pt x="842469" y="26945"/>
                </a:lnTo>
                <a:lnTo>
                  <a:pt x="872796" y="21277"/>
                </a:lnTo>
                <a:lnTo>
                  <a:pt x="917781" y="11216"/>
                </a:lnTo>
                <a:lnTo>
                  <a:pt x="957558" y="0"/>
                </a:lnTo>
                <a:lnTo>
                  <a:pt x="913126" y="3561"/>
                </a:lnTo>
                <a:lnTo>
                  <a:pt x="888856" y="6393"/>
                </a:lnTo>
                <a:lnTo>
                  <a:pt x="861388" y="9692"/>
                </a:lnTo>
                <a:lnTo>
                  <a:pt x="827553" y="14008"/>
                </a:lnTo>
                <a:lnTo>
                  <a:pt x="789474" y="19002"/>
                </a:lnTo>
                <a:lnTo>
                  <a:pt x="748566" y="24448"/>
                </a:lnTo>
                <a:lnTo>
                  <a:pt x="707183" y="30901"/>
                </a:lnTo>
                <a:lnTo>
                  <a:pt x="665483" y="38025"/>
                </a:lnTo>
                <a:lnTo>
                  <a:pt x="623572" y="45597"/>
                </a:lnTo>
                <a:lnTo>
                  <a:pt x="581520" y="54878"/>
                </a:lnTo>
                <a:lnTo>
                  <a:pt x="539375" y="65298"/>
                </a:lnTo>
                <a:lnTo>
                  <a:pt x="497166" y="76479"/>
                </a:lnTo>
                <a:lnTo>
                  <a:pt x="457739" y="88166"/>
                </a:lnTo>
                <a:lnTo>
                  <a:pt x="420165" y="100191"/>
                </a:lnTo>
                <a:lnTo>
                  <a:pt x="383827" y="112440"/>
                </a:lnTo>
                <a:lnTo>
                  <a:pt x="353251" y="123429"/>
                </a:lnTo>
                <a:lnTo>
                  <a:pt x="326517" y="133577"/>
                </a:lnTo>
                <a:lnTo>
                  <a:pt x="284819" y="150262"/>
                </a:lnTo>
                <a:lnTo>
                  <a:pt x="256938" y="162210"/>
                </a:lnTo>
                <a:lnTo>
                  <a:pt x="255959" y="162959"/>
                </a:lnTo>
                <a:lnTo>
                  <a:pt x="299934" y="148978"/>
                </a:lnTo>
                <a:lnTo>
                  <a:pt x="325545" y="141438"/>
                </a:lnTo>
                <a:lnTo>
                  <a:pt x="356024" y="132883"/>
                </a:lnTo>
                <a:lnTo>
                  <a:pt x="389750" y="123652"/>
                </a:lnTo>
                <a:lnTo>
                  <a:pt x="428461" y="113970"/>
                </a:lnTo>
                <a:lnTo>
                  <a:pt x="470496" y="103988"/>
                </a:lnTo>
                <a:lnTo>
                  <a:pt x="514748" y="93805"/>
                </a:lnTo>
                <a:lnTo>
                  <a:pt x="559065" y="83489"/>
                </a:lnTo>
                <a:lnTo>
                  <a:pt x="603427" y="73084"/>
                </a:lnTo>
                <a:lnTo>
                  <a:pt x="647818" y="62619"/>
                </a:lnTo>
                <a:lnTo>
                  <a:pt x="687995" y="52821"/>
                </a:lnTo>
                <a:lnTo>
                  <a:pt x="725363" y="43466"/>
                </a:lnTo>
                <a:lnTo>
                  <a:pt x="760859" y="34407"/>
                </a:lnTo>
                <a:lnTo>
                  <a:pt x="788050" y="26957"/>
                </a:lnTo>
                <a:lnTo>
                  <a:pt x="827670" y="14916"/>
                </a:lnTo>
                <a:lnTo>
                  <a:pt x="849583" y="6946"/>
                </a:lnTo>
                <a:lnTo>
                  <a:pt x="807785" y="21439"/>
                </a:lnTo>
                <a:lnTo>
                  <a:pt x="779823" y="31717"/>
                </a:lnTo>
                <a:lnTo>
                  <a:pt x="746365" y="44213"/>
                </a:lnTo>
                <a:lnTo>
                  <a:pt x="709244" y="58189"/>
                </a:lnTo>
                <a:lnTo>
                  <a:pt x="671090" y="71739"/>
                </a:lnTo>
                <a:lnTo>
                  <a:pt x="632249" y="85006"/>
                </a:lnTo>
                <a:lnTo>
                  <a:pt x="592949" y="98084"/>
                </a:lnTo>
                <a:lnTo>
                  <a:pt x="554755" y="111742"/>
                </a:lnTo>
                <a:lnTo>
                  <a:pt x="517298" y="125785"/>
                </a:lnTo>
                <a:lnTo>
                  <a:pt x="480332" y="140087"/>
                </a:lnTo>
                <a:lnTo>
                  <a:pt x="450043" y="151738"/>
                </a:lnTo>
                <a:lnTo>
                  <a:pt x="424207" y="161622"/>
                </a:lnTo>
                <a:lnTo>
                  <a:pt x="385386" y="176838"/>
                </a:lnTo>
                <a:lnTo>
                  <a:pt x="365781" y="185952"/>
                </a:lnTo>
                <a:lnTo>
                  <a:pt x="364504" y="187959"/>
                </a:lnTo>
                <a:lnTo>
                  <a:pt x="367886" y="188591"/>
                </a:lnTo>
                <a:lnTo>
                  <a:pt x="389988" y="184591"/>
                </a:lnTo>
                <a:lnTo>
                  <a:pt x="437441" y="171053"/>
                </a:lnTo>
                <a:lnTo>
                  <a:pt x="469427" y="160388"/>
                </a:lnTo>
                <a:lnTo>
                  <a:pt x="505568" y="147633"/>
                </a:lnTo>
                <a:lnTo>
                  <a:pt x="544479" y="133485"/>
                </a:lnTo>
                <a:lnTo>
                  <a:pt x="585941" y="119820"/>
                </a:lnTo>
                <a:lnTo>
                  <a:pt x="629105" y="106477"/>
                </a:lnTo>
                <a:lnTo>
                  <a:pt x="673403" y="93348"/>
                </a:lnTo>
                <a:lnTo>
                  <a:pt x="712108" y="83889"/>
                </a:lnTo>
                <a:lnTo>
                  <a:pt x="747083" y="76879"/>
                </a:lnTo>
                <a:lnTo>
                  <a:pt x="779572" y="71499"/>
                </a:lnTo>
                <a:lnTo>
                  <a:pt x="844550" y="607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82" name="SMARTInkShape-Group906"/>
          <p:cNvGrpSpPr/>
          <p:nvPr/>
        </p:nvGrpSpPr>
        <p:grpSpPr>
          <a:xfrm>
            <a:off x="1473200" y="5710415"/>
            <a:ext cx="545730" cy="301961"/>
            <a:chOff x="1473200" y="5710415"/>
            <a:chExt cx="545730" cy="301961"/>
          </a:xfrm>
        </p:grpSpPr>
        <p:sp>
          <p:nvSpPr>
            <p:cNvPr id="22779" name="SMARTInkShape-5112"/>
            <p:cNvSpPr/>
            <p:nvPr>
              <p:custDataLst>
                <p:tags r:id="rId28"/>
              </p:custDataLst>
            </p:nvPr>
          </p:nvSpPr>
          <p:spPr>
            <a:xfrm>
              <a:off x="1473200" y="5710415"/>
              <a:ext cx="95251" cy="106186"/>
            </a:xfrm>
            <a:custGeom>
              <a:avLst/>
              <a:gdLst/>
              <a:ahLst/>
              <a:cxnLst/>
              <a:rect l="0" t="0" r="0" b="0"/>
              <a:pathLst>
                <a:path w="95251" h="106186">
                  <a:moveTo>
                    <a:pt x="95250" y="10935"/>
                  </a:moveTo>
                  <a:lnTo>
                    <a:pt x="95250" y="10935"/>
                  </a:lnTo>
                  <a:lnTo>
                    <a:pt x="95250" y="0"/>
                  </a:lnTo>
                  <a:lnTo>
                    <a:pt x="55399" y="36187"/>
                  </a:lnTo>
                  <a:lnTo>
                    <a:pt x="18610" y="82309"/>
                  </a:lnTo>
                  <a:lnTo>
                    <a:pt x="0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0" name="SMARTInkShape-5113"/>
            <p:cNvSpPr/>
            <p:nvPr>
              <p:custDataLst>
                <p:tags r:id="rId29"/>
              </p:custDataLst>
            </p:nvPr>
          </p:nvSpPr>
          <p:spPr>
            <a:xfrm>
              <a:off x="1892300" y="5734933"/>
              <a:ext cx="126630" cy="272168"/>
            </a:xfrm>
            <a:custGeom>
              <a:avLst/>
              <a:gdLst/>
              <a:ahLst/>
              <a:cxnLst/>
              <a:rect l="0" t="0" r="0" b="0"/>
              <a:pathLst>
                <a:path w="126630" h="272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8951" y="2749"/>
                  </a:lnTo>
                  <a:lnTo>
                    <a:pt x="44813" y="14775"/>
                  </a:lnTo>
                  <a:lnTo>
                    <a:pt x="81560" y="45227"/>
                  </a:lnTo>
                  <a:lnTo>
                    <a:pt x="113615" y="92273"/>
                  </a:lnTo>
                  <a:lnTo>
                    <a:pt x="124579" y="128008"/>
                  </a:lnTo>
                  <a:lnTo>
                    <a:pt x="126629" y="164352"/>
                  </a:lnTo>
                  <a:lnTo>
                    <a:pt x="118133" y="199320"/>
                  </a:lnTo>
                  <a:lnTo>
                    <a:pt x="97424" y="229913"/>
                  </a:lnTo>
                  <a:lnTo>
                    <a:pt x="5715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1" name="SMARTInkShape-5114"/>
            <p:cNvSpPr/>
            <p:nvPr>
              <p:custDataLst>
                <p:tags r:id="rId30"/>
              </p:custDataLst>
            </p:nvPr>
          </p:nvSpPr>
          <p:spPr>
            <a:xfrm>
              <a:off x="1651656" y="5817780"/>
              <a:ext cx="221595" cy="194596"/>
            </a:xfrm>
            <a:custGeom>
              <a:avLst/>
              <a:gdLst/>
              <a:ahLst/>
              <a:cxnLst/>
              <a:rect l="0" t="0" r="0" b="0"/>
              <a:pathLst>
                <a:path w="221595" h="194596">
                  <a:moveTo>
                    <a:pt x="69194" y="75020"/>
                  </a:moveTo>
                  <a:lnTo>
                    <a:pt x="69194" y="75020"/>
                  </a:lnTo>
                  <a:lnTo>
                    <a:pt x="99742" y="46014"/>
                  </a:lnTo>
                  <a:lnTo>
                    <a:pt x="107465" y="28732"/>
                  </a:lnTo>
                  <a:lnTo>
                    <a:pt x="107135" y="13525"/>
                  </a:lnTo>
                  <a:lnTo>
                    <a:pt x="105071" y="6507"/>
                  </a:lnTo>
                  <a:lnTo>
                    <a:pt x="95934" y="2533"/>
                  </a:lnTo>
                  <a:lnTo>
                    <a:pt x="65086" y="0"/>
                  </a:lnTo>
                  <a:lnTo>
                    <a:pt x="36794" y="10633"/>
                  </a:lnTo>
                  <a:lnTo>
                    <a:pt x="24311" y="19395"/>
                  </a:lnTo>
                  <a:lnTo>
                    <a:pt x="14577" y="44287"/>
                  </a:lnTo>
                  <a:lnTo>
                    <a:pt x="6677" y="79931"/>
                  </a:lnTo>
                  <a:lnTo>
                    <a:pt x="0" y="122743"/>
                  </a:lnTo>
                  <a:lnTo>
                    <a:pt x="6837" y="151992"/>
                  </a:lnTo>
                  <a:lnTo>
                    <a:pt x="22683" y="172195"/>
                  </a:lnTo>
                  <a:lnTo>
                    <a:pt x="44537" y="186370"/>
                  </a:lnTo>
                  <a:lnTo>
                    <a:pt x="89515" y="194595"/>
                  </a:lnTo>
                  <a:lnTo>
                    <a:pt x="134670" y="186019"/>
                  </a:lnTo>
                  <a:lnTo>
                    <a:pt x="178257" y="163394"/>
                  </a:lnTo>
                  <a:lnTo>
                    <a:pt x="221594" y="138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83" name="SMARTInkShape-5115"/>
          <p:cNvSpPr/>
          <p:nvPr>
            <p:custDataLst>
              <p:tags r:id="rId10"/>
            </p:custDataLst>
          </p:nvPr>
        </p:nvSpPr>
        <p:spPr>
          <a:xfrm>
            <a:off x="1481577" y="5727700"/>
            <a:ext cx="169424" cy="368582"/>
          </a:xfrm>
          <a:custGeom>
            <a:avLst/>
            <a:gdLst/>
            <a:ahLst/>
            <a:cxnLst/>
            <a:rect l="0" t="0" r="0" b="0"/>
            <a:pathLst>
              <a:path w="169424" h="368582">
                <a:moveTo>
                  <a:pt x="17023" y="0"/>
                </a:moveTo>
                <a:lnTo>
                  <a:pt x="17023" y="0"/>
                </a:lnTo>
                <a:lnTo>
                  <a:pt x="13652" y="3371"/>
                </a:lnTo>
                <a:lnTo>
                  <a:pt x="2533" y="41248"/>
                </a:lnTo>
                <a:lnTo>
                  <a:pt x="0" y="67957"/>
                </a:lnTo>
                <a:lnTo>
                  <a:pt x="2852" y="91165"/>
                </a:lnTo>
                <a:lnTo>
                  <a:pt x="8281" y="120749"/>
                </a:lnTo>
                <a:lnTo>
                  <a:pt x="15428" y="154583"/>
                </a:lnTo>
                <a:lnTo>
                  <a:pt x="23721" y="187016"/>
                </a:lnTo>
                <a:lnTo>
                  <a:pt x="32777" y="218516"/>
                </a:lnTo>
                <a:lnTo>
                  <a:pt x="42343" y="249394"/>
                </a:lnTo>
                <a:lnTo>
                  <a:pt x="58615" y="293111"/>
                </a:lnTo>
                <a:lnTo>
                  <a:pt x="75019" y="323594"/>
                </a:lnTo>
                <a:lnTo>
                  <a:pt x="106644" y="354504"/>
                </a:lnTo>
                <a:lnTo>
                  <a:pt x="125529" y="365226"/>
                </a:lnTo>
                <a:lnTo>
                  <a:pt x="143329" y="368581"/>
                </a:lnTo>
                <a:lnTo>
                  <a:pt x="169423" y="368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87" name="SMARTInkShape-Group908"/>
          <p:cNvGrpSpPr/>
          <p:nvPr/>
        </p:nvGrpSpPr>
        <p:grpSpPr>
          <a:xfrm>
            <a:off x="3238500" y="5483056"/>
            <a:ext cx="444501" cy="450499"/>
            <a:chOff x="3238500" y="5483056"/>
            <a:chExt cx="444501" cy="450499"/>
          </a:xfrm>
        </p:grpSpPr>
        <p:sp>
          <p:nvSpPr>
            <p:cNvPr id="22784" name="SMARTInkShape-5116"/>
            <p:cNvSpPr/>
            <p:nvPr>
              <p:custDataLst>
                <p:tags r:id="rId25"/>
              </p:custDataLst>
            </p:nvPr>
          </p:nvSpPr>
          <p:spPr>
            <a:xfrm>
              <a:off x="3398758" y="5483056"/>
              <a:ext cx="163593" cy="117645"/>
            </a:xfrm>
            <a:custGeom>
              <a:avLst/>
              <a:gdLst/>
              <a:ahLst/>
              <a:cxnLst/>
              <a:rect l="0" t="0" r="0" b="0"/>
              <a:pathLst>
                <a:path w="163593" h="117645">
                  <a:moveTo>
                    <a:pt x="30242" y="16044"/>
                  </a:moveTo>
                  <a:lnTo>
                    <a:pt x="30242" y="16044"/>
                  </a:lnTo>
                  <a:lnTo>
                    <a:pt x="33613" y="9302"/>
                  </a:lnTo>
                  <a:lnTo>
                    <a:pt x="33900" y="7316"/>
                  </a:lnTo>
                  <a:lnTo>
                    <a:pt x="33386" y="5993"/>
                  </a:lnTo>
                  <a:lnTo>
                    <a:pt x="30863" y="3867"/>
                  </a:lnTo>
                  <a:lnTo>
                    <a:pt x="21458" y="42114"/>
                  </a:lnTo>
                  <a:lnTo>
                    <a:pt x="6124" y="88848"/>
                  </a:lnTo>
                  <a:lnTo>
                    <a:pt x="0" y="106860"/>
                  </a:lnTo>
                  <a:lnTo>
                    <a:pt x="202" y="106927"/>
                  </a:lnTo>
                  <a:lnTo>
                    <a:pt x="14481" y="72753"/>
                  </a:lnTo>
                  <a:lnTo>
                    <a:pt x="30473" y="28160"/>
                  </a:lnTo>
                  <a:lnTo>
                    <a:pt x="39517" y="12962"/>
                  </a:lnTo>
                  <a:lnTo>
                    <a:pt x="50592" y="1505"/>
                  </a:lnTo>
                  <a:lnTo>
                    <a:pt x="55803" y="0"/>
                  </a:lnTo>
                  <a:lnTo>
                    <a:pt x="60688" y="1115"/>
                  </a:lnTo>
                  <a:lnTo>
                    <a:pt x="85410" y="21484"/>
                  </a:lnTo>
                  <a:lnTo>
                    <a:pt x="123907" y="65957"/>
                  </a:lnTo>
                  <a:lnTo>
                    <a:pt x="163592" y="1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5" name="SMARTInkShape-5117"/>
            <p:cNvSpPr/>
            <p:nvPr>
              <p:custDataLst>
                <p:tags r:id="rId26"/>
              </p:custDataLst>
            </p:nvPr>
          </p:nvSpPr>
          <p:spPr>
            <a:xfrm>
              <a:off x="3572309" y="5684472"/>
              <a:ext cx="110692" cy="214679"/>
            </a:xfrm>
            <a:custGeom>
              <a:avLst/>
              <a:gdLst/>
              <a:ahLst/>
              <a:cxnLst/>
              <a:rect l="0" t="0" r="0" b="0"/>
              <a:pathLst>
                <a:path w="110692" h="214679">
                  <a:moveTo>
                    <a:pt x="21791" y="17828"/>
                  </a:moveTo>
                  <a:lnTo>
                    <a:pt x="21791" y="17828"/>
                  </a:lnTo>
                  <a:lnTo>
                    <a:pt x="18420" y="14457"/>
                  </a:lnTo>
                  <a:lnTo>
                    <a:pt x="16765" y="10920"/>
                  </a:lnTo>
                  <a:lnTo>
                    <a:pt x="16324" y="8990"/>
                  </a:lnTo>
                  <a:lnTo>
                    <a:pt x="10051" y="0"/>
                  </a:lnTo>
                  <a:lnTo>
                    <a:pt x="9518" y="3084"/>
                  </a:lnTo>
                  <a:lnTo>
                    <a:pt x="2221" y="49041"/>
                  </a:lnTo>
                  <a:lnTo>
                    <a:pt x="0" y="87519"/>
                  </a:lnTo>
                  <a:lnTo>
                    <a:pt x="3810" y="125730"/>
                  </a:lnTo>
                  <a:lnTo>
                    <a:pt x="14789" y="169827"/>
                  </a:lnTo>
                  <a:lnTo>
                    <a:pt x="33200" y="193628"/>
                  </a:lnTo>
                  <a:lnTo>
                    <a:pt x="59901" y="210714"/>
                  </a:lnTo>
                  <a:lnTo>
                    <a:pt x="79886" y="214562"/>
                  </a:lnTo>
                  <a:lnTo>
                    <a:pt x="110691" y="21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6" name="SMARTInkShape-5118"/>
            <p:cNvSpPr/>
            <p:nvPr>
              <p:custDataLst>
                <p:tags r:id="rId27"/>
              </p:custDataLst>
            </p:nvPr>
          </p:nvSpPr>
          <p:spPr>
            <a:xfrm>
              <a:off x="3238500" y="5729972"/>
              <a:ext cx="349251" cy="203583"/>
            </a:xfrm>
            <a:custGeom>
              <a:avLst/>
              <a:gdLst/>
              <a:ahLst/>
              <a:cxnLst/>
              <a:rect l="0" t="0" r="0" b="0"/>
              <a:pathLst>
                <a:path w="349251" h="203583">
                  <a:moveTo>
                    <a:pt x="0" y="169178"/>
                  </a:moveTo>
                  <a:lnTo>
                    <a:pt x="0" y="169178"/>
                  </a:lnTo>
                  <a:lnTo>
                    <a:pt x="0" y="187476"/>
                  </a:lnTo>
                  <a:lnTo>
                    <a:pt x="1881" y="193302"/>
                  </a:lnTo>
                  <a:lnTo>
                    <a:pt x="8838" y="202793"/>
                  </a:lnTo>
                  <a:lnTo>
                    <a:pt x="11537" y="203582"/>
                  </a:lnTo>
                  <a:lnTo>
                    <a:pt x="18298" y="202578"/>
                  </a:lnTo>
                  <a:lnTo>
                    <a:pt x="36779" y="191304"/>
                  </a:lnTo>
                  <a:lnTo>
                    <a:pt x="71967" y="148959"/>
                  </a:lnTo>
                  <a:lnTo>
                    <a:pt x="93996" y="110976"/>
                  </a:lnTo>
                  <a:lnTo>
                    <a:pt x="113223" y="70167"/>
                  </a:lnTo>
                  <a:lnTo>
                    <a:pt x="130837" y="27821"/>
                  </a:lnTo>
                  <a:lnTo>
                    <a:pt x="137949" y="5397"/>
                  </a:lnTo>
                  <a:lnTo>
                    <a:pt x="137827" y="2840"/>
                  </a:lnTo>
                  <a:lnTo>
                    <a:pt x="137040" y="1136"/>
                  </a:lnTo>
                  <a:lnTo>
                    <a:pt x="135810" y="0"/>
                  </a:lnTo>
                  <a:lnTo>
                    <a:pt x="134285" y="1360"/>
                  </a:lnTo>
                  <a:lnTo>
                    <a:pt x="130708" y="8514"/>
                  </a:lnTo>
                  <a:lnTo>
                    <a:pt x="121957" y="46974"/>
                  </a:lnTo>
                  <a:lnTo>
                    <a:pt x="112022" y="90715"/>
                  </a:lnTo>
                  <a:lnTo>
                    <a:pt x="105707" y="133857"/>
                  </a:lnTo>
                  <a:lnTo>
                    <a:pt x="106483" y="158183"/>
                  </a:lnTo>
                  <a:lnTo>
                    <a:pt x="110499" y="166786"/>
                  </a:lnTo>
                  <a:lnTo>
                    <a:pt x="116705" y="173228"/>
                  </a:lnTo>
                  <a:lnTo>
                    <a:pt x="124370" y="178228"/>
                  </a:lnTo>
                  <a:lnTo>
                    <a:pt x="142294" y="181902"/>
                  </a:lnTo>
                  <a:lnTo>
                    <a:pt x="162725" y="179772"/>
                  </a:lnTo>
                  <a:lnTo>
                    <a:pt x="200144" y="165262"/>
                  </a:lnTo>
                  <a:lnTo>
                    <a:pt x="247685" y="140657"/>
                  </a:lnTo>
                  <a:lnTo>
                    <a:pt x="294903" y="112666"/>
                  </a:lnTo>
                  <a:lnTo>
                    <a:pt x="341920" y="76548"/>
                  </a:lnTo>
                  <a:lnTo>
                    <a:pt x="349250" y="73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02" name="SMARTInkShape-Group909"/>
          <p:cNvGrpSpPr/>
          <p:nvPr/>
        </p:nvGrpSpPr>
        <p:grpSpPr>
          <a:xfrm>
            <a:off x="4057650" y="5564365"/>
            <a:ext cx="2025786" cy="522799"/>
            <a:chOff x="4057650" y="5564365"/>
            <a:chExt cx="2025786" cy="522799"/>
          </a:xfrm>
        </p:grpSpPr>
        <p:sp>
          <p:nvSpPr>
            <p:cNvPr id="22788" name="SMARTInkShape-5119"/>
            <p:cNvSpPr/>
            <p:nvPr>
              <p:custDataLst>
                <p:tags r:id="rId11"/>
              </p:custDataLst>
            </p:nvPr>
          </p:nvSpPr>
          <p:spPr>
            <a:xfrm>
              <a:off x="5949950" y="5683250"/>
              <a:ext cx="133486" cy="298451"/>
            </a:xfrm>
            <a:custGeom>
              <a:avLst/>
              <a:gdLst/>
              <a:ahLst/>
              <a:cxnLst/>
              <a:rect l="0" t="0" r="0" b="0"/>
              <a:pathLst>
                <a:path w="133486" h="298451">
                  <a:moveTo>
                    <a:pt x="95250" y="0"/>
                  </a:moveTo>
                  <a:lnTo>
                    <a:pt x="95250" y="0"/>
                  </a:lnTo>
                  <a:lnTo>
                    <a:pt x="114201" y="25693"/>
                  </a:lnTo>
                  <a:lnTo>
                    <a:pt x="129950" y="69231"/>
                  </a:lnTo>
                  <a:lnTo>
                    <a:pt x="133485" y="107911"/>
                  </a:lnTo>
                  <a:lnTo>
                    <a:pt x="128471" y="150971"/>
                  </a:lnTo>
                  <a:lnTo>
                    <a:pt x="109780" y="195980"/>
                  </a:lnTo>
                  <a:lnTo>
                    <a:pt x="71839" y="238091"/>
                  </a:lnTo>
                  <a:lnTo>
                    <a:pt x="31928" y="27162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9" name="SMARTInkShape-5120"/>
            <p:cNvSpPr/>
            <p:nvPr>
              <p:custDataLst>
                <p:tags r:id="rId12"/>
              </p:custDataLst>
            </p:nvPr>
          </p:nvSpPr>
          <p:spPr>
            <a:xfrm>
              <a:off x="5789113" y="5622803"/>
              <a:ext cx="122738" cy="55818"/>
            </a:xfrm>
            <a:custGeom>
              <a:avLst/>
              <a:gdLst/>
              <a:ahLst/>
              <a:cxnLst/>
              <a:rect l="0" t="0" r="0" b="0"/>
              <a:pathLst>
                <a:path w="122738" h="55818">
                  <a:moveTo>
                    <a:pt x="27487" y="54097"/>
                  </a:moveTo>
                  <a:lnTo>
                    <a:pt x="27487" y="54097"/>
                  </a:lnTo>
                  <a:lnTo>
                    <a:pt x="27487" y="21526"/>
                  </a:lnTo>
                  <a:lnTo>
                    <a:pt x="26075" y="20389"/>
                  </a:lnTo>
                  <a:lnTo>
                    <a:pt x="23724" y="20335"/>
                  </a:lnTo>
                  <a:lnTo>
                    <a:pt x="20745" y="21006"/>
                  </a:lnTo>
                  <a:lnTo>
                    <a:pt x="15554" y="25514"/>
                  </a:lnTo>
                  <a:lnTo>
                    <a:pt x="8665" y="37867"/>
                  </a:lnTo>
                  <a:lnTo>
                    <a:pt x="15" y="54262"/>
                  </a:lnTo>
                  <a:lnTo>
                    <a:pt x="0" y="55618"/>
                  </a:lnTo>
                  <a:lnTo>
                    <a:pt x="1401" y="55817"/>
                  </a:lnTo>
                  <a:lnTo>
                    <a:pt x="3746" y="55243"/>
                  </a:lnTo>
                  <a:lnTo>
                    <a:pt x="45918" y="12402"/>
                  </a:lnTo>
                  <a:lnTo>
                    <a:pt x="61640" y="1526"/>
                  </a:lnTo>
                  <a:lnTo>
                    <a:pt x="65073" y="0"/>
                  </a:lnTo>
                  <a:lnTo>
                    <a:pt x="69477" y="1099"/>
                  </a:lnTo>
                  <a:lnTo>
                    <a:pt x="91755" y="18071"/>
                  </a:lnTo>
                  <a:lnTo>
                    <a:pt x="122737" y="54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0" name="SMARTInkShape-5121"/>
            <p:cNvSpPr/>
            <p:nvPr>
              <p:custDataLst>
                <p:tags r:id="rId13"/>
              </p:custDataLst>
            </p:nvPr>
          </p:nvSpPr>
          <p:spPr>
            <a:xfrm>
              <a:off x="5721350" y="5756961"/>
              <a:ext cx="304801" cy="167590"/>
            </a:xfrm>
            <a:custGeom>
              <a:avLst/>
              <a:gdLst/>
              <a:ahLst/>
              <a:cxnLst/>
              <a:rect l="0" t="0" r="0" b="0"/>
              <a:pathLst>
                <a:path w="304801" h="167590">
                  <a:moveTo>
                    <a:pt x="0" y="167589"/>
                  </a:moveTo>
                  <a:lnTo>
                    <a:pt x="0" y="167589"/>
                  </a:lnTo>
                  <a:lnTo>
                    <a:pt x="5775" y="162519"/>
                  </a:lnTo>
                  <a:lnTo>
                    <a:pt x="16606" y="154641"/>
                  </a:lnTo>
                  <a:lnTo>
                    <a:pt x="51706" y="113133"/>
                  </a:lnTo>
                  <a:lnTo>
                    <a:pt x="77958" y="70864"/>
                  </a:lnTo>
                  <a:lnTo>
                    <a:pt x="104926" y="23339"/>
                  </a:lnTo>
                  <a:lnTo>
                    <a:pt x="113065" y="0"/>
                  </a:lnTo>
                  <a:lnTo>
                    <a:pt x="112066" y="124"/>
                  </a:lnTo>
                  <a:lnTo>
                    <a:pt x="107192" y="4025"/>
                  </a:lnTo>
                  <a:lnTo>
                    <a:pt x="96515" y="24268"/>
                  </a:lnTo>
                  <a:lnTo>
                    <a:pt x="91156" y="59349"/>
                  </a:lnTo>
                  <a:lnTo>
                    <a:pt x="89568" y="97654"/>
                  </a:lnTo>
                  <a:lnTo>
                    <a:pt x="94841" y="115575"/>
                  </a:lnTo>
                  <a:lnTo>
                    <a:pt x="103534" y="127538"/>
                  </a:lnTo>
                  <a:lnTo>
                    <a:pt x="112102" y="135208"/>
                  </a:lnTo>
                  <a:lnTo>
                    <a:pt x="118479" y="135418"/>
                  </a:lnTo>
                  <a:lnTo>
                    <a:pt x="134972" y="130007"/>
                  </a:lnTo>
                  <a:lnTo>
                    <a:pt x="150299" y="116784"/>
                  </a:lnTo>
                  <a:lnTo>
                    <a:pt x="163461" y="98442"/>
                  </a:lnTo>
                  <a:lnTo>
                    <a:pt x="183408" y="55937"/>
                  </a:lnTo>
                  <a:lnTo>
                    <a:pt x="200937" y="23317"/>
                  </a:lnTo>
                  <a:lnTo>
                    <a:pt x="209485" y="15274"/>
                  </a:lnTo>
                  <a:lnTo>
                    <a:pt x="213740" y="13129"/>
                  </a:lnTo>
                  <a:lnTo>
                    <a:pt x="216577" y="13110"/>
                  </a:lnTo>
                  <a:lnTo>
                    <a:pt x="218467" y="14508"/>
                  </a:lnTo>
                  <a:lnTo>
                    <a:pt x="219728" y="16852"/>
                  </a:lnTo>
                  <a:lnTo>
                    <a:pt x="225400" y="61948"/>
                  </a:lnTo>
                  <a:lnTo>
                    <a:pt x="237765" y="87213"/>
                  </a:lnTo>
                  <a:lnTo>
                    <a:pt x="252665" y="100352"/>
                  </a:lnTo>
                  <a:lnTo>
                    <a:pt x="304800" y="123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1" name="SMARTInkShape-5122"/>
            <p:cNvSpPr/>
            <p:nvPr>
              <p:custDataLst>
                <p:tags r:id="rId14"/>
              </p:custDataLst>
            </p:nvPr>
          </p:nvSpPr>
          <p:spPr>
            <a:xfrm>
              <a:off x="5640819" y="5651500"/>
              <a:ext cx="93232" cy="273051"/>
            </a:xfrm>
            <a:custGeom>
              <a:avLst/>
              <a:gdLst/>
              <a:ahLst/>
              <a:cxnLst/>
              <a:rect l="0" t="0" r="0" b="0"/>
              <a:pathLst>
                <a:path w="93232" h="273051">
                  <a:moveTo>
                    <a:pt x="93231" y="0"/>
                  </a:moveTo>
                  <a:lnTo>
                    <a:pt x="93231" y="0"/>
                  </a:lnTo>
                  <a:lnTo>
                    <a:pt x="79747" y="0"/>
                  </a:lnTo>
                  <a:lnTo>
                    <a:pt x="57878" y="10113"/>
                  </a:lnTo>
                  <a:lnTo>
                    <a:pt x="36895" y="33257"/>
                  </a:lnTo>
                  <a:lnTo>
                    <a:pt x="17272" y="72570"/>
                  </a:lnTo>
                  <a:lnTo>
                    <a:pt x="8201" y="105631"/>
                  </a:lnTo>
                  <a:lnTo>
                    <a:pt x="2523" y="140786"/>
                  </a:lnTo>
                  <a:lnTo>
                    <a:pt x="0" y="175225"/>
                  </a:lnTo>
                  <a:lnTo>
                    <a:pt x="4522" y="203702"/>
                  </a:lnTo>
                  <a:lnTo>
                    <a:pt x="14294" y="227412"/>
                  </a:lnTo>
                  <a:lnTo>
                    <a:pt x="28044" y="247357"/>
                  </a:lnTo>
                  <a:lnTo>
                    <a:pt x="43562" y="259985"/>
                  </a:lnTo>
                  <a:lnTo>
                    <a:pt x="6783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2" name="SMARTInkShape-5123"/>
            <p:cNvSpPr/>
            <p:nvPr>
              <p:custDataLst>
                <p:tags r:id="rId15"/>
              </p:custDataLst>
            </p:nvPr>
          </p:nvSpPr>
          <p:spPr>
            <a:xfrm>
              <a:off x="5314950" y="5564365"/>
              <a:ext cx="133351" cy="97093"/>
            </a:xfrm>
            <a:custGeom>
              <a:avLst/>
              <a:gdLst/>
              <a:ahLst/>
              <a:cxnLst/>
              <a:rect l="0" t="0" r="0" b="0"/>
              <a:pathLst>
                <a:path w="133351" h="97093">
                  <a:moveTo>
                    <a:pt x="0" y="10935"/>
                  </a:moveTo>
                  <a:lnTo>
                    <a:pt x="0" y="10935"/>
                  </a:lnTo>
                  <a:lnTo>
                    <a:pt x="16959" y="884"/>
                  </a:lnTo>
                  <a:lnTo>
                    <a:pt x="19773" y="0"/>
                  </a:lnTo>
                  <a:lnTo>
                    <a:pt x="21649" y="2234"/>
                  </a:lnTo>
                  <a:lnTo>
                    <a:pt x="23733" y="12242"/>
                  </a:lnTo>
                  <a:lnTo>
                    <a:pt x="19295" y="51096"/>
                  </a:lnTo>
                  <a:lnTo>
                    <a:pt x="6938" y="97092"/>
                  </a:lnTo>
                  <a:lnTo>
                    <a:pt x="30820" y="57499"/>
                  </a:lnTo>
                  <a:lnTo>
                    <a:pt x="56966" y="23059"/>
                  </a:lnTo>
                  <a:lnTo>
                    <a:pt x="69768" y="16324"/>
                  </a:lnTo>
                  <a:lnTo>
                    <a:pt x="76146" y="15939"/>
                  </a:lnTo>
                  <a:lnTo>
                    <a:pt x="88876" y="19273"/>
                  </a:lnTo>
                  <a:lnTo>
                    <a:pt x="99708" y="29222"/>
                  </a:lnTo>
                  <a:lnTo>
                    <a:pt x="125470" y="72610"/>
                  </a:lnTo>
                  <a:lnTo>
                    <a:pt x="133350" y="8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3" name="SMARTInkShape-5124"/>
            <p:cNvSpPr/>
            <p:nvPr>
              <p:custDataLst>
                <p:tags r:id="rId16"/>
              </p:custDataLst>
            </p:nvPr>
          </p:nvSpPr>
          <p:spPr>
            <a:xfrm>
              <a:off x="5372100" y="5779881"/>
              <a:ext cx="171451" cy="114370"/>
            </a:xfrm>
            <a:custGeom>
              <a:avLst/>
              <a:gdLst/>
              <a:ahLst/>
              <a:cxnLst/>
              <a:rect l="0" t="0" r="0" b="0"/>
              <a:pathLst>
                <a:path w="171451" h="114370">
                  <a:moveTo>
                    <a:pt x="0" y="55769"/>
                  </a:moveTo>
                  <a:lnTo>
                    <a:pt x="0" y="55769"/>
                  </a:lnTo>
                  <a:lnTo>
                    <a:pt x="38724" y="64608"/>
                  </a:lnTo>
                  <a:lnTo>
                    <a:pt x="72377" y="67001"/>
                  </a:lnTo>
                  <a:lnTo>
                    <a:pt x="84144" y="64759"/>
                  </a:lnTo>
                  <a:lnTo>
                    <a:pt x="102072" y="56158"/>
                  </a:lnTo>
                  <a:lnTo>
                    <a:pt x="106148" y="51090"/>
                  </a:lnTo>
                  <a:lnTo>
                    <a:pt x="110677" y="37932"/>
                  </a:lnTo>
                  <a:lnTo>
                    <a:pt x="109855" y="14657"/>
                  </a:lnTo>
                  <a:lnTo>
                    <a:pt x="106398" y="8606"/>
                  </a:lnTo>
                  <a:lnTo>
                    <a:pt x="95031" y="0"/>
                  </a:lnTo>
                  <a:lnTo>
                    <a:pt x="87343" y="245"/>
                  </a:lnTo>
                  <a:lnTo>
                    <a:pt x="69393" y="8043"/>
                  </a:lnTo>
                  <a:lnTo>
                    <a:pt x="46196" y="28301"/>
                  </a:lnTo>
                  <a:lnTo>
                    <a:pt x="38170" y="45913"/>
                  </a:lnTo>
                  <a:lnTo>
                    <a:pt x="36030" y="55548"/>
                  </a:lnTo>
                  <a:lnTo>
                    <a:pt x="39297" y="73780"/>
                  </a:lnTo>
                  <a:lnTo>
                    <a:pt x="43131" y="82593"/>
                  </a:lnTo>
                  <a:lnTo>
                    <a:pt x="58681" y="96149"/>
                  </a:lnTo>
                  <a:lnTo>
                    <a:pt x="91234" y="109832"/>
                  </a:lnTo>
                  <a:lnTo>
                    <a:pt x="114632" y="114369"/>
                  </a:lnTo>
                  <a:lnTo>
                    <a:pt x="136790" y="114034"/>
                  </a:lnTo>
                  <a:lnTo>
                    <a:pt x="152753" y="107770"/>
                  </a:lnTo>
                  <a:lnTo>
                    <a:pt x="171450" y="9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4" name="SMARTInkShape-5125"/>
            <p:cNvSpPr/>
            <p:nvPr>
              <p:custDataLst>
                <p:tags r:id="rId17"/>
              </p:custDataLst>
            </p:nvPr>
          </p:nvSpPr>
          <p:spPr>
            <a:xfrm>
              <a:off x="5234840" y="5748859"/>
              <a:ext cx="113529" cy="188392"/>
            </a:xfrm>
            <a:custGeom>
              <a:avLst/>
              <a:gdLst/>
              <a:ahLst/>
              <a:cxnLst/>
              <a:rect l="0" t="0" r="0" b="0"/>
              <a:pathLst>
                <a:path w="113529" h="188392">
                  <a:moveTo>
                    <a:pt x="105510" y="16941"/>
                  </a:moveTo>
                  <a:lnTo>
                    <a:pt x="105510" y="16941"/>
                  </a:lnTo>
                  <a:lnTo>
                    <a:pt x="96672" y="2636"/>
                  </a:lnTo>
                  <a:lnTo>
                    <a:pt x="85118" y="0"/>
                  </a:lnTo>
                  <a:lnTo>
                    <a:pt x="68225" y="239"/>
                  </a:lnTo>
                  <a:lnTo>
                    <a:pt x="21648" y="12320"/>
                  </a:lnTo>
                  <a:lnTo>
                    <a:pt x="9912" y="20532"/>
                  </a:lnTo>
                  <a:lnTo>
                    <a:pt x="3050" y="31237"/>
                  </a:lnTo>
                  <a:lnTo>
                    <a:pt x="0" y="43051"/>
                  </a:lnTo>
                  <a:lnTo>
                    <a:pt x="2009" y="49870"/>
                  </a:lnTo>
                  <a:lnTo>
                    <a:pt x="11767" y="64973"/>
                  </a:lnTo>
                  <a:lnTo>
                    <a:pt x="55530" y="93300"/>
                  </a:lnTo>
                  <a:lnTo>
                    <a:pt x="100027" y="123459"/>
                  </a:lnTo>
                  <a:lnTo>
                    <a:pt x="108205" y="130286"/>
                  </a:lnTo>
                  <a:lnTo>
                    <a:pt x="112245" y="137660"/>
                  </a:lnTo>
                  <a:lnTo>
                    <a:pt x="113528" y="145398"/>
                  </a:lnTo>
                  <a:lnTo>
                    <a:pt x="112972" y="153378"/>
                  </a:lnTo>
                  <a:lnTo>
                    <a:pt x="109073" y="160816"/>
                  </a:lnTo>
                  <a:lnTo>
                    <a:pt x="95335" y="174725"/>
                  </a:lnTo>
                  <a:lnTo>
                    <a:pt x="77469" y="182317"/>
                  </a:lnTo>
                  <a:lnTo>
                    <a:pt x="48360" y="188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5" name="SMARTInkShape-5126"/>
            <p:cNvSpPr/>
            <p:nvPr>
              <p:custDataLst>
                <p:tags r:id="rId18"/>
              </p:custDataLst>
            </p:nvPr>
          </p:nvSpPr>
          <p:spPr>
            <a:xfrm>
              <a:off x="4991100" y="5982324"/>
              <a:ext cx="107951" cy="104840"/>
            </a:xfrm>
            <a:custGeom>
              <a:avLst/>
              <a:gdLst/>
              <a:ahLst/>
              <a:cxnLst/>
              <a:rect l="0" t="0" r="0" b="0"/>
              <a:pathLst>
                <a:path w="107951" h="104840">
                  <a:moveTo>
                    <a:pt x="0" y="24776"/>
                  </a:moveTo>
                  <a:lnTo>
                    <a:pt x="0" y="24776"/>
                  </a:lnTo>
                  <a:lnTo>
                    <a:pt x="0" y="21405"/>
                  </a:lnTo>
                  <a:lnTo>
                    <a:pt x="1881" y="17869"/>
                  </a:lnTo>
                  <a:lnTo>
                    <a:pt x="6480" y="13239"/>
                  </a:lnTo>
                  <a:lnTo>
                    <a:pt x="15580" y="6478"/>
                  </a:lnTo>
                  <a:lnTo>
                    <a:pt x="28561" y="2532"/>
                  </a:lnTo>
                  <a:lnTo>
                    <a:pt x="56520" y="0"/>
                  </a:lnTo>
                  <a:lnTo>
                    <a:pt x="61669" y="1908"/>
                  </a:lnTo>
                  <a:lnTo>
                    <a:pt x="69271" y="9673"/>
                  </a:lnTo>
                  <a:lnTo>
                    <a:pt x="70169" y="14707"/>
                  </a:lnTo>
                  <a:lnTo>
                    <a:pt x="67405" y="25945"/>
                  </a:lnTo>
                  <a:lnTo>
                    <a:pt x="31248" y="68589"/>
                  </a:lnTo>
                  <a:lnTo>
                    <a:pt x="17425" y="92147"/>
                  </a:lnTo>
                  <a:lnTo>
                    <a:pt x="17261" y="95796"/>
                  </a:lnTo>
                  <a:lnTo>
                    <a:pt x="18563" y="98933"/>
                  </a:lnTo>
                  <a:lnTo>
                    <a:pt x="20842" y="101731"/>
                  </a:lnTo>
                  <a:lnTo>
                    <a:pt x="32782" y="104839"/>
                  </a:lnTo>
                  <a:lnTo>
                    <a:pt x="51964" y="104810"/>
                  </a:lnTo>
                  <a:lnTo>
                    <a:pt x="107950" y="9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6" name="SMARTInkShape-5127"/>
            <p:cNvSpPr/>
            <p:nvPr>
              <p:custDataLst>
                <p:tags r:id="rId19"/>
              </p:custDataLst>
            </p:nvPr>
          </p:nvSpPr>
          <p:spPr>
            <a:xfrm>
              <a:off x="4920050" y="5867400"/>
              <a:ext cx="64701" cy="209551"/>
            </a:xfrm>
            <a:custGeom>
              <a:avLst/>
              <a:gdLst/>
              <a:ahLst/>
              <a:cxnLst/>
              <a:rect l="0" t="0" r="0" b="0"/>
              <a:pathLst>
                <a:path w="64701" h="209551">
                  <a:moveTo>
                    <a:pt x="64700" y="0"/>
                  </a:moveTo>
                  <a:lnTo>
                    <a:pt x="64700" y="0"/>
                  </a:lnTo>
                  <a:lnTo>
                    <a:pt x="43730" y="47009"/>
                  </a:lnTo>
                  <a:lnTo>
                    <a:pt x="26031" y="88874"/>
                  </a:lnTo>
                  <a:lnTo>
                    <a:pt x="8793" y="135302"/>
                  </a:lnTo>
                  <a:lnTo>
                    <a:pt x="0" y="174380"/>
                  </a:lnTo>
                  <a:lnTo>
                    <a:pt x="12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7" name="SMARTInkShape-5128"/>
            <p:cNvSpPr/>
            <p:nvPr>
              <p:custDataLst>
                <p:tags r:id="rId20"/>
              </p:custDataLst>
            </p:nvPr>
          </p:nvSpPr>
          <p:spPr>
            <a:xfrm>
              <a:off x="4763378" y="5848350"/>
              <a:ext cx="138823" cy="120651"/>
            </a:xfrm>
            <a:custGeom>
              <a:avLst/>
              <a:gdLst/>
              <a:ahLst/>
              <a:cxnLst/>
              <a:rect l="0" t="0" r="0" b="0"/>
              <a:pathLst>
                <a:path w="138823" h="120651">
                  <a:moveTo>
                    <a:pt x="88022" y="0"/>
                  </a:moveTo>
                  <a:lnTo>
                    <a:pt x="88022" y="0"/>
                  </a:lnTo>
                  <a:lnTo>
                    <a:pt x="91393" y="6742"/>
                  </a:lnTo>
                  <a:lnTo>
                    <a:pt x="86747" y="27789"/>
                  </a:lnTo>
                  <a:lnTo>
                    <a:pt x="62396" y="61437"/>
                  </a:lnTo>
                  <a:lnTo>
                    <a:pt x="19508" y="105002"/>
                  </a:lnTo>
                  <a:lnTo>
                    <a:pt x="9123" y="110167"/>
                  </a:lnTo>
                  <a:lnTo>
                    <a:pt x="5789" y="110134"/>
                  </a:lnTo>
                  <a:lnTo>
                    <a:pt x="3567" y="108700"/>
                  </a:lnTo>
                  <a:lnTo>
                    <a:pt x="2085" y="106333"/>
                  </a:lnTo>
                  <a:lnTo>
                    <a:pt x="0" y="92889"/>
                  </a:lnTo>
                  <a:lnTo>
                    <a:pt x="2753" y="78872"/>
                  </a:lnTo>
                  <a:lnTo>
                    <a:pt x="6482" y="75160"/>
                  </a:lnTo>
                  <a:lnTo>
                    <a:pt x="18150" y="69153"/>
                  </a:lnTo>
                  <a:lnTo>
                    <a:pt x="43958" y="68546"/>
                  </a:lnTo>
                  <a:lnTo>
                    <a:pt x="70576" y="72835"/>
                  </a:lnTo>
                  <a:lnTo>
                    <a:pt x="96337" y="85316"/>
                  </a:lnTo>
                  <a:lnTo>
                    <a:pt x="13882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8" name="SMARTInkShape-5129"/>
            <p:cNvSpPr/>
            <p:nvPr>
              <p:custDataLst>
                <p:tags r:id="rId21"/>
              </p:custDataLst>
            </p:nvPr>
          </p:nvSpPr>
          <p:spPr>
            <a:xfrm>
              <a:off x="4470661" y="5691361"/>
              <a:ext cx="221990" cy="203549"/>
            </a:xfrm>
            <a:custGeom>
              <a:avLst/>
              <a:gdLst/>
              <a:ahLst/>
              <a:cxnLst/>
              <a:rect l="0" t="0" r="0" b="0"/>
              <a:pathLst>
                <a:path w="221990" h="203549">
                  <a:moveTo>
                    <a:pt x="6089" y="36339"/>
                  </a:moveTo>
                  <a:lnTo>
                    <a:pt x="6089" y="36339"/>
                  </a:lnTo>
                  <a:lnTo>
                    <a:pt x="0" y="36339"/>
                  </a:lnTo>
                  <a:lnTo>
                    <a:pt x="38036" y="20438"/>
                  </a:lnTo>
                  <a:lnTo>
                    <a:pt x="77095" y="9206"/>
                  </a:lnTo>
                  <a:lnTo>
                    <a:pt x="122691" y="1802"/>
                  </a:lnTo>
                  <a:lnTo>
                    <a:pt x="161523" y="0"/>
                  </a:lnTo>
                  <a:lnTo>
                    <a:pt x="179593" y="2079"/>
                  </a:lnTo>
                  <a:lnTo>
                    <a:pt x="185258" y="5032"/>
                  </a:lnTo>
                  <a:lnTo>
                    <a:pt x="189035" y="9118"/>
                  </a:lnTo>
                  <a:lnTo>
                    <a:pt x="191553" y="13958"/>
                  </a:lnTo>
                  <a:lnTo>
                    <a:pt x="190410" y="20713"/>
                  </a:lnTo>
                  <a:lnTo>
                    <a:pt x="173905" y="48486"/>
                  </a:lnTo>
                  <a:lnTo>
                    <a:pt x="141419" y="86661"/>
                  </a:lnTo>
                  <a:lnTo>
                    <a:pt x="98085" y="125097"/>
                  </a:lnTo>
                  <a:lnTo>
                    <a:pt x="59923" y="161179"/>
                  </a:lnTo>
                  <a:lnTo>
                    <a:pt x="26766" y="193577"/>
                  </a:lnTo>
                  <a:lnTo>
                    <a:pt x="26224" y="196902"/>
                  </a:lnTo>
                  <a:lnTo>
                    <a:pt x="27979" y="199826"/>
                  </a:lnTo>
                  <a:lnTo>
                    <a:pt x="31265" y="202479"/>
                  </a:lnTo>
                  <a:lnTo>
                    <a:pt x="44325" y="203548"/>
                  </a:lnTo>
                  <a:lnTo>
                    <a:pt x="79037" y="200182"/>
                  </a:lnTo>
                  <a:lnTo>
                    <a:pt x="111183" y="197353"/>
                  </a:lnTo>
                  <a:lnTo>
                    <a:pt x="144284" y="196095"/>
                  </a:lnTo>
                  <a:lnTo>
                    <a:pt x="191282" y="192016"/>
                  </a:lnTo>
                  <a:lnTo>
                    <a:pt x="221989" y="188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9" name="SMARTInkShape-5130"/>
            <p:cNvSpPr/>
            <p:nvPr>
              <p:custDataLst>
                <p:tags r:id="rId22"/>
              </p:custDataLst>
            </p:nvPr>
          </p:nvSpPr>
          <p:spPr>
            <a:xfrm>
              <a:off x="4102983" y="5873750"/>
              <a:ext cx="202318" cy="11557"/>
            </a:xfrm>
            <a:custGeom>
              <a:avLst/>
              <a:gdLst/>
              <a:ahLst/>
              <a:cxnLst/>
              <a:rect l="0" t="0" r="0" b="0"/>
              <a:pathLst>
                <a:path w="202318" h="11557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5069"/>
                  </a:lnTo>
                  <a:lnTo>
                    <a:pt x="2749" y="8839"/>
                  </a:lnTo>
                  <a:lnTo>
                    <a:pt x="21517" y="11556"/>
                  </a:lnTo>
                  <a:lnTo>
                    <a:pt x="66275" y="8990"/>
                  </a:lnTo>
                  <a:lnTo>
                    <a:pt x="102343" y="7524"/>
                  </a:lnTo>
                  <a:lnTo>
                    <a:pt x="138128" y="6872"/>
                  </a:lnTo>
                  <a:lnTo>
                    <a:pt x="181103" y="6504"/>
                  </a:lnTo>
                  <a:lnTo>
                    <a:pt x="2023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00" name="SMARTInkShape-5131"/>
            <p:cNvSpPr/>
            <p:nvPr>
              <p:custDataLst>
                <p:tags r:id="rId23"/>
              </p:custDataLst>
            </p:nvPr>
          </p:nvSpPr>
          <p:spPr>
            <a:xfrm>
              <a:off x="4178300" y="564515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19050" y="0"/>
                  </a:moveTo>
                  <a:lnTo>
                    <a:pt x="19050" y="0"/>
                  </a:lnTo>
                  <a:lnTo>
                    <a:pt x="12308" y="10113"/>
                  </a:lnTo>
                  <a:lnTo>
                    <a:pt x="8115" y="33257"/>
                  </a:lnTo>
                  <a:lnTo>
                    <a:pt x="6873" y="69199"/>
                  </a:lnTo>
                  <a:lnTo>
                    <a:pt x="4701" y="100605"/>
                  </a:lnTo>
                  <a:lnTo>
                    <a:pt x="2089" y="135024"/>
                  </a:lnTo>
                  <a:lnTo>
                    <a:pt x="619" y="18049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01" name="SMARTInkShape-5132"/>
            <p:cNvSpPr/>
            <p:nvPr>
              <p:custDataLst>
                <p:tags r:id="rId24"/>
              </p:custDataLst>
            </p:nvPr>
          </p:nvSpPr>
          <p:spPr>
            <a:xfrm>
              <a:off x="4057650" y="5765800"/>
              <a:ext cx="177801" cy="5763"/>
            </a:xfrm>
            <a:custGeom>
              <a:avLst/>
              <a:gdLst/>
              <a:ahLst/>
              <a:cxnLst/>
              <a:rect l="0" t="0" r="0" b="0"/>
              <a:pathLst>
                <a:path w="177801" h="5763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2645" y="5762"/>
                  </a:lnTo>
                  <a:lnTo>
                    <a:pt x="83113" y="5470"/>
                  </a:lnTo>
                  <a:lnTo>
                    <a:pt x="128421" y="193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18" cstate="print"/>
          <a:srcRect/>
          <a:stretch>
            <a:fillRect/>
          </a:stretch>
        </p:blipFill>
        <p:spPr bwMode="auto">
          <a:xfrm>
            <a:off x="1406796" y="150658"/>
            <a:ext cx="95345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" name="Ink 1"/>
              <p14:cNvContentPartPr/>
              <p14:nvPr/>
            </p14:nvContentPartPr>
            <p14:xfrm>
              <a:off x="9575640" y="360036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566280" y="359100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MARTInkShape-5133"/>
          <p:cNvSpPr/>
          <p:nvPr>
            <p:custDataLst>
              <p:tags r:id="rId1"/>
            </p:custDataLst>
          </p:nvPr>
        </p:nvSpPr>
        <p:spPr>
          <a:xfrm>
            <a:off x="3486150" y="844891"/>
            <a:ext cx="2986687" cy="63082"/>
          </a:xfrm>
          <a:custGeom>
            <a:avLst/>
            <a:gdLst/>
            <a:ahLst/>
            <a:cxnLst/>
            <a:rect l="0" t="0" r="0" b="0"/>
            <a:pathLst>
              <a:path w="2986687" h="63082">
                <a:moveTo>
                  <a:pt x="0" y="56809"/>
                </a:moveTo>
                <a:lnTo>
                  <a:pt x="0" y="56809"/>
                </a:lnTo>
                <a:lnTo>
                  <a:pt x="3371" y="56809"/>
                </a:lnTo>
                <a:lnTo>
                  <a:pt x="6907" y="58690"/>
                </a:lnTo>
                <a:lnTo>
                  <a:pt x="10831" y="61173"/>
                </a:lnTo>
                <a:lnTo>
                  <a:pt x="14927" y="62276"/>
                </a:lnTo>
                <a:lnTo>
                  <a:pt x="57412" y="63081"/>
                </a:lnTo>
                <a:lnTo>
                  <a:pt x="97601" y="59765"/>
                </a:lnTo>
                <a:lnTo>
                  <a:pt x="130867" y="58123"/>
                </a:lnTo>
                <a:lnTo>
                  <a:pt x="168935" y="55982"/>
                </a:lnTo>
                <a:lnTo>
                  <a:pt x="214076" y="50326"/>
                </a:lnTo>
                <a:lnTo>
                  <a:pt x="240790" y="46843"/>
                </a:lnTo>
                <a:lnTo>
                  <a:pt x="269888" y="43109"/>
                </a:lnTo>
                <a:lnTo>
                  <a:pt x="300575" y="39209"/>
                </a:lnTo>
                <a:lnTo>
                  <a:pt x="332322" y="35903"/>
                </a:lnTo>
                <a:lnTo>
                  <a:pt x="364776" y="32994"/>
                </a:lnTo>
                <a:lnTo>
                  <a:pt x="397700" y="30349"/>
                </a:lnTo>
                <a:lnTo>
                  <a:pt x="431645" y="28586"/>
                </a:lnTo>
                <a:lnTo>
                  <a:pt x="466268" y="27410"/>
                </a:lnTo>
                <a:lnTo>
                  <a:pt x="501346" y="26626"/>
                </a:lnTo>
                <a:lnTo>
                  <a:pt x="539547" y="26104"/>
                </a:lnTo>
                <a:lnTo>
                  <a:pt x="579831" y="25756"/>
                </a:lnTo>
                <a:lnTo>
                  <a:pt x="621504" y="25523"/>
                </a:lnTo>
                <a:lnTo>
                  <a:pt x="663397" y="25369"/>
                </a:lnTo>
                <a:lnTo>
                  <a:pt x="705437" y="25265"/>
                </a:lnTo>
                <a:lnTo>
                  <a:pt x="747575" y="25197"/>
                </a:lnTo>
                <a:lnTo>
                  <a:pt x="791189" y="25856"/>
                </a:lnTo>
                <a:lnTo>
                  <a:pt x="835787" y="27002"/>
                </a:lnTo>
                <a:lnTo>
                  <a:pt x="881041" y="28471"/>
                </a:lnTo>
                <a:lnTo>
                  <a:pt x="928144" y="28745"/>
                </a:lnTo>
                <a:lnTo>
                  <a:pt x="976479" y="28222"/>
                </a:lnTo>
                <a:lnTo>
                  <a:pt x="1025636" y="27167"/>
                </a:lnTo>
                <a:lnTo>
                  <a:pt x="1075341" y="25759"/>
                </a:lnTo>
                <a:lnTo>
                  <a:pt x="1125411" y="24115"/>
                </a:lnTo>
                <a:lnTo>
                  <a:pt x="1175724" y="22313"/>
                </a:lnTo>
                <a:lnTo>
                  <a:pt x="1225494" y="21111"/>
                </a:lnTo>
                <a:lnTo>
                  <a:pt x="1274901" y="20311"/>
                </a:lnTo>
                <a:lnTo>
                  <a:pt x="1324068" y="19777"/>
                </a:lnTo>
                <a:lnTo>
                  <a:pt x="1374484" y="18715"/>
                </a:lnTo>
                <a:lnTo>
                  <a:pt x="1425734" y="17302"/>
                </a:lnTo>
                <a:lnTo>
                  <a:pt x="1477539" y="15654"/>
                </a:lnTo>
                <a:lnTo>
                  <a:pt x="1530421" y="14556"/>
                </a:lnTo>
                <a:lnTo>
                  <a:pt x="1584020" y="13824"/>
                </a:lnTo>
                <a:lnTo>
                  <a:pt x="1638097" y="13335"/>
                </a:lnTo>
                <a:lnTo>
                  <a:pt x="1693197" y="13010"/>
                </a:lnTo>
                <a:lnTo>
                  <a:pt x="1748982" y="12793"/>
                </a:lnTo>
                <a:lnTo>
                  <a:pt x="1805221" y="12648"/>
                </a:lnTo>
                <a:lnTo>
                  <a:pt x="1863175" y="11846"/>
                </a:lnTo>
                <a:lnTo>
                  <a:pt x="1922273" y="10606"/>
                </a:lnTo>
                <a:lnTo>
                  <a:pt x="1982132" y="9074"/>
                </a:lnTo>
                <a:lnTo>
                  <a:pt x="2042499" y="7347"/>
                </a:lnTo>
                <a:lnTo>
                  <a:pt x="2103205" y="5490"/>
                </a:lnTo>
                <a:lnTo>
                  <a:pt x="2164137" y="3546"/>
                </a:lnTo>
                <a:lnTo>
                  <a:pt x="2223808" y="2250"/>
                </a:lnTo>
                <a:lnTo>
                  <a:pt x="2282639" y="1387"/>
                </a:lnTo>
                <a:lnTo>
                  <a:pt x="2340909" y="811"/>
                </a:lnTo>
                <a:lnTo>
                  <a:pt x="2397395" y="427"/>
                </a:lnTo>
                <a:lnTo>
                  <a:pt x="2452691" y="171"/>
                </a:lnTo>
                <a:lnTo>
                  <a:pt x="2507194" y="0"/>
                </a:lnTo>
                <a:lnTo>
                  <a:pt x="2558346" y="592"/>
                </a:lnTo>
                <a:lnTo>
                  <a:pt x="2607264" y="1692"/>
                </a:lnTo>
                <a:lnTo>
                  <a:pt x="2654693" y="3131"/>
                </a:lnTo>
                <a:lnTo>
                  <a:pt x="2697601" y="4796"/>
                </a:lnTo>
                <a:lnTo>
                  <a:pt x="2737495" y="6611"/>
                </a:lnTo>
                <a:lnTo>
                  <a:pt x="2775380" y="8527"/>
                </a:lnTo>
                <a:lnTo>
                  <a:pt x="2809809" y="9805"/>
                </a:lnTo>
                <a:lnTo>
                  <a:pt x="2841934" y="10656"/>
                </a:lnTo>
                <a:lnTo>
                  <a:pt x="2872521" y="11224"/>
                </a:lnTo>
                <a:lnTo>
                  <a:pt x="2919680" y="11854"/>
                </a:lnTo>
                <a:lnTo>
                  <a:pt x="2964589" y="12209"/>
                </a:lnTo>
                <a:lnTo>
                  <a:pt x="2985663" y="12329"/>
                </a:lnTo>
                <a:lnTo>
                  <a:pt x="2986686" y="13045"/>
                </a:lnTo>
                <a:lnTo>
                  <a:pt x="2986663" y="14227"/>
                </a:lnTo>
                <a:lnTo>
                  <a:pt x="2984500" y="187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5134"/>
          <p:cNvSpPr/>
          <p:nvPr>
            <p:custDataLst>
              <p:tags r:id="rId2"/>
            </p:custDataLst>
          </p:nvPr>
        </p:nvSpPr>
        <p:spPr>
          <a:xfrm>
            <a:off x="3530600" y="902019"/>
            <a:ext cx="2882901" cy="56832"/>
          </a:xfrm>
          <a:custGeom>
            <a:avLst/>
            <a:gdLst/>
            <a:ahLst/>
            <a:cxnLst/>
            <a:rect l="0" t="0" r="0" b="0"/>
            <a:pathLst>
              <a:path w="2882901" h="56832">
                <a:moveTo>
                  <a:pt x="0" y="37781"/>
                </a:moveTo>
                <a:lnTo>
                  <a:pt x="0" y="37781"/>
                </a:lnTo>
                <a:lnTo>
                  <a:pt x="47562" y="41152"/>
                </a:lnTo>
                <a:lnTo>
                  <a:pt x="93585" y="46619"/>
                </a:lnTo>
                <a:lnTo>
                  <a:pt x="129082" y="48765"/>
                </a:lnTo>
                <a:lnTo>
                  <a:pt x="167437" y="49718"/>
                </a:lnTo>
                <a:lnTo>
                  <a:pt x="210353" y="50142"/>
                </a:lnTo>
                <a:lnTo>
                  <a:pt x="235485" y="48844"/>
                </a:lnTo>
                <a:lnTo>
                  <a:pt x="262823" y="46567"/>
                </a:lnTo>
                <a:lnTo>
                  <a:pt x="291632" y="43638"/>
                </a:lnTo>
                <a:lnTo>
                  <a:pt x="322833" y="40275"/>
                </a:lnTo>
                <a:lnTo>
                  <a:pt x="355628" y="36621"/>
                </a:lnTo>
                <a:lnTo>
                  <a:pt x="389485" y="32775"/>
                </a:lnTo>
                <a:lnTo>
                  <a:pt x="426874" y="29504"/>
                </a:lnTo>
                <a:lnTo>
                  <a:pt x="466615" y="26619"/>
                </a:lnTo>
                <a:lnTo>
                  <a:pt x="507927" y="23990"/>
                </a:lnTo>
                <a:lnTo>
                  <a:pt x="552401" y="20826"/>
                </a:lnTo>
                <a:lnTo>
                  <a:pt x="598984" y="17305"/>
                </a:lnTo>
                <a:lnTo>
                  <a:pt x="646973" y="13547"/>
                </a:lnTo>
                <a:lnTo>
                  <a:pt x="696604" y="11042"/>
                </a:lnTo>
                <a:lnTo>
                  <a:pt x="747330" y="9371"/>
                </a:lnTo>
                <a:lnTo>
                  <a:pt x="798787" y="8258"/>
                </a:lnTo>
                <a:lnTo>
                  <a:pt x="851436" y="6810"/>
                </a:lnTo>
                <a:lnTo>
                  <a:pt x="904879" y="5139"/>
                </a:lnTo>
                <a:lnTo>
                  <a:pt x="958853" y="3320"/>
                </a:lnTo>
                <a:lnTo>
                  <a:pt x="1015296" y="2107"/>
                </a:lnTo>
                <a:lnTo>
                  <a:pt x="1073386" y="1298"/>
                </a:lnTo>
                <a:lnTo>
                  <a:pt x="1132574" y="759"/>
                </a:lnTo>
                <a:lnTo>
                  <a:pt x="1191082" y="400"/>
                </a:lnTo>
                <a:lnTo>
                  <a:pt x="1249138" y="160"/>
                </a:lnTo>
                <a:lnTo>
                  <a:pt x="1306892" y="0"/>
                </a:lnTo>
                <a:lnTo>
                  <a:pt x="1365150" y="599"/>
                </a:lnTo>
                <a:lnTo>
                  <a:pt x="1423744" y="1704"/>
                </a:lnTo>
                <a:lnTo>
                  <a:pt x="1482563" y="3147"/>
                </a:lnTo>
                <a:lnTo>
                  <a:pt x="1543648" y="4814"/>
                </a:lnTo>
                <a:lnTo>
                  <a:pt x="1606243" y="6630"/>
                </a:lnTo>
                <a:lnTo>
                  <a:pt x="1669845" y="8547"/>
                </a:lnTo>
                <a:lnTo>
                  <a:pt x="1733414" y="10531"/>
                </a:lnTo>
                <a:lnTo>
                  <a:pt x="1796960" y="12559"/>
                </a:lnTo>
                <a:lnTo>
                  <a:pt x="1860490" y="14616"/>
                </a:lnTo>
                <a:lnTo>
                  <a:pt x="1924009" y="15988"/>
                </a:lnTo>
                <a:lnTo>
                  <a:pt x="1987523" y="16902"/>
                </a:lnTo>
                <a:lnTo>
                  <a:pt x="2051032" y="17512"/>
                </a:lnTo>
                <a:lnTo>
                  <a:pt x="2114538" y="17918"/>
                </a:lnTo>
                <a:lnTo>
                  <a:pt x="2178042" y="18189"/>
                </a:lnTo>
                <a:lnTo>
                  <a:pt x="2241545" y="18370"/>
                </a:lnTo>
                <a:lnTo>
                  <a:pt x="2302929" y="19196"/>
                </a:lnTo>
                <a:lnTo>
                  <a:pt x="2362903" y="20452"/>
                </a:lnTo>
                <a:lnTo>
                  <a:pt x="2421934" y="21995"/>
                </a:lnTo>
                <a:lnTo>
                  <a:pt x="2476107" y="23024"/>
                </a:lnTo>
                <a:lnTo>
                  <a:pt x="2527038" y="23709"/>
                </a:lnTo>
                <a:lnTo>
                  <a:pt x="2575808" y="24167"/>
                </a:lnTo>
                <a:lnTo>
                  <a:pt x="2619611" y="25177"/>
                </a:lnTo>
                <a:lnTo>
                  <a:pt x="2660102" y="26556"/>
                </a:lnTo>
                <a:lnTo>
                  <a:pt x="2698385" y="28181"/>
                </a:lnTo>
                <a:lnTo>
                  <a:pt x="2732373" y="29970"/>
                </a:lnTo>
                <a:lnTo>
                  <a:pt x="2763498" y="31868"/>
                </a:lnTo>
                <a:lnTo>
                  <a:pt x="2792716" y="33839"/>
                </a:lnTo>
                <a:lnTo>
                  <a:pt x="2834586" y="41673"/>
                </a:lnTo>
                <a:lnTo>
                  <a:pt x="2882900" y="568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5135"/>
          <p:cNvSpPr/>
          <p:nvPr>
            <p:custDataLst>
              <p:tags r:id="rId3"/>
            </p:custDataLst>
          </p:nvPr>
        </p:nvSpPr>
        <p:spPr>
          <a:xfrm>
            <a:off x="5429250" y="724021"/>
            <a:ext cx="1295096" cy="620335"/>
          </a:xfrm>
          <a:custGeom>
            <a:avLst/>
            <a:gdLst/>
            <a:ahLst/>
            <a:cxnLst/>
            <a:rect l="0" t="0" r="0" b="0"/>
            <a:pathLst>
              <a:path w="1295096" h="620335">
                <a:moveTo>
                  <a:pt x="0" y="552329"/>
                </a:moveTo>
                <a:lnTo>
                  <a:pt x="0" y="552329"/>
                </a:lnTo>
                <a:lnTo>
                  <a:pt x="0" y="555700"/>
                </a:lnTo>
                <a:lnTo>
                  <a:pt x="706" y="556693"/>
                </a:lnTo>
                <a:lnTo>
                  <a:pt x="1881" y="557355"/>
                </a:lnTo>
                <a:lnTo>
                  <a:pt x="44516" y="569628"/>
                </a:lnTo>
                <a:lnTo>
                  <a:pt x="79983" y="568979"/>
                </a:lnTo>
                <a:lnTo>
                  <a:pt x="121771" y="564318"/>
                </a:lnTo>
                <a:lnTo>
                  <a:pt x="153603" y="561185"/>
                </a:lnTo>
                <a:lnTo>
                  <a:pt x="193622" y="559793"/>
                </a:lnTo>
                <a:lnTo>
                  <a:pt x="235397" y="557292"/>
                </a:lnTo>
                <a:lnTo>
                  <a:pt x="278187" y="553829"/>
                </a:lnTo>
                <a:lnTo>
                  <a:pt x="323076" y="549938"/>
                </a:lnTo>
                <a:lnTo>
                  <a:pt x="367015" y="547739"/>
                </a:lnTo>
                <a:lnTo>
                  <a:pt x="411473" y="546761"/>
                </a:lnTo>
                <a:lnTo>
                  <a:pt x="435182" y="546500"/>
                </a:lnTo>
                <a:lnTo>
                  <a:pt x="482691" y="546211"/>
                </a:lnTo>
                <a:lnTo>
                  <a:pt x="527325" y="546082"/>
                </a:lnTo>
                <a:lnTo>
                  <a:pt x="572562" y="546025"/>
                </a:lnTo>
                <a:lnTo>
                  <a:pt x="618539" y="545294"/>
                </a:lnTo>
                <a:lnTo>
                  <a:pt x="664842" y="542617"/>
                </a:lnTo>
                <a:lnTo>
                  <a:pt x="705648" y="540957"/>
                </a:lnTo>
                <a:lnTo>
                  <a:pt x="744010" y="539514"/>
                </a:lnTo>
                <a:lnTo>
                  <a:pt x="784578" y="536520"/>
                </a:lnTo>
                <a:lnTo>
                  <a:pt x="824245" y="534720"/>
                </a:lnTo>
                <a:lnTo>
                  <a:pt x="863042" y="533919"/>
                </a:lnTo>
                <a:lnTo>
                  <a:pt x="901452" y="533564"/>
                </a:lnTo>
                <a:lnTo>
                  <a:pt x="939690" y="531524"/>
                </a:lnTo>
                <a:lnTo>
                  <a:pt x="976441" y="528971"/>
                </a:lnTo>
                <a:lnTo>
                  <a:pt x="1009236" y="527837"/>
                </a:lnTo>
                <a:lnTo>
                  <a:pt x="1055467" y="523827"/>
                </a:lnTo>
                <a:lnTo>
                  <a:pt x="1093701" y="521541"/>
                </a:lnTo>
                <a:lnTo>
                  <a:pt x="1138933" y="514994"/>
                </a:lnTo>
                <a:lnTo>
                  <a:pt x="1184138" y="500844"/>
                </a:lnTo>
                <a:lnTo>
                  <a:pt x="1228641" y="475908"/>
                </a:lnTo>
                <a:lnTo>
                  <a:pt x="1249279" y="460463"/>
                </a:lnTo>
                <a:lnTo>
                  <a:pt x="1277428" y="418663"/>
                </a:lnTo>
                <a:lnTo>
                  <a:pt x="1285293" y="394975"/>
                </a:lnTo>
                <a:lnTo>
                  <a:pt x="1291926" y="353267"/>
                </a:lnTo>
                <a:lnTo>
                  <a:pt x="1295095" y="305925"/>
                </a:lnTo>
                <a:lnTo>
                  <a:pt x="1285201" y="274456"/>
                </a:lnTo>
                <a:lnTo>
                  <a:pt x="1272308" y="249471"/>
                </a:lnTo>
                <a:lnTo>
                  <a:pt x="1235322" y="207289"/>
                </a:lnTo>
                <a:lnTo>
                  <a:pt x="1191812" y="170002"/>
                </a:lnTo>
                <a:lnTo>
                  <a:pt x="1144332" y="140571"/>
                </a:lnTo>
                <a:lnTo>
                  <a:pt x="1101923" y="117452"/>
                </a:lnTo>
                <a:lnTo>
                  <a:pt x="1069005" y="102934"/>
                </a:lnTo>
                <a:lnTo>
                  <a:pt x="1033207" y="88720"/>
                </a:lnTo>
                <a:lnTo>
                  <a:pt x="996131" y="72995"/>
                </a:lnTo>
                <a:lnTo>
                  <a:pt x="958486" y="58481"/>
                </a:lnTo>
                <a:lnTo>
                  <a:pt x="921294" y="45680"/>
                </a:lnTo>
                <a:lnTo>
                  <a:pt x="885948" y="35287"/>
                </a:lnTo>
                <a:lnTo>
                  <a:pt x="849544" y="25964"/>
                </a:lnTo>
                <a:lnTo>
                  <a:pt x="812197" y="17822"/>
                </a:lnTo>
                <a:lnTo>
                  <a:pt x="774432" y="11852"/>
                </a:lnTo>
                <a:lnTo>
                  <a:pt x="738363" y="6847"/>
                </a:lnTo>
                <a:lnTo>
                  <a:pt x="702811" y="2976"/>
                </a:lnTo>
                <a:lnTo>
                  <a:pt x="665843" y="1255"/>
                </a:lnTo>
                <a:lnTo>
                  <a:pt x="630128" y="491"/>
                </a:lnTo>
                <a:lnTo>
                  <a:pt x="594734" y="151"/>
                </a:lnTo>
                <a:lnTo>
                  <a:pt x="557838" y="0"/>
                </a:lnTo>
                <a:lnTo>
                  <a:pt x="520273" y="3696"/>
                </a:lnTo>
                <a:lnTo>
                  <a:pt x="482410" y="10042"/>
                </a:lnTo>
                <a:lnTo>
                  <a:pt x="444416" y="17566"/>
                </a:lnTo>
                <a:lnTo>
                  <a:pt x="408244" y="25614"/>
                </a:lnTo>
                <a:lnTo>
                  <a:pt x="372647" y="34600"/>
                </a:lnTo>
                <a:lnTo>
                  <a:pt x="335660" y="45650"/>
                </a:lnTo>
                <a:lnTo>
                  <a:pt x="289249" y="67141"/>
                </a:lnTo>
                <a:lnTo>
                  <a:pt x="245316" y="91383"/>
                </a:lnTo>
                <a:lnTo>
                  <a:pt x="204390" y="116440"/>
                </a:lnTo>
                <a:lnTo>
                  <a:pt x="162082" y="145109"/>
                </a:lnTo>
                <a:lnTo>
                  <a:pt x="121637" y="175947"/>
                </a:lnTo>
                <a:lnTo>
                  <a:pt x="84548" y="218677"/>
                </a:lnTo>
                <a:lnTo>
                  <a:pt x="60643" y="254738"/>
                </a:lnTo>
                <a:lnTo>
                  <a:pt x="43995" y="292939"/>
                </a:lnTo>
                <a:lnTo>
                  <a:pt x="28715" y="335224"/>
                </a:lnTo>
                <a:lnTo>
                  <a:pt x="9762" y="379032"/>
                </a:lnTo>
                <a:lnTo>
                  <a:pt x="2892" y="422587"/>
                </a:lnTo>
                <a:lnTo>
                  <a:pt x="1563" y="461911"/>
                </a:lnTo>
                <a:lnTo>
                  <a:pt x="3752" y="485097"/>
                </a:lnTo>
                <a:lnTo>
                  <a:pt x="14603" y="505280"/>
                </a:lnTo>
                <a:lnTo>
                  <a:pt x="45850" y="548459"/>
                </a:lnTo>
                <a:lnTo>
                  <a:pt x="76192" y="580026"/>
                </a:lnTo>
                <a:lnTo>
                  <a:pt x="85058" y="601701"/>
                </a:lnTo>
                <a:lnTo>
                  <a:pt x="92131" y="610256"/>
                </a:lnTo>
                <a:lnTo>
                  <a:pt x="99979" y="616409"/>
                </a:lnTo>
                <a:lnTo>
                  <a:pt x="110052" y="619615"/>
                </a:lnTo>
                <a:lnTo>
                  <a:pt x="122995" y="620334"/>
                </a:lnTo>
                <a:lnTo>
                  <a:pt x="166829" y="616562"/>
                </a:lnTo>
                <a:lnTo>
                  <a:pt x="184150" y="6158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913"/>
          <p:cNvGrpSpPr/>
          <p:nvPr/>
        </p:nvGrpSpPr>
        <p:grpSpPr>
          <a:xfrm>
            <a:off x="6191250" y="2058495"/>
            <a:ext cx="404041" cy="665656"/>
            <a:chOff x="6191250" y="2058495"/>
            <a:chExt cx="404041" cy="665656"/>
          </a:xfrm>
        </p:grpSpPr>
        <p:sp>
          <p:nvSpPr>
            <p:cNvPr id="6" name="SMARTInkShape-5136"/>
            <p:cNvSpPr/>
            <p:nvPr>
              <p:custDataLst>
                <p:tags r:id="rId212"/>
              </p:custDataLst>
            </p:nvPr>
          </p:nvSpPr>
          <p:spPr>
            <a:xfrm>
              <a:off x="6191250" y="2235200"/>
              <a:ext cx="203201" cy="209551"/>
            </a:xfrm>
            <a:custGeom>
              <a:avLst/>
              <a:gdLst/>
              <a:ahLst/>
              <a:cxnLst/>
              <a:rect l="0" t="0" r="0" b="0"/>
              <a:pathLst>
                <a:path w="203201" h="209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0970" y="12948"/>
                  </a:lnTo>
                  <a:lnTo>
                    <a:pt x="64536" y="54456"/>
                  </a:lnTo>
                  <a:lnTo>
                    <a:pt x="98536" y="93354"/>
                  </a:lnTo>
                  <a:lnTo>
                    <a:pt x="130952" y="136159"/>
                  </a:lnTo>
                  <a:lnTo>
                    <a:pt x="162666" y="183320"/>
                  </a:lnTo>
                  <a:lnTo>
                    <a:pt x="173660" y="200009"/>
                  </a:lnTo>
                  <a:lnTo>
                    <a:pt x="179274" y="204600"/>
                  </a:lnTo>
                  <a:lnTo>
                    <a:pt x="185132" y="206956"/>
                  </a:lnTo>
                  <a:lnTo>
                    <a:pt x="20320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137"/>
            <p:cNvSpPr/>
            <p:nvPr>
              <p:custDataLst>
                <p:tags r:id="rId213"/>
              </p:custDataLst>
            </p:nvPr>
          </p:nvSpPr>
          <p:spPr>
            <a:xfrm>
              <a:off x="6395655" y="2249306"/>
              <a:ext cx="106746" cy="404995"/>
            </a:xfrm>
            <a:custGeom>
              <a:avLst/>
              <a:gdLst/>
              <a:ahLst/>
              <a:cxnLst/>
              <a:rect l="0" t="0" r="0" b="0"/>
              <a:pathLst>
                <a:path w="106746" h="404995">
                  <a:moveTo>
                    <a:pt x="106745" y="17644"/>
                  </a:moveTo>
                  <a:lnTo>
                    <a:pt x="106745" y="17644"/>
                  </a:lnTo>
                  <a:lnTo>
                    <a:pt x="106745" y="10902"/>
                  </a:lnTo>
                  <a:lnTo>
                    <a:pt x="104863" y="5710"/>
                  </a:lnTo>
                  <a:lnTo>
                    <a:pt x="103374" y="3338"/>
                  </a:lnTo>
                  <a:lnTo>
                    <a:pt x="101675" y="1757"/>
                  </a:lnTo>
                  <a:lnTo>
                    <a:pt x="97906" y="0"/>
                  </a:lnTo>
                  <a:lnTo>
                    <a:pt x="91998" y="1100"/>
                  </a:lnTo>
                  <a:lnTo>
                    <a:pt x="88447" y="2382"/>
                  </a:lnTo>
                  <a:lnTo>
                    <a:pt x="76708" y="14298"/>
                  </a:lnTo>
                  <a:lnTo>
                    <a:pt x="57773" y="43440"/>
                  </a:lnTo>
                  <a:lnTo>
                    <a:pt x="36874" y="84985"/>
                  </a:lnTo>
                  <a:lnTo>
                    <a:pt x="23146" y="131579"/>
                  </a:lnTo>
                  <a:lnTo>
                    <a:pt x="16674" y="162826"/>
                  </a:lnTo>
                  <a:lnTo>
                    <a:pt x="13796" y="197881"/>
                  </a:lnTo>
                  <a:lnTo>
                    <a:pt x="10636" y="236509"/>
                  </a:lnTo>
                  <a:lnTo>
                    <a:pt x="6880" y="275078"/>
                  </a:lnTo>
                  <a:lnTo>
                    <a:pt x="2859" y="308683"/>
                  </a:lnTo>
                  <a:lnTo>
                    <a:pt x="0" y="348627"/>
                  </a:lnTo>
                  <a:lnTo>
                    <a:pt x="3980" y="391988"/>
                  </a:lnTo>
                  <a:lnTo>
                    <a:pt x="4368" y="396323"/>
                  </a:lnTo>
                  <a:lnTo>
                    <a:pt x="5333" y="399214"/>
                  </a:lnTo>
                  <a:lnTo>
                    <a:pt x="6681" y="401140"/>
                  </a:lnTo>
                  <a:lnTo>
                    <a:pt x="11495" y="404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138"/>
            <p:cNvSpPr/>
            <p:nvPr>
              <p:custDataLst>
                <p:tags r:id="rId214"/>
              </p:custDataLst>
            </p:nvPr>
          </p:nvSpPr>
          <p:spPr>
            <a:xfrm>
              <a:off x="6540500" y="262255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3898"/>
                  </a:lnTo>
                  <a:lnTo>
                    <a:pt x="0" y="9096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139"/>
            <p:cNvSpPr/>
            <p:nvPr>
              <p:custDataLst>
                <p:tags r:id="rId215"/>
              </p:custDataLst>
            </p:nvPr>
          </p:nvSpPr>
          <p:spPr>
            <a:xfrm>
              <a:off x="6550613" y="2463800"/>
              <a:ext cx="44678" cy="71881"/>
            </a:xfrm>
            <a:custGeom>
              <a:avLst/>
              <a:gdLst/>
              <a:ahLst/>
              <a:cxnLst/>
              <a:rect l="0" t="0" r="0" b="0"/>
              <a:pathLst>
                <a:path w="44678" h="71881">
                  <a:moveTo>
                    <a:pt x="21637" y="31750"/>
                  </a:moveTo>
                  <a:lnTo>
                    <a:pt x="21637" y="31750"/>
                  </a:lnTo>
                  <a:lnTo>
                    <a:pt x="11524" y="31750"/>
                  </a:lnTo>
                  <a:lnTo>
                    <a:pt x="8545" y="33161"/>
                  </a:lnTo>
                  <a:lnTo>
                    <a:pt x="6559" y="35513"/>
                  </a:lnTo>
                  <a:lnTo>
                    <a:pt x="0" y="49426"/>
                  </a:lnTo>
                  <a:lnTo>
                    <a:pt x="157" y="53412"/>
                  </a:lnTo>
                  <a:lnTo>
                    <a:pt x="4094" y="61604"/>
                  </a:lnTo>
                  <a:lnTo>
                    <a:pt x="14244" y="70777"/>
                  </a:lnTo>
                  <a:lnTo>
                    <a:pt x="18119" y="71880"/>
                  </a:lnTo>
                  <a:lnTo>
                    <a:pt x="26188" y="71222"/>
                  </a:lnTo>
                  <a:lnTo>
                    <a:pt x="34478" y="66697"/>
                  </a:lnTo>
                  <a:lnTo>
                    <a:pt x="38664" y="63515"/>
                  </a:lnTo>
                  <a:lnTo>
                    <a:pt x="43316" y="54334"/>
                  </a:lnTo>
                  <a:lnTo>
                    <a:pt x="44677" y="43904"/>
                  </a:lnTo>
                  <a:lnTo>
                    <a:pt x="42931" y="34565"/>
                  </a:lnTo>
                  <a:lnTo>
                    <a:pt x="36039" y="25710"/>
                  </a:lnTo>
                  <a:lnTo>
                    <a:pt x="24023" y="12792"/>
                  </a:lnTo>
                  <a:lnTo>
                    <a:pt x="152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140"/>
            <p:cNvSpPr/>
            <p:nvPr>
              <p:custDataLst>
                <p:tags r:id="rId216"/>
              </p:custDataLst>
            </p:nvPr>
          </p:nvSpPr>
          <p:spPr>
            <a:xfrm>
              <a:off x="6319492" y="2058495"/>
              <a:ext cx="157509" cy="138606"/>
            </a:xfrm>
            <a:custGeom>
              <a:avLst/>
              <a:gdLst/>
              <a:ahLst/>
              <a:cxnLst/>
              <a:rect l="0" t="0" r="0" b="0"/>
              <a:pathLst>
                <a:path w="157509" h="138606">
                  <a:moveTo>
                    <a:pt x="17808" y="62405"/>
                  </a:moveTo>
                  <a:lnTo>
                    <a:pt x="17808" y="62405"/>
                  </a:lnTo>
                  <a:lnTo>
                    <a:pt x="21179" y="59034"/>
                  </a:lnTo>
                  <a:lnTo>
                    <a:pt x="22172" y="58747"/>
                  </a:lnTo>
                  <a:lnTo>
                    <a:pt x="22834" y="59260"/>
                  </a:lnTo>
                  <a:lnTo>
                    <a:pt x="23275" y="60309"/>
                  </a:lnTo>
                  <a:lnTo>
                    <a:pt x="22864" y="61713"/>
                  </a:lnTo>
                  <a:lnTo>
                    <a:pt x="18914" y="69177"/>
                  </a:lnTo>
                  <a:lnTo>
                    <a:pt x="2952" y="116159"/>
                  </a:lnTo>
                  <a:lnTo>
                    <a:pt x="1554" y="118702"/>
                  </a:lnTo>
                  <a:lnTo>
                    <a:pt x="623" y="119692"/>
                  </a:lnTo>
                  <a:lnTo>
                    <a:pt x="0" y="119646"/>
                  </a:lnTo>
                  <a:lnTo>
                    <a:pt x="19915" y="82935"/>
                  </a:lnTo>
                  <a:lnTo>
                    <a:pt x="37482" y="44891"/>
                  </a:lnTo>
                  <a:lnTo>
                    <a:pt x="61676" y="9478"/>
                  </a:lnTo>
                  <a:lnTo>
                    <a:pt x="71642" y="547"/>
                  </a:lnTo>
                  <a:lnTo>
                    <a:pt x="76275" y="0"/>
                  </a:lnTo>
                  <a:lnTo>
                    <a:pt x="80775" y="1751"/>
                  </a:lnTo>
                  <a:lnTo>
                    <a:pt x="85186" y="5036"/>
                  </a:lnTo>
                  <a:lnTo>
                    <a:pt x="102404" y="35655"/>
                  </a:lnTo>
                  <a:lnTo>
                    <a:pt x="123158" y="75675"/>
                  </a:lnTo>
                  <a:lnTo>
                    <a:pt x="147273" y="117551"/>
                  </a:lnTo>
                  <a:lnTo>
                    <a:pt x="157508" y="1386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914"/>
          <p:cNvGrpSpPr/>
          <p:nvPr/>
        </p:nvGrpSpPr>
        <p:grpSpPr>
          <a:xfrm>
            <a:off x="6867329" y="2527300"/>
            <a:ext cx="238322" cy="113247"/>
            <a:chOff x="6867329" y="2527300"/>
            <a:chExt cx="238322" cy="113247"/>
          </a:xfrm>
        </p:grpSpPr>
        <p:sp>
          <p:nvSpPr>
            <p:cNvPr id="12" name="SMARTInkShape-5141"/>
            <p:cNvSpPr/>
            <p:nvPr>
              <p:custDataLst>
                <p:tags r:id="rId210"/>
              </p:custDataLst>
            </p:nvPr>
          </p:nvSpPr>
          <p:spPr>
            <a:xfrm>
              <a:off x="6867329" y="2527300"/>
              <a:ext cx="200222" cy="25401"/>
            </a:xfrm>
            <a:custGeom>
              <a:avLst/>
              <a:gdLst/>
              <a:ahLst/>
              <a:cxnLst/>
              <a:rect l="0" t="0" r="0" b="0"/>
              <a:pathLst>
                <a:path w="2002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2649" y="23283"/>
                  </a:lnTo>
                  <a:lnTo>
                    <a:pt x="73039" y="15287"/>
                  </a:lnTo>
                  <a:lnTo>
                    <a:pt x="109594" y="8441"/>
                  </a:lnTo>
                  <a:lnTo>
                    <a:pt x="145831" y="3752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142"/>
            <p:cNvSpPr/>
            <p:nvPr>
              <p:custDataLst>
                <p:tags r:id="rId211"/>
              </p:custDataLst>
            </p:nvPr>
          </p:nvSpPr>
          <p:spPr>
            <a:xfrm>
              <a:off x="6914653" y="2628900"/>
              <a:ext cx="190998" cy="11647"/>
            </a:xfrm>
            <a:custGeom>
              <a:avLst/>
              <a:gdLst/>
              <a:ahLst/>
              <a:cxnLst/>
              <a:rect l="0" t="0" r="0" b="0"/>
              <a:pathLst>
                <a:path w="190998" h="11647">
                  <a:moveTo>
                    <a:pt x="13197" y="0"/>
                  </a:moveTo>
                  <a:lnTo>
                    <a:pt x="13197" y="0"/>
                  </a:lnTo>
                  <a:lnTo>
                    <a:pt x="810" y="8728"/>
                  </a:lnTo>
                  <a:lnTo>
                    <a:pt x="0" y="10052"/>
                  </a:lnTo>
                  <a:lnTo>
                    <a:pt x="166" y="10935"/>
                  </a:lnTo>
                  <a:lnTo>
                    <a:pt x="34376" y="11646"/>
                  </a:lnTo>
                  <a:lnTo>
                    <a:pt x="70352" y="9174"/>
                  </a:lnTo>
                  <a:lnTo>
                    <a:pt x="115975" y="5724"/>
                  </a:lnTo>
                  <a:lnTo>
                    <a:pt x="157654" y="2544"/>
                  </a:lnTo>
                  <a:lnTo>
                    <a:pt x="1909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915"/>
          <p:cNvGrpSpPr/>
          <p:nvPr/>
        </p:nvGrpSpPr>
        <p:grpSpPr>
          <a:xfrm>
            <a:off x="7436993" y="2300229"/>
            <a:ext cx="397179" cy="573101"/>
            <a:chOff x="7436993" y="2300229"/>
            <a:chExt cx="397179" cy="573101"/>
          </a:xfrm>
        </p:grpSpPr>
        <p:sp>
          <p:nvSpPr>
            <p:cNvPr id="15" name="SMARTInkShape-5143"/>
            <p:cNvSpPr/>
            <p:nvPr>
              <p:custDataLst>
                <p:tags r:id="rId208"/>
              </p:custDataLst>
            </p:nvPr>
          </p:nvSpPr>
          <p:spPr>
            <a:xfrm>
              <a:off x="7436993" y="2300229"/>
              <a:ext cx="222265" cy="573101"/>
            </a:xfrm>
            <a:custGeom>
              <a:avLst/>
              <a:gdLst/>
              <a:ahLst/>
              <a:cxnLst/>
              <a:rect l="0" t="0" r="0" b="0"/>
              <a:pathLst>
                <a:path w="222265" h="573101">
                  <a:moveTo>
                    <a:pt x="11557" y="296921"/>
                  </a:moveTo>
                  <a:lnTo>
                    <a:pt x="11557" y="296921"/>
                  </a:lnTo>
                  <a:lnTo>
                    <a:pt x="8186" y="296921"/>
                  </a:lnTo>
                  <a:lnTo>
                    <a:pt x="4649" y="298802"/>
                  </a:lnTo>
                  <a:lnTo>
                    <a:pt x="2718" y="300292"/>
                  </a:lnTo>
                  <a:lnTo>
                    <a:pt x="0" y="319243"/>
                  </a:lnTo>
                  <a:lnTo>
                    <a:pt x="2567" y="357314"/>
                  </a:lnTo>
                  <a:lnTo>
                    <a:pt x="7797" y="390085"/>
                  </a:lnTo>
                  <a:lnTo>
                    <a:pt x="14119" y="425816"/>
                  </a:lnTo>
                  <a:lnTo>
                    <a:pt x="19281" y="462863"/>
                  </a:lnTo>
                  <a:lnTo>
                    <a:pt x="23926" y="498614"/>
                  </a:lnTo>
                  <a:lnTo>
                    <a:pt x="28627" y="542949"/>
                  </a:lnTo>
                  <a:lnTo>
                    <a:pt x="28139" y="568314"/>
                  </a:lnTo>
                  <a:lnTo>
                    <a:pt x="26844" y="573100"/>
                  </a:lnTo>
                  <a:lnTo>
                    <a:pt x="21652" y="542754"/>
                  </a:lnTo>
                  <a:lnTo>
                    <a:pt x="17689" y="501665"/>
                  </a:lnTo>
                  <a:lnTo>
                    <a:pt x="15645" y="477867"/>
                  </a:lnTo>
                  <a:lnTo>
                    <a:pt x="13577" y="449302"/>
                  </a:lnTo>
                  <a:lnTo>
                    <a:pt x="11493" y="417558"/>
                  </a:lnTo>
                  <a:lnTo>
                    <a:pt x="9397" y="383696"/>
                  </a:lnTo>
                  <a:lnTo>
                    <a:pt x="9411" y="346304"/>
                  </a:lnTo>
                  <a:lnTo>
                    <a:pt x="10832" y="306560"/>
                  </a:lnTo>
                  <a:lnTo>
                    <a:pt x="13190" y="265247"/>
                  </a:lnTo>
                  <a:lnTo>
                    <a:pt x="16879" y="226416"/>
                  </a:lnTo>
                  <a:lnTo>
                    <a:pt x="21456" y="189240"/>
                  </a:lnTo>
                  <a:lnTo>
                    <a:pt x="26623" y="153167"/>
                  </a:lnTo>
                  <a:lnTo>
                    <a:pt x="32890" y="122768"/>
                  </a:lnTo>
                  <a:lnTo>
                    <a:pt x="39890" y="96152"/>
                  </a:lnTo>
                  <a:lnTo>
                    <a:pt x="55194" y="52468"/>
                  </a:lnTo>
                  <a:lnTo>
                    <a:pt x="71403" y="21294"/>
                  </a:lnTo>
                  <a:lnTo>
                    <a:pt x="80382" y="11570"/>
                  </a:lnTo>
                  <a:lnTo>
                    <a:pt x="99766" y="765"/>
                  </a:lnTo>
                  <a:lnTo>
                    <a:pt x="108463" y="0"/>
                  </a:lnTo>
                  <a:lnTo>
                    <a:pt x="123770" y="4795"/>
                  </a:lnTo>
                  <a:lnTo>
                    <a:pt x="135748" y="23389"/>
                  </a:lnTo>
                  <a:lnTo>
                    <a:pt x="146662" y="63710"/>
                  </a:lnTo>
                  <a:lnTo>
                    <a:pt x="147804" y="90966"/>
                  </a:lnTo>
                  <a:lnTo>
                    <a:pt x="138920" y="135327"/>
                  </a:lnTo>
                  <a:lnTo>
                    <a:pt x="132599" y="161918"/>
                  </a:lnTo>
                  <a:lnTo>
                    <a:pt x="133880" y="162469"/>
                  </a:lnTo>
                  <a:lnTo>
                    <a:pt x="164737" y="169955"/>
                  </a:lnTo>
                  <a:lnTo>
                    <a:pt x="209929" y="196162"/>
                  </a:lnTo>
                  <a:lnTo>
                    <a:pt x="215772" y="203643"/>
                  </a:lnTo>
                  <a:lnTo>
                    <a:pt x="222264" y="221362"/>
                  </a:lnTo>
                  <a:lnTo>
                    <a:pt x="219176" y="254542"/>
                  </a:lnTo>
                  <a:lnTo>
                    <a:pt x="207313" y="275029"/>
                  </a:lnTo>
                  <a:lnTo>
                    <a:pt x="165929" y="314055"/>
                  </a:lnTo>
                  <a:lnTo>
                    <a:pt x="133834" y="331981"/>
                  </a:lnTo>
                  <a:lnTo>
                    <a:pt x="131881" y="330878"/>
                  </a:lnTo>
                  <a:lnTo>
                    <a:pt x="131284" y="328026"/>
                  </a:lnTo>
                  <a:lnTo>
                    <a:pt x="131592" y="324007"/>
                  </a:lnTo>
                  <a:lnTo>
                    <a:pt x="136030" y="320623"/>
                  </a:lnTo>
                  <a:lnTo>
                    <a:pt x="170307" y="3096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144"/>
            <p:cNvSpPr/>
            <p:nvPr>
              <p:custDataLst>
                <p:tags r:id="rId209"/>
              </p:custDataLst>
            </p:nvPr>
          </p:nvSpPr>
          <p:spPr>
            <a:xfrm>
              <a:off x="7749727" y="2540000"/>
              <a:ext cx="84445" cy="90445"/>
            </a:xfrm>
            <a:custGeom>
              <a:avLst/>
              <a:gdLst/>
              <a:ahLst/>
              <a:cxnLst/>
              <a:rect l="0" t="0" r="0" b="0"/>
              <a:pathLst>
                <a:path w="84445" h="90445">
                  <a:moveTo>
                    <a:pt x="48073" y="44450"/>
                  </a:moveTo>
                  <a:lnTo>
                    <a:pt x="48073" y="44450"/>
                  </a:lnTo>
                  <a:lnTo>
                    <a:pt x="42297" y="39380"/>
                  </a:lnTo>
                  <a:lnTo>
                    <a:pt x="35863" y="35612"/>
                  </a:lnTo>
                  <a:lnTo>
                    <a:pt x="26419" y="35348"/>
                  </a:lnTo>
                  <a:lnTo>
                    <a:pt x="15871" y="38288"/>
                  </a:lnTo>
                  <a:lnTo>
                    <a:pt x="6479" y="44298"/>
                  </a:lnTo>
                  <a:lnTo>
                    <a:pt x="3411" y="48582"/>
                  </a:lnTo>
                  <a:lnTo>
                    <a:pt x="0" y="58987"/>
                  </a:lnTo>
                  <a:lnTo>
                    <a:pt x="2249" y="70666"/>
                  </a:lnTo>
                  <a:lnTo>
                    <a:pt x="4823" y="76744"/>
                  </a:lnTo>
                  <a:lnTo>
                    <a:pt x="15211" y="85379"/>
                  </a:lnTo>
                  <a:lnTo>
                    <a:pt x="21931" y="88669"/>
                  </a:lnTo>
                  <a:lnTo>
                    <a:pt x="36925" y="90444"/>
                  </a:lnTo>
                  <a:lnTo>
                    <a:pt x="52291" y="88175"/>
                  </a:lnTo>
                  <a:lnTo>
                    <a:pt x="66175" y="82463"/>
                  </a:lnTo>
                  <a:lnTo>
                    <a:pt x="77520" y="71458"/>
                  </a:lnTo>
                  <a:lnTo>
                    <a:pt x="82521" y="64572"/>
                  </a:lnTo>
                  <a:lnTo>
                    <a:pt x="84444" y="58570"/>
                  </a:lnTo>
                  <a:lnTo>
                    <a:pt x="84314" y="53158"/>
                  </a:lnTo>
                  <a:lnTo>
                    <a:pt x="80408" y="43381"/>
                  </a:lnTo>
                  <a:lnTo>
                    <a:pt x="73968" y="34333"/>
                  </a:lnTo>
                  <a:lnTo>
                    <a:pt x="52297" y="21305"/>
                  </a:lnTo>
                  <a:lnTo>
                    <a:pt x="17497" y="6926"/>
                  </a:lnTo>
                  <a:lnTo>
                    <a:pt x="99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916"/>
          <p:cNvGrpSpPr/>
          <p:nvPr/>
        </p:nvGrpSpPr>
        <p:grpSpPr>
          <a:xfrm>
            <a:off x="8140700" y="2169773"/>
            <a:ext cx="1271244" cy="636660"/>
            <a:chOff x="8140700" y="2169773"/>
            <a:chExt cx="1271244" cy="636660"/>
          </a:xfrm>
        </p:grpSpPr>
        <p:sp>
          <p:nvSpPr>
            <p:cNvPr id="18" name="SMARTInkShape-5145"/>
            <p:cNvSpPr/>
            <p:nvPr>
              <p:custDataLst>
                <p:tags r:id="rId199"/>
              </p:custDataLst>
            </p:nvPr>
          </p:nvSpPr>
          <p:spPr>
            <a:xfrm>
              <a:off x="8140700" y="2501900"/>
              <a:ext cx="241301" cy="14928"/>
            </a:xfrm>
            <a:custGeom>
              <a:avLst/>
              <a:gdLst/>
              <a:ahLst/>
              <a:cxnLst/>
              <a:rect l="0" t="0" r="0" b="0"/>
              <a:pathLst>
                <a:path w="241301" h="1492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6742" y="8838"/>
                  </a:lnTo>
                  <a:lnTo>
                    <a:pt x="27790" y="14927"/>
                  </a:lnTo>
                  <a:lnTo>
                    <a:pt x="69852" y="14457"/>
                  </a:lnTo>
                  <a:lnTo>
                    <a:pt x="110068" y="13481"/>
                  </a:lnTo>
                  <a:lnTo>
                    <a:pt x="153340" y="13047"/>
                  </a:lnTo>
                  <a:lnTo>
                    <a:pt x="191389" y="12854"/>
                  </a:lnTo>
                  <a:lnTo>
                    <a:pt x="2413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146"/>
            <p:cNvSpPr/>
            <p:nvPr>
              <p:custDataLst>
                <p:tags r:id="rId200"/>
              </p:custDataLst>
            </p:nvPr>
          </p:nvSpPr>
          <p:spPr>
            <a:xfrm>
              <a:off x="8261350" y="2419350"/>
              <a:ext cx="31163" cy="292101"/>
            </a:xfrm>
            <a:custGeom>
              <a:avLst/>
              <a:gdLst/>
              <a:ahLst/>
              <a:cxnLst/>
              <a:rect l="0" t="0" r="0" b="0"/>
              <a:pathLst>
                <a:path w="31163" h="292101">
                  <a:moveTo>
                    <a:pt x="25400" y="0"/>
                  </a:moveTo>
                  <a:lnTo>
                    <a:pt x="25400" y="0"/>
                  </a:lnTo>
                  <a:lnTo>
                    <a:pt x="29763" y="18031"/>
                  </a:lnTo>
                  <a:lnTo>
                    <a:pt x="31162" y="53477"/>
                  </a:lnTo>
                  <a:lnTo>
                    <a:pt x="30164" y="100120"/>
                  </a:lnTo>
                  <a:lnTo>
                    <a:pt x="24930" y="135514"/>
                  </a:lnTo>
                  <a:lnTo>
                    <a:pt x="17900" y="174293"/>
                  </a:lnTo>
                  <a:lnTo>
                    <a:pt x="10778" y="214342"/>
                  </a:lnTo>
                  <a:lnTo>
                    <a:pt x="5260" y="253307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147"/>
            <p:cNvSpPr/>
            <p:nvPr>
              <p:custDataLst>
                <p:tags r:id="rId201"/>
              </p:custDataLst>
            </p:nvPr>
          </p:nvSpPr>
          <p:spPr>
            <a:xfrm>
              <a:off x="8548330" y="2358470"/>
              <a:ext cx="159717" cy="447963"/>
            </a:xfrm>
            <a:custGeom>
              <a:avLst/>
              <a:gdLst/>
              <a:ahLst/>
              <a:cxnLst/>
              <a:rect l="0" t="0" r="0" b="0"/>
              <a:pathLst>
                <a:path w="159717" h="447963">
                  <a:moveTo>
                    <a:pt x="30520" y="200580"/>
                  </a:moveTo>
                  <a:lnTo>
                    <a:pt x="30520" y="200580"/>
                  </a:lnTo>
                  <a:lnTo>
                    <a:pt x="30520" y="242675"/>
                  </a:lnTo>
                  <a:lnTo>
                    <a:pt x="30520" y="284705"/>
                  </a:lnTo>
                  <a:lnTo>
                    <a:pt x="30520" y="316521"/>
                  </a:lnTo>
                  <a:lnTo>
                    <a:pt x="29814" y="348771"/>
                  </a:lnTo>
                  <a:lnTo>
                    <a:pt x="25451" y="393988"/>
                  </a:lnTo>
                  <a:lnTo>
                    <a:pt x="19535" y="438143"/>
                  </a:lnTo>
                  <a:lnTo>
                    <a:pt x="18963" y="443622"/>
                  </a:lnTo>
                  <a:lnTo>
                    <a:pt x="17877" y="446569"/>
                  </a:lnTo>
                  <a:lnTo>
                    <a:pt x="16447" y="447828"/>
                  </a:lnTo>
                  <a:lnTo>
                    <a:pt x="14788" y="447962"/>
                  </a:lnTo>
                  <a:lnTo>
                    <a:pt x="9082" y="427925"/>
                  </a:lnTo>
                  <a:lnTo>
                    <a:pt x="2923" y="381693"/>
                  </a:lnTo>
                  <a:lnTo>
                    <a:pt x="616" y="335873"/>
                  </a:lnTo>
                  <a:lnTo>
                    <a:pt x="0" y="309825"/>
                  </a:lnTo>
                  <a:lnTo>
                    <a:pt x="1002" y="281171"/>
                  </a:lnTo>
                  <a:lnTo>
                    <a:pt x="3080" y="250780"/>
                  </a:lnTo>
                  <a:lnTo>
                    <a:pt x="5876" y="219230"/>
                  </a:lnTo>
                  <a:lnTo>
                    <a:pt x="9857" y="189730"/>
                  </a:lnTo>
                  <a:lnTo>
                    <a:pt x="14629" y="161597"/>
                  </a:lnTo>
                  <a:lnTo>
                    <a:pt x="19925" y="134374"/>
                  </a:lnTo>
                  <a:lnTo>
                    <a:pt x="35218" y="87194"/>
                  </a:lnTo>
                  <a:lnTo>
                    <a:pt x="53774" y="48586"/>
                  </a:lnTo>
                  <a:lnTo>
                    <a:pt x="82645" y="13101"/>
                  </a:lnTo>
                  <a:lnTo>
                    <a:pt x="98136" y="1310"/>
                  </a:lnTo>
                  <a:lnTo>
                    <a:pt x="105230" y="0"/>
                  </a:lnTo>
                  <a:lnTo>
                    <a:pt x="112077" y="1243"/>
                  </a:lnTo>
                  <a:lnTo>
                    <a:pt x="118758" y="4189"/>
                  </a:lnTo>
                  <a:lnTo>
                    <a:pt x="122507" y="11091"/>
                  </a:lnTo>
                  <a:lnTo>
                    <a:pt x="124789" y="31931"/>
                  </a:lnTo>
                  <a:lnTo>
                    <a:pt x="118738" y="68060"/>
                  </a:lnTo>
                  <a:lnTo>
                    <a:pt x="90959" y="115372"/>
                  </a:lnTo>
                  <a:lnTo>
                    <a:pt x="67108" y="145145"/>
                  </a:lnTo>
                  <a:lnTo>
                    <a:pt x="66907" y="146690"/>
                  </a:lnTo>
                  <a:lnTo>
                    <a:pt x="67477" y="147720"/>
                  </a:lnTo>
                  <a:lnTo>
                    <a:pt x="73756" y="146983"/>
                  </a:lnTo>
                  <a:lnTo>
                    <a:pt x="78395" y="145799"/>
                  </a:lnTo>
                  <a:lnTo>
                    <a:pt x="101777" y="147503"/>
                  </a:lnTo>
                  <a:lnTo>
                    <a:pt x="135507" y="159469"/>
                  </a:lnTo>
                  <a:lnTo>
                    <a:pt x="149853" y="167257"/>
                  </a:lnTo>
                  <a:lnTo>
                    <a:pt x="154525" y="172015"/>
                  </a:lnTo>
                  <a:lnTo>
                    <a:pt x="159716" y="182945"/>
                  </a:lnTo>
                  <a:lnTo>
                    <a:pt x="158261" y="196740"/>
                  </a:lnTo>
                  <a:lnTo>
                    <a:pt x="155897" y="204370"/>
                  </a:lnTo>
                  <a:lnTo>
                    <a:pt x="143863" y="218492"/>
                  </a:lnTo>
                  <a:lnTo>
                    <a:pt x="126050" y="231119"/>
                  </a:lnTo>
                  <a:lnTo>
                    <a:pt x="92926" y="244749"/>
                  </a:lnTo>
                  <a:lnTo>
                    <a:pt x="63278" y="248710"/>
                  </a:lnTo>
                  <a:lnTo>
                    <a:pt x="43220" y="245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148"/>
            <p:cNvSpPr/>
            <p:nvPr>
              <p:custDataLst>
                <p:tags r:id="rId202"/>
              </p:custDataLst>
            </p:nvPr>
          </p:nvSpPr>
          <p:spPr>
            <a:xfrm>
              <a:off x="8591918" y="2169773"/>
              <a:ext cx="113933" cy="116228"/>
            </a:xfrm>
            <a:custGeom>
              <a:avLst/>
              <a:gdLst/>
              <a:ahLst/>
              <a:cxnLst/>
              <a:rect l="0" t="0" r="0" b="0"/>
              <a:pathLst>
                <a:path w="113933" h="116228">
                  <a:moveTo>
                    <a:pt x="25032" y="40027"/>
                  </a:moveTo>
                  <a:lnTo>
                    <a:pt x="25032" y="40027"/>
                  </a:lnTo>
                  <a:lnTo>
                    <a:pt x="25032" y="21323"/>
                  </a:lnTo>
                  <a:lnTo>
                    <a:pt x="24326" y="51871"/>
                  </a:lnTo>
                  <a:lnTo>
                    <a:pt x="8025" y="98600"/>
                  </a:lnTo>
                  <a:lnTo>
                    <a:pt x="876" y="113627"/>
                  </a:lnTo>
                  <a:lnTo>
                    <a:pt x="461" y="113788"/>
                  </a:lnTo>
                  <a:lnTo>
                    <a:pt x="185" y="113190"/>
                  </a:lnTo>
                  <a:lnTo>
                    <a:pt x="0" y="112086"/>
                  </a:lnTo>
                  <a:lnTo>
                    <a:pt x="6185" y="88624"/>
                  </a:lnTo>
                  <a:lnTo>
                    <a:pt x="26326" y="46569"/>
                  </a:lnTo>
                  <a:lnTo>
                    <a:pt x="50687" y="10824"/>
                  </a:lnTo>
                  <a:lnTo>
                    <a:pt x="61365" y="2353"/>
                  </a:lnTo>
                  <a:lnTo>
                    <a:pt x="66187" y="95"/>
                  </a:lnTo>
                  <a:lnTo>
                    <a:pt x="70813" y="0"/>
                  </a:lnTo>
                  <a:lnTo>
                    <a:pt x="79716" y="3657"/>
                  </a:lnTo>
                  <a:lnTo>
                    <a:pt x="92661" y="20392"/>
                  </a:lnTo>
                  <a:lnTo>
                    <a:pt x="109318" y="67864"/>
                  </a:lnTo>
                  <a:lnTo>
                    <a:pt x="113932" y="116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149"/>
            <p:cNvSpPr/>
            <p:nvPr>
              <p:custDataLst>
                <p:tags r:id="rId203"/>
              </p:custDataLst>
            </p:nvPr>
          </p:nvSpPr>
          <p:spPr>
            <a:xfrm>
              <a:off x="8826500" y="262255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817" y="15580"/>
                  </a:lnTo>
                  <a:lnTo>
                    <a:pt x="3784" y="5989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150"/>
            <p:cNvSpPr/>
            <p:nvPr>
              <p:custDataLst>
                <p:tags r:id="rId204"/>
              </p:custDataLst>
            </p:nvPr>
          </p:nvSpPr>
          <p:spPr>
            <a:xfrm>
              <a:off x="9061449" y="2451100"/>
              <a:ext cx="133352" cy="254001"/>
            </a:xfrm>
            <a:custGeom>
              <a:avLst/>
              <a:gdLst/>
              <a:ahLst/>
              <a:cxnLst/>
              <a:rect l="0" t="0" r="0" b="0"/>
              <a:pathLst>
                <a:path w="133352" h="25400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22603" y="48334"/>
                  </a:lnTo>
                  <a:lnTo>
                    <a:pt x="49267" y="87464"/>
                  </a:lnTo>
                  <a:lnTo>
                    <a:pt x="83978" y="134806"/>
                  </a:lnTo>
                  <a:lnTo>
                    <a:pt x="105763" y="167158"/>
                  </a:lnTo>
                  <a:lnTo>
                    <a:pt x="124550" y="211022"/>
                  </a:lnTo>
                  <a:lnTo>
                    <a:pt x="133351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151"/>
            <p:cNvSpPr/>
            <p:nvPr>
              <p:custDataLst>
                <p:tags r:id="rId205"/>
              </p:custDataLst>
            </p:nvPr>
          </p:nvSpPr>
          <p:spPr>
            <a:xfrm>
              <a:off x="9042400" y="2418627"/>
              <a:ext cx="203201" cy="311874"/>
            </a:xfrm>
            <a:custGeom>
              <a:avLst/>
              <a:gdLst/>
              <a:ahLst/>
              <a:cxnLst/>
              <a:rect l="0" t="0" r="0" b="0"/>
              <a:pathLst>
                <a:path w="203201" h="311874">
                  <a:moveTo>
                    <a:pt x="203200" y="19773"/>
                  </a:moveTo>
                  <a:lnTo>
                    <a:pt x="203200" y="19773"/>
                  </a:lnTo>
                  <a:lnTo>
                    <a:pt x="199829" y="9660"/>
                  </a:lnTo>
                  <a:lnTo>
                    <a:pt x="194411" y="2814"/>
                  </a:lnTo>
                  <a:lnTo>
                    <a:pt x="190990" y="0"/>
                  </a:lnTo>
                  <a:lnTo>
                    <a:pt x="184476" y="2358"/>
                  </a:lnTo>
                  <a:lnTo>
                    <a:pt x="154378" y="28018"/>
                  </a:lnTo>
                  <a:lnTo>
                    <a:pt x="114495" y="75603"/>
                  </a:lnTo>
                  <a:lnTo>
                    <a:pt x="85929" y="113966"/>
                  </a:lnTo>
                  <a:lnTo>
                    <a:pt x="60533" y="156416"/>
                  </a:lnTo>
                  <a:lnTo>
                    <a:pt x="38191" y="199742"/>
                  </a:lnTo>
                  <a:lnTo>
                    <a:pt x="18855" y="240165"/>
                  </a:lnTo>
                  <a:lnTo>
                    <a:pt x="5586" y="285138"/>
                  </a:lnTo>
                  <a:lnTo>
                    <a:pt x="0" y="311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152"/>
            <p:cNvSpPr/>
            <p:nvPr>
              <p:custDataLst>
                <p:tags r:id="rId206"/>
              </p:custDataLst>
            </p:nvPr>
          </p:nvSpPr>
          <p:spPr>
            <a:xfrm>
              <a:off x="9315450" y="26860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25008" y="6742"/>
                  </a:lnTo>
                  <a:lnTo>
                    <a:pt x="7900" y="4457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153"/>
            <p:cNvSpPr/>
            <p:nvPr>
              <p:custDataLst>
                <p:tags r:id="rId207"/>
              </p:custDataLst>
            </p:nvPr>
          </p:nvSpPr>
          <p:spPr>
            <a:xfrm>
              <a:off x="9339959" y="2552700"/>
              <a:ext cx="71985" cy="35164"/>
            </a:xfrm>
            <a:custGeom>
              <a:avLst/>
              <a:gdLst/>
              <a:ahLst/>
              <a:cxnLst/>
              <a:rect l="0" t="0" r="0" b="0"/>
              <a:pathLst>
                <a:path w="71985" h="35164">
                  <a:moveTo>
                    <a:pt x="51691" y="19050"/>
                  </a:moveTo>
                  <a:lnTo>
                    <a:pt x="51691" y="19050"/>
                  </a:lnTo>
                  <a:lnTo>
                    <a:pt x="38207" y="8937"/>
                  </a:lnTo>
                  <a:lnTo>
                    <a:pt x="30707" y="7369"/>
                  </a:lnTo>
                  <a:lnTo>
                    <a:pt x="12966" y="9390"/>
                  </a:lnTo>
                  <a:lnTo>
                    <a:pt x="6824" y="11905"/>
                  </a:lnTo>
                  <a:lnTo>
                    <a:pt x="2730" y="14992"/>
                  </a:lnTo>
                  <a:lnTo>
                    <a:pt x="0" y="18461"/>
                  </a:lnTo>
                  <a:lnTo>
                    <a:pt x="1003" y="22185"/>
                  </a:lnTo>
                  <a:lnTo>
                    <a:pt x="9642" y="30086"/>
                  </a:lnTo>
                  <a:lnTo>
                    <a:pt x="24772" y="34538"/>
                  </a:lnTo>
                  <a:lnTo>
                    <a:pt x="51240" y="35163"/>
                  </a:lnTo>
                  <a:lnTo>
                    <a:pt x="59857" y="34025"/>
                  </a:lnTo>
                  <a:lnTo>
                    <a:pt x="65602" y="31856"/>
                  </a:lnTo>
                  <a:lnTo>
                    <a:pt x="69432" y="28998"/>
                  </a:lnTo>
                  <a:lnTo>
                    <a:pt x="71984" y="25682"/>
                  </a:lnTo>
                  <a:lnTo>
                    <a:pt x="71569" y="22060"/>
                  </a:lnTo>
                  <a:lnTo>
                    <a:pt x="65465" y="14273"/>
                  </a:lnTo>
                  <a:lnTo>
                    <a:pt x="3264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917"/>
          <p:cNvGrpSpPr/>
          <p:nvPr/>
        </p:nvGrpSpPr>
        <p:grpSpPr>
          <a:xfrm>
            <a:off x="6572250" y="3111428"/>
            <a:ext cx="338222" cy="717623"/>
            <a:chOff x="6572250" y="3111428"/>
            <a:chExt cx="338222" cy="717623"/>
          </a:xfrm>
        </p:grpSpPr>
        <p:sp>
          <p:nvSpPr>
            <p:cNvPr id="28" name="SMARTInkShape-5154"/>
            <p:cNvSpPr/>
            <p:nvPr>
              <p:custDataLst>
                <p:tags r:id="rId194"/>
              </p:custDataLst>
            </p:nvPr>
          </p:nvSpPr>
          <p:spPr>
            <a:xfrm>
              <a:off x="6572250" y="3354565"/>
              <a:ext cx="146051" cy="226836"/>
            </a:xfrm>
            <a:custGeom>
              <a:avLst/>
              <a:gdLst/>
              <a:ahLst/>
              <a:cxnLst/>
              <a:rect l="0" t="0" r="0" b="0"/>
              <a:pathLst>
                <a:path w="146051" h="2268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25347" y="20273"/>
                  </a:lnTo>
                  <a:lnTo>
                    <a:pt x="66208" y="67342"/>
                  </a:lnTo>
                  <a:lnTo>
                    <a:pt x="98639" y="112315"/>
                  </a:lnTo>
                  <a:lnTo>
                    <a:pt x="122360" y="156920"/>
                  </a:lnTo>
                  <a:lnTo>
                    <a:pt x="136443" y="195771"/>
                  </a:lnTo>
                  <a:lnTo>
                    <a:pt x="146050" y="226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155"/>
            <p:cNvSpPr/>
            <p:nvPr>
              <p:custDataLst>
                <p:tags r:id="rId195"/>
              </p:custDataLst>
            </p:nvPr>
          </p:nvSpPr>
          <p:spPr>
            <a:xfrm>
              <a:off x="6737350" y="3373779"/>
              <a:ext cx="88378" cy="379072"/>
            </a:xfrm>
            <a:custGeom>
              <a:avLst/>
              <a:gdLst/>
              <a:ahLst/>
              <a:cxnLst/>
              <a:rect l="0" t="0" r="0" b="0"/>
              <a:pathLst>
                <a:path w="88378" h="379072">
                  <a:moveTo>
                    <a:pt x="76200" y="29821"/>
                  </a:moveTo>
                  <a:lnTo>
                    <a:pt x="76200" y="29821"/>
                  </a:lnTo>
                  <a:lnTo>
                    <a:pt x="88377" y="0"/>
                  </a:lnTo>
                  <a:lnTo>
                    <a:pt x="78632" y="5385"/>
                  </a:lnTo>
                  <a:lnTo>
                    <a:pt x="40734" y="49022"/>
                  </a:lnTo>
                  <a:lnTo>
                    <a:pt x="23202" y="85918"/>
                  </a:lnTo>
                  <a:lnTo>
                    <a:pt x="15811" y="124759"/>
                  </a:lnTo>
                  <a:lnTo>
                    <a:pt x="10251" y="163078"/>
                  </a:lnTo>
                  <a:lnTo>
                    <a:pt x="10877" y="201243"/>
                  </a:lnTo>
                  <a:lnTo>
                    <a:pt x="12159" y="242734"/>
                  </a:lnTo>
                  <a:lnTo>
                    <a:pt x="12540" y="286307"/>
                  </a:lnTo>
                  <a:lnTo>
                    <a:pt x="9282" y="323755"/>
                  </a:lnTo>
                  <a:lnTo>
                    <a:pt x="0" y="379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156"/>
            <p:cNvSpPr/>
            <p:nvPr>
              <p:custDataLst>
                <p:tags r:id="rId196"/>
              </p:custDataLst>
            </p:nvPr>
          </p:nvSpPr>
          <p:spPr>
            <a:xfrm>
              <a:off x="6851650" y="37528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1441" y="5294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157"/>
            <p:cNvSpPr/>
            <p:nvPr>
              <p:custDataLst>
                <p:tags r:id="rId197"/>
              </p:custDataLst>
            </p:nvPr>
          </p:nvSpPr>
          <p:spPr>
            <a:xfrm>
              <a:off x="6855278" y="3594100"/>
              <a:ext cx="55194" cy="36531"/>
            </a:xfrm>
            <a:custGeom>
              <a:avLst/>
              <a:gdLst/>
              <a:ahLst/>
              <a:cxnLst/>
              <a:rect l="0" t="0" r="0" b="0"/>
              <a:pathLst>
                <a:path w="55194" h="36531">
                  <a:moveTo>
                    <a:pt x="21772" y="12700"/>
                  </a:moveTo>
                  <a:lnTo>
                    <a:pt x="21772" y="12700"/>
                  </a:lnTo>
                  <a:lnTo>
                    <a:pt x="15030" y="5958"/>
                  </a:lnTo>
                  <a:lnTo>
                    <a:pt x="12338" y="4677"/>
                  </a:lnTo>
                  <a:lnTo>
                    <a:pt x="9839" y="4529"/>
                  </a:lnTo>
                  <a:lnTo>
                    <a:pt x="7466" y="5136"/>
                  </a:lnTo>
                  <a:lnTo>
                    <a:pt x="2949" y="9573"/>
                  </a:lnTo>
                  <a:lnTo>
                    <a:pt x="757" y="12732"/>
                  </a:lnTo>
                  <a:lnTo>
                    <a:pt x="0" y="16249"/>
                  </a:lnTo>
                  <a:lnTo>
                    <a:pt x="1042" y="23920"/>
                  </a:lnTo>
                  <a:lnTo>
                    <a:pt x="5738" y="30151"/>
                  </a:lnTo>
                  <a:lnTo>
                    <a:pt x="8966" y="32801"/>
                  </a:lnTo>
                  <a:lnTo>
                    <a:pt x="20078" y="35745"/>
                  </a:lnTo>
                  <a:lnTo>
                    <a:pt x="26993" y="36530"/>
                  </a:lnTo>
                  <a:lnTo>
                    <a:pt x="38438" y="33639"/>
                  </a:lnTo>
                  <a:lnTo>
                    <a:pt x="53913" y="23657"/>
                  </a:lnTo>
                  <a:lnTo>
                    <a:pt x="55193" y="20710"/>
                  </a:lnTo>
                  <a:lnTo>
                    <a:pt x="54735" y="13673"/>
                  </a:lnTo>
                  <a:lnTo>
                    <a:pt x="52919" y="10526"/>
                  </a:lnTo>
                  <a:lnTo>
                    <a:pt x="408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158"/>
            <p:cNvSpPr/>
            <p:nvPr>
              <p:custDataLst>
                <p:tags r:id="rId198"/>
              </p:custDataLst>
            </p:nvPr>
          </p:nvSpPr>
          <p:spPr>
            <a:xfrm>
              <a:off x="6692329" y="3111428"/>
              <a:ext cx="172022" cy="165173"/>
            </a:xfrm>
            <a:custGeom>
              <a:avLst/>
              <a:gdLst/>
              <a:ahLst/>
              <a:cxnLst/>
              <a:rect l="0" t="0" r="0" b="0"/>
              <a:pathLst>
                <a:path w="172022" h="165173">
                  <a:moveTo>
                    <a:pt x="45021" y="38172"/>
                  </a:moveTo>
                  <a:lnTo>
                    <a:pt x="45021" y="38172"/>
                  </a:lnTo>
                  <a:lnTo>
                    <a:pt x="31537" y="71882"/>
                  </a:lnTo>
                  <a:lnTo>
                    <a:pt x="16410" y="113071"/>
                  </a:lnTo>
                  <a:lnTo>
                    <a:pt x="0" y="144426"/>
                  </a:lnTo>
                  <a:lnTo>
                    <a:pt x="190" y="144991"/>
                  </a:lnTo>
                  <a:lnTo>
                    <a:pt x="18099" y="107673"/>
                  </a:lnTo>
                  <a:lnTo>
                    <a:pt x="40102" y="66056"/>
                  </a:lnTo>
                  <a:lnTo>
                    <a:pt x="60731" y="25502"/>
                  </a:lnTo>
                  <a:lnTo>
                    <a:pt x="71759" y="7846"/>
                  </a:lnTo>
                  <a:lnTo>
                    <a:pt x="83716" y="0"/>
                  </a:lnTo>
                  <a:lnTo>
                    <a:pt x="89162" y="729"/>
                  </a:lnTo>
                  <a:lnTo>
                    <a:pt x="94203" y="4038"/>
                  </a:lnTo>
                  <a:lnTo>
                    <a:pt x="103569" y="16651"/>
                  </a:lnTo>
                  <a:lnTo>
                    <a:pt x="122960" y="63005"/>
                  </a:lnTo>
                  <a:lnTo>
                    <a:pt x="136105" y="94365"/>
                  </a:lnTo>
                  <a:lnTo>
                    <a:pt x="159811" y="141370"/>
                  </a:lnTo>
                  <a:lnTo>
                    <a:pt x="172021" y="165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918"/>
          <p:cNvGrpSpPr/>
          <p:nvPr/>
        </p:nvGrpSpPr>
        <p:grpSpPr>
          <a:xfrm>
            <a:off x="7278865" y="3575050"/>
            <a:ext cx="131586" cy="120651"/>
            <a:chOff x="7278865" y="3575050"/>
            <a:chExt cx="131586" cy="120651"/>
          </a:xfrm>
        </p:grpSpPr>
        <p:sp>
          <p:nvSpPr>
            <p:cNvPr id="34" name="SMARTInkShape-5159"/>
            <p:cNvSpPr/>
            <p:nvPr>
              <p:custDataLst>
                <p:tags r:id="rId192"/>
              </p:custDataLst>
            </p:nvPr>
          </p:nvSpPr>
          <p:spPr>
            <a:xfrm>
              <a:off x="7278865" y="3575050"/>
              <a:ext cx="106186" cy="31751"/>
            </a:xfrm>
            <a:custGeom>
              <a:avLst/>
              <a:gdLst/>
              <a:ahLst/>
              <a:cxnLst/>
              <a:rect l="0" t="0" r="0" b="0"/>
              <a:pathLst>
                <a:path w="1061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4193" y="28379"/>
                  </a:lnTo>
                  <a:lnTo>
                    <a:pt x="2207" y="26680"/>
                  </a:lnTo>
                  <a:lnTo>
                    <a:pt x="0" y="22912"/>
                  </a:lnTo>
                  <a:lnTo>
                    <a:pt x="1528" y="20919"/>
                  </a:lnTo>
                  <a:lnTo>
                    <a:pt x="8871" y="16823"/>
                  </a:lnTo>
                  <a:lnTo>
                    <a:pt x="51109" y="4786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160"/>
            <p:cNvSpPr/>
            <p:nvPr>
              <p:custDataLst>
                <p:tags r:id="rId193"/>
              </p:custDataLst>
            </p:nvPr>
          </p:nvSpPr>
          <p:spPr>
            <a:xfrm>
              <a:off x="7292779" y="3663950"/>
              <a:ext cx="117672" cy="31751"/>
            </a:xfrm>
            <a:custGeom>
              <a:avLst/>
              <a:gdLst/>
              <a:ahLst/>
              <a:cxnLst/>
              <a:rect l="0" t="0" r="0" b="0"/>
              <a:pathLst>
                <a:path w="1176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19299" y="30338"/>
                  </a:lnTo>
                  <a:lnTo>
                    <a:pt x="52775" y="20905"/>
                  </a:lnTo>
                  <a:lnTo>
                    <a:pt x="95620" y="7135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919"/>
          <p:cNvGrpSpPr/>
          <p:nvPr/>
        </p:nvGrpSpPr>
        <p:grpSpPr>
          <a:xfrm>
            <a:off x="7810500" y="3201488"/>
            <a:ext cx="752795" cy="613043"/>
            <a:chOff x="7810500" y="3201488"/>
            <a:chExt cx="752795" cy="613043"/>
          </a:xfrm>
        </p:grpSpPr>
        <p:sp>
          <p:nvSpPr>
            <p:cNvPr id="37" name="SMARTInkShape-5161"/>
            <p:cNvSpPr/>
            <p:nvPr>
              <p:custDataLst>
                <p:tags r:id="rId186"/>
              </p:custDataLst>
            </p:nvPr>
          </p:nvSpPr>
          <p:spPr>
            <a:xfrm>
              <a:off x="7810500" y="3412361"/>
              <a:ext cx="190106" cy="402170"/>
            </a:xfrm>
            <a:custGeom>
              <a:avLst/>
              <a:gdLst/>
              <a:ahLst/>
              <a:cxnLst/>
              <a:rect l="0" t="0" r="0" b="0"/>
              <a:pathLst>
                <a:path w="190106" h="402170">
                  <a:moveTo>
                    <a:pt x="0" y="188089"/>
                  </a:moveTo>
                  <a:lnTo>
                    <a:pt x="0" y="188089"/>
                  </a:lnTo>
                  <a:lnTo>
                    <a:pt x="1881" y="223245"/>
                  </a:lnTo>
                  <a:lnTo>
                    <a:pt x="5025" y="265298"/>
                  </a:lnTo>
                  <a:lnTo>
                    <a:pt x="5958" y="310919"/>
                  </a:lnTo>
                  <a:lnTo>
                    <a:pt x="4352" y="354540"/>
                  </a:lnTo>
                  <a:lnTo>
                    <a:pt x="382" y="401259"/>
                  </a:lnTo>
                  <a:lnTo>
                    <a:pt x="255" y="402169"/>
                  </a:lnTo>
                  <a:lnTo>
                    <a:pt x="33" y="361686"/>
                  </a:lnTo>
                  <a:lnTo>
                    <a:pt x="14" y="327332"/>
                  </a:lnTo>
                  <a:lnTo>
                    <a:pt x="7" y="283841"/>
                  </a:lnTo>
                  <a:lnTo>
                    <a:pt x="1415" y="258274"/>
                  </a:lnTo>
                  <a:lnTo>
                    <a:pt x="3766" y="230646"/>
                  </a:lnTo>
                  <a:lnTo>
                    <a:pt x="6744" y="201643"/>
                  </a:lnTo>
                  <a:lnTo>
                    <a:pt x="12257" y="172431"/>
                  </a:lnTo>
                  <a:lnTo>
                    <a:pt x="19460" y="143078"/>
                  </a:lnTo>
                  <a:lnTo>
                    <a:pt x="27790" y="113632"/>
                  </a:lnTo>
                  <a:lnTo>
                    <a:pt x="36871" y="88356"/>
                  </a:lnTo>
                  <a:lnTo>
                    <a:pt x="56369" y="45221"/>
                  </a:lnTo>
                  <a:lnTo>
                    <a:pt x="80437" y="9429"/>
                  </a:lnTo>
                  <a:lnTo>
                    <a:pt x="87492" y="4071"/>
                  </a:lnTo>
                  <a:lnTo>
                    <a:pt x="100974" y="0"/>
                  </a:lnTo>
                  <a:lnTo>
                    <a:pt x="106121" y="3429"/>
                  </a:lnTo>
                  <a:lnTo>
                    <a:pt x="113723" y="18529"/>
                  </a:lnTo>
                  <a:lnTo>
                    <a:pt x="113808" y="41233"/>
                  </a:lnTo>
                  <a:lnTo>
                    <a:pt x="105922" y="78019"/>
                  </a:lnTo>
                  <a:lnTo>
                    <a:pt x="92292" y="124885"/>
                  </a:lnTo>
                  <a:lnTo>
                    <a:pt x="90408" y="131776"/>
                  </a:lnTo>
                  <a:lnTo>
                    <a:pt x="90611" y="133614"/>
                  </a:lnTo>
                  <a:lnTo>
                    <a:pt x="91451" y="134839"/>
                  </a:lnTo>
                  <a:lnTo>
                    <a:pt x="92717" y="135655"/>
                  </a:lnTo>
                  <a:lnTo>
                    <a:pt x="137123" y="145983"/>
                  </a:lnTo>
                  <a:lnTo>
                    <a:pt x="165826" y="155544"/>
                  </a:lnTo>
                  <a:lnTo>
                    <a:pt x="179768" y="167039"/>
                  </a:lnTo>
                  <a:lnTo>
                    <a:pt x="185462" y="174056"/>
                  </a:lnTo>
                  <a:lnTo>
                    <a:pt x="189907" y="189378"/>
                  </a:lnTo>
                  <a:lnTo>
                    <a:pt x="190105" y="197415"/>
                  </a:lnTo>
                  <a:lnTo>
                    <a:pt x="187414" y="204890"/>
                  </a:lnTo>
                  <a:lnTo>
                    <a:pt x="176899" y="218839"/>
                  </a:lnTo>
                  <a:lnTo>
                    <a:pt x="148370" y="235222"/>
                  </a:lnTo>
                  <a:lnTo>
                    <a:pt x="116477" y="242271"/>
                  </a:lnTo>
                  <a:lnTo>
                    <a:pt x="91426" y="240988"/>
                  </a:lnTo>
                  <a:lnTo>
                    <a:pt x="87057" y="238172"/>
                  </a:lnTo>
                  <a:lnTo>
                    <a:pt x="84848" y="234178"/>
                  </a:lnTo>
                  <a:lnTo>
                    <a:pt x="82550" y="219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162"/>
            <p:cNvSpPr/>
            <p:nvPr>
              <p:custDataLst>
                <p:tags r:id="rId187"/>
              </p:custDataLst>
            </p:nvPr>
          </p:nvSpPr>
          <p:spPr>
            <a:xfrm>
              <a:off x="7869472" y="3201488"/>
              <a:ext cx="163279" cy="138613"/>
            </a:xfrm>
            <a:custGeom>
              <a:avLst/>
              <a:gdLst/>
              <a:ahLst/>
              <a:cxnLst/>
              <a:rect l="0" t="0" r="0" b="0"/>
              <a:pathLst>
                <a:path w="163279" h="138613">
                  <a:moveTo>
                    <a:pt x="36278" y="37012"/>
                  </a:moveTo>
                  <a:lnTo>
                    <a:pt x="36278" y="37012"/>
                  </a:lnTo>
                  <a:lnTo>
                    <a:pt x="36278" y="26077"/>
                  </a:lnTo>
                  <a:lnTo>
                    <a:pt x="36278" y="28206"/>
                  </a:lnTo>
                  <a:lnTo>
                    <a:pt x="15230" y="74638"/>
                  </a:lnTo>
                  <a:lnTo>
                    <a:pt x="0" y="103382"/>
                  </a:lnTo>
                  <a:lnTo>
                    <a:pt x="31483" y="56853"/>
                  </a:lnTo>
                  <a:lnTo>
                    <a:pt x="58639" y="13153"/>
                  </a:lnTo>
                  <a:lnTo>
                    <a:pt x="68088" y="2419"/>
                  </a:lnTo>
                  <a:lnTo>
                    <a:pt x="71596" y="544"/>
                  </a:lnTo>
                  <a:lnTo>
                    <a:pt x="74639" y="0"/>
                  </a:lnTo>
                  <a:lnTo>
                    <a:pt x="78080" y="1754"/>
                  </a:lnTo>
                  <a:lnTo>
                    <a:pt x="85666" y="9348"/>
                  </a:lnTo>
                  <a:lnTo>
                    <a:pt x="107104" y="47383"/>
                  </a:lnTo>
                  <a:lnTo>
                    <a:pt x="126878" y="86808"/>
                  </a:lnTo>
                  <a:lnTo>
                    <a:pt x="163278" y="1386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163"/>
            <p:cNvSpPr/>
            <p:nvPr>
              <p:custDataLst>
                <p:tags r:id="rId188"/>
              </p:custDataLst>
            </p:nvPr>
          </p:nvSpPr>
          <p:spPr>
            <a:xfrm>
              <a:off x="8223249" y="3406291"/>
              <a:ext cx="158752" cy="270360"/>
            </a:xfrm>
            <a:custGeom>
              <a:avLst/>
              <a:gdLst/>
              <a:ahLst/>
              <a:cxnLst/>
              <a:rect l="0" t="0" r="0" b="0"/>
              <a:pathLst>
                <a:path w="158752" h="270360">
                  <a:moveTo>
                    <a:pt x="1" y="3659"/>
                  </a:moveTo>
                  <a:lnTo>
                    <a:pt x="1" y="3659"/>
                  </a:lnTo>
                  <a:lnTo>
                    <a:pt x="0" y="288"/>
                  </a:lnTo>
                  <a:lnTo>
                    <a:pt x="1412" y="0"/>
                  </a:lnTo>
                  <a:lnTo>
                    <a:pt x="6742" y="1563"/>
                  </a:lnTo>
                  <a:lnTo>
                    <a:pt x="24420" y="19893"/>
                  </a:lnTo>
                  <a:lnTo>
                    <a:pt x="54274" y="64522"/>
                  </a:lnTo>
                  <a:lnTo>
                    <a:pt x="79626" y="102440"/>
                  </a:lnTo>
                  <a:lnTo>
                    <a:pt x="105945" y="142106"/>
                  </a:lnTo>
                  <a:lnTo>
                    <a:pt x="129402" y="180902"/>
                  </a:lnTo>
                  <a:lnTo>
                    <a:pt x="144060" y="217430"/>
                  </a:lnTo>
                  <a:lnTo>
                    <a:pt x="158751" y="270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164"/>
            <p:cNvSpPr/>
            <p:nvPr>
              <p:custDataLst>
                <p:tags r:id="rId189"/>
              </p:custDataLst>
            </p:nvPr>
          </p:nvSpPr>
          <p:spPr>
            <a:xfrm>
              <a:off x="8235950" y="3379219"/>
              <a:ext cx="241301" cy="303782"/>
            </a:xfrm>
            <a:custGeom>
              <a:avLst/>
              <a:gdLst/>
              <a:ahLst/>
              <a:cxnLst/>
              <a:rect l="0" t="0" r="0" b="0"/>
              <a:pathLst>
                <a:path w="241301" h="303782">
                  <a:moveTo>
                    <a:pt x="241300" y="11681"/>
                  </a:moveTo>
                  <a:lnTo>
                    <a:pt x="241300" y="11681"/>
                  </a:lnTo>
                  <a:lnTo>
                    <a:pt x="241300" y="1568"/>
                  </a:lnTo>
                  <a:lnTo>
                    <a:pt x="238477" y="0"/>
                  </a:lnTo>
                  <a:lnTo>
                    <a:pt x="227816" y="2021"/>
                  </a:lnTo>
                  <a:lnTo>
                    <a:pt x="189092" y="27947"/>
                  </a:lnTo>
                  <a:lnTo>
                    <a:pt x="157183" y="57010"/>
                  </a:lnTo>
                  <a:lnTo>
                    <a:pt x="124186" y="92505"/>
                  </a:lnTo>
                  <a:lnTo>
                    <a:pt x="90707" y="134151"/>
                  </a:lnTo>
                  <a:lnTo>
                    <a:pt x="62657" y="178531"/>
                  </a:lnTo>
                  <a:lnTo>
                    <a:pt x="39136" y="222714"/>
                  </a:lnTo>
                  <a:lnTo>
                    <a:pt x="19275" y="263518"/>
                  </a:lnTo>
                  <a:lnTo>
                    <a:pt x="0" y="303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165"/>
            <p:cNvSpPr/>
            <p:nvPr>
              <p:custDataLst>
                <p:tags r:id="rId190"/>
              </p:custDataLst>
            </p:nvPr>
          </p:nvSpPr>
          <p:spPr>
            <a:xfrm>
              <a:off x="8477250" y="36957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3432" y="445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166"/>
            <p:cNvSpPr/>
            <p:nvPr>
              <p:custDataLst>
                <p:tags r:id="rId191"/>
              </p:custDataLst>
            </p:nvPr>
          </p:nvSpPr>
          <p:spPr>
            <a:xfrm>
              <a:off x="8509678" y="3549650"/>
              <a:ext cx="53617" cy="24202"/>
            </a:xfrm>
            <a:custGeom>
              <a:avLst/>
              <a:gdLst/>
              <a:ahLst/>
              <a:cxnLst/>
              <a:rect l="0" t="0" r="0" b="0"/>
              <a:pathLst>
                <a:path w="53617" h="24202">
                  <a:moveTo>
                    <a:pt x="24722" y="12700"/>
                  </a:moveTo>
                  <a:lnTo>
                    <a:pt x="24722" y="12700"/>
                  </a:lnTo>
                  <a:lnTo>
                    <a:pt x="17980" y="9329"/>
                  </a:lnTo>
                  <a:lnTo>
                    <a:pt x="10907" y="9556"/>
                  </a:lnTo>
                  <a:lnTo>
                    <a:pt x="7046" y="10604"/>
                  </a:lnTo>
                  <a:lnTo>
                    <a:pt x="4471" y="12008"/>
                  </a:lnTo>
                  <a:lnTo>
                    <a:pt x="2754" y="13650"/>
                  </a:lnTo>
                  <a:lnTo>
                    <a:pt x="847" y="17356"/>
                  </a:lnTo>
                  <a:lnTo>
                    <a:pt x="0" y="21354"/>
                  </a:lnTo>
                  <a:lnTo>
                    <a:pt x="2595" y="22702"/>
                  </a:lnTo>
                  <a:lnTo>
                    <a:pt x="13006" y="24201"/>
                  </a:lnTo>
                  <a:lnTo>
                    <a:pt x="31363" y="21674"/>
                  </a:lnTo>
                  <a:lnTo>
                    <a:pt x="46837" y="16456"/>
                  </a:lnTo>
                  <a:lnTo>
                    <a:pt x="50048" y="13793"/>
                  </a:lnTo>
                  <a:lnTo>
                    <a:pt x="53616" y="7071"/>
                  </a:lnTo>
                  <a:lnTo>
                    <a:pt x="52451" y="4714"/>
                  </a:lnTo>
                  <a:lnTo>
                    <a:pt x="49558" y="3142"/>
                  </a:lnTo>
                  <a:lnTo>
                    <a:pt x="374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920"/>
          <p:cNvGrpSpPr/>
          <p:nvPr/>
        </p:nvGrpSpPr>
        <p:grpSpPr>
          <a:xfrm>
            <a:off x="692490" y="2923979"/>
            <a:ext cx="422240" cy="289122"/>
            <a:chOff x="692490" y="2923979"/>
            <a:chExt cx="422240" cy="289122"/>
          </a:xfrm>
        </p:grpSpPr>
        <p:sp>
          <p:nvSpPr>
            <p:cNvPr id="44" name="SMARTInkShape-5167"/>
            <p:cNvSpPr/>
            <p:nvPr>
              <p:custDataLst>
                <p:tags r:id="rId183"/>
              </p:custDataLst>
            </p:nvPr>
          </p:nvSpPr>
          <p:spPr>
            <a:xfrm>
              <a:off x="692490" y="2923979"/>
              <a:ext cx="113961" cy="289122"/>
            </a:xfrm>
            <a:custGeom>
              <a:avLst/>
              <a:gdLst/>
              <a:ahLst/>
              <a:cxnLst/>
              <a:rect l="0" t="0" r="0" b="0"/>
              <a:pathLst>
                <a:path w="113961" h="289122">
                  <a:moveTo>
                    <a:pt x="69510" y="3371"/>
                  </a:moveTo>
                  <a:lnTo>
                    <a:pt x="69510" y="3371"/>
                  </a:lnTo>
                  <a:lnTo>
                    <a:pt x="62768" y="0"/>
                  </a:lnTo>
                  <a:lnTo>
                    <a:pt x="58665" y="1123"/>
                  </a:lnTo>
                  <a:lnTo>
                    <a:pt x="48462" y="8017"/>
                  </a:lnTo>
                  <a:lnTo>
                    <a:pt x="30818" y="33910"/>
                  </a:lnTo>
                  <a:lnTo>
                    <a:pt x="18447" y="65863"/>
                  </a:lnTo>
                  <a:lnTo>
                    <a:pt x="7304" y="106639"/>
                  </a:lnTo>
                  <a:lnTo>
                    <a:pt x="0" y="152985"/>
                  </a:lnTo>
                  <a:lnTo>
                    <a:pt x="46" y="192397"/>
                  </a:lnTo>
                  <a:lnTo>
                    <a:pt x="2034" y="209822"/>
                  </a:lnTo>
                  <a:lnTo>
                    <a:pt x="15532" y="238590"/>
                  </a:lnTo>
                  <a:lnTo>
                    <a:pt x="25058" y="251200"/>
                  </a:lnTo>
                  <a:lnTo>
                    <a:pt x="56339" y="268974"/>
                  </a:lnTo>
                  <a:lnTo>
                    <a:pt x="11396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168"/>
            <p:cNvSpPr/>
            <p:nvPr>
              <p:custDataLst>
                <p:tags r:id="rId184"/>
              </p:custDataLst>
            </p:nvPr>
          </p:nvSpPr>
          <p:spPr>
            <a:xfrm>
              <a:off x="1009650" y="2940050"/>
              <a:ext cx="105080" cy="260351"/>
            </a:xfrm>
            <a:custGeom>
              <a:avLst/>
              <a:gdLst/>
              <a:ahLst/>
              <a:cxnLst/>
              <a:rect l="0" t="0" r="0" b="0"/>
              <a:pathLst>
                <a:path w="105080" h="260351">
                  <a:moveTo>
                    <a:pt x="57150" y="0"/>
                  </a:moveTo>
                  <a:lnTo>
                    <a:pt x="57150" y="0"/>
                  </a:lnTo>
                  <a:lnTo>
                    <a:pt x="53492" y="0"/>
                  </a:lnTo>
                  <a:lnTo>
                    <a:pt x="55054" y="0"/>
                  </a:lnTo>
                  <a:lnTo>
                    <a:pt x="73384" y="13484"/>
                  </a:lnTo>
                  <a:lnTo>
                    <a:pt x="97786" y="45466"/>
                  </a:lnTo>
                  <a:lnTo>
                    <a:pt x="105079" y="74065"/>
                  </a:lnTo>
                  <a:lnTo>
                    <a:pt x="103852" y="106295"/>
                  </a:lnTo>
                  <a:lnTo>
                    <a:pt x="93899" y="141787"/>
                  </a:lnTo>
                  <a:lnTo>
                    <a:pt x="78187" y="174965"/>
                  </a:lnTo>
                  <a:lnTo>
                    <a:pt x="57327" y="20546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169"/>
            <p:cNvSpPr/>
            <p:nvPr>
              <p:custDataLst>
                <p:tags r:id="rId185"/>
              </p:custDataLst>
            </p:nvPr>
          </p:nvSpPr>
          <p:spPr>
            <a:xfrm>
              <a:off x="832207" y="2962627"/>
              <a:ext cx="202844" cy="182263"/>
            </a:xfrm>
            <a:custGeom>
              <a:avLst/>
              <a:gdLst/>
              <a:ahLst/>
              <a:cxnLst/>
              <a:rect l="0" t="0" r="0" b="0"/>
              <a:pathLst>
                <a:path w="202844" h="182263">
                  <a:moveTo>
                    <a:pt x="107593" y="66323"/>
                  </a:moveTo>
                  <a:lnTo>
                    <a:pt x="107593" y="66323"/>
                  </a:lnTo>
                  <a:lnTo>
                    <a:pt x="105712" y="30540"/>
                  </a:lnTo>
                  <a:lnTo>
                    <a:pt x="98755" y="8377"/>
                  </a:lnTo>
                  <a:lnTo>
                    <a:pt x="95351" y="4409"/>
                  </a:lnTo>
                  <a:lnTo>
                    <a:pt x="85924" y="0"/>
                  </a:lnTo>
                  <a:lnTo>
                    <a:pt x="72798" y="1804"/>
                  </a:lnTo>
                  <a:lnTo>
                    <a:pt x="65346" y="4260"/>
                  </a:lnTo>
                  <a:lnTo>
                    <a:pt x="41375" y="27943"/>
                  </a:lnTo>
                  <a:lnTo>
                    <a:pt x="16398" y="65143"/>
                  </a:lnTo>
                  <a:lnTo>
                    <a:pt x="5208" y="96843"/>
                  </a:lnTo>
                  <a:lnTo>
                    <a:pt x="0" y="129276"/>
                  </a:lnTo>
                  <a:lnTo>
                    <a:pt x="2389" y="155450"/>
                  </a:lnTo>
                  <a:lnTo>
                    <a:pt x="11917" y="173198"/>
                  </a:lnTo>
                  <a:lnTo>
                    <a:pt x="18409" y="179906"/>
                  </a:lnTo>
                  <a:lnTo>
                    <a:pt x="26970" y="182262"/>
                  </a:lnTo>
                  <a:lnTo>
                    <a:pt x="47772" y="179235"/>
                  </a:lnTo>
                  <a:lnTo>
                    <a:pt x="69247" y="165189"/>
                  </a:lnTo>
                  <a:lnTo>
                    <a:pt x="97407" y="133481"/>
                  </a:lnTo>
                  <a:lnTo>
                    <a:pt x="115393" y="99157"/>
                  </a:lnTo>
                  <a:lnTo>
                    <a:pt x="125985" y="51842"/>
                  </a:lnTo>
                  <a:lnTo>
                    <a:pt x="133085" y="95229"/>
                  </a:lnTo>
                  <a:lnTo>
                    <a:pt x="148307" y="120435"/>
                  </a:lnTo>
                  <a:lnTo>
                    <a:pt x="162612" y="134823"/>
                  </a:lnTo>
                  <a:lnTo>
                    <a:pt x="178378" y="142628"/>
                  </a:lnTo>
                  <a:lnTo>
                    <a:pt x="202843" y="148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921"/>
          <p:cNvGrpSpPr/>
          <p:nvPr/>
        </p:nvGrpSpPr>
        <p:grpSpPr>
          <a:xfrm>
            <a:off x="1387278" y="2766373"/>
            <a:ext cx="1717873" cy="465778"/>
            <a:chOff x="1387278" y="2766373"/>
            <a:chExt cx="1717873" cy="465778"/>
          </a:xfrm>
        </p:grpSpPr>
        <p:sp>
          <p:nvSpPr>
            <p:cNvPr id="48" name="SMARTInkShape-5170"/>
            <p:cNvSpPr/>
            <p:nvPr>
              <p:custDataLst>
                <p:tags r:id="rId172"/>
              </p:custDataLst>
            </p:nvPr>
          </p:nvSpPr>
          <p:spPr>
            <a:xfrm>
              <a:off x="2940334" y="2766373"/>
              <a:ext cx="164817" cy="122878"/>
            </a:xfrm>
            <a:custGeom>
              <a:avLst/>
              <a:gdLst/>
              <a:ahLst/>
              <a:cxnLst/>
              <a:rect l="0" t="0" r="0" b="0"/>
              <a:pathLst>
                <a:path w="164817" h="122878">
                  <a:moveTo>
                    <a:pt x="6066" y="14927"/>
                  </a:moveTo>
                  <a:lnTo>
                    <a:pt x="6066" y="14927"/>
                  </a:lnTo>
                  <a:lnTo>
                    <a:pt x="48129" y="0"/>
                  </a:lnTo>
                  <a:lnTo>
                    <a:pt x="72230" y="470"/>
                  </a:lnTo>
                  <a:lnTo>
                    <a:pt x="76986" y="3878"/>
                  </a:lnTo>
                  <a:lnTo>
                    <a:pt x="79452" y="8972"/>
                  </a:lnTo>
                  <a:lnTo>
                    <a:pt x="80390" y="15190"/>
                  </a:lnTo>
                  <a:lnTo>
                    <a:pt x="75788" y="31507"/>
                  </a:lnTo>
                  <a:lnTo>
                    <a:pt x="65276" y="49812"/>
                  </a:lnTo>
                  <a:lnTo>
                    <a:pt x="23131" y="89728"/>
                  </a:lnTo>
                  <a:lnTo>
                    <a:pt x="1414" y="109770"/>
                  </a:lnTo>
                  <a:lnTo>
                    <a:pt x="143" y="112022"/>
                  </a:lnTo>
                  <a:lnTo>
                    <a:pt x="0" y="113524"/>
                  </a:lnTo>
                  <a:lnTo>
                    <a:pt x="20026" y="119008"/>
                  </a:lnTo>
                  <a:lnTo>
                    <a:pt x="62884" y="121731"/>
                  </a:lnTo>
                  <a:lnTo>
                    <a:pt x="101404" y="122368"/>
                  </a:lnTo>
                  <a:lnTo>
                    <a:pt x="164816" y="122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171"/>
            <p:cNvSpPr/>
            <p:nvPr>
              <p:custDataLst>
                <p:tags r:id="rId173"/>
              </p:custDataLst>
            </p:nvPr>
          </p:nvSpPr>
          <p:spPr>
            <a:xfrm>
              <a:off x="2980842" y="3067050"/>
              <a:ext cx="45693" cy="30529"/>
            </a:xfrm>
            <a:custGeom>
              <a:avLst/>
              <a:gdLst/>
              <a:ahLst/>
              <a:cxnLst/>
              <a:rect l="0" t="0" r="0" b="0"/>
              <a:pathLst>
                <a:path w="45693" h="30529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3406"/>
                  </a:lnTo>
                  <a:lnTo>
                    <a:pt x="1562" y="16071"/>
                  </a:lnTo>
                  <a:lnTo>
                    <a:pt x="17780" y="27627"/>
                  </a:lnTo>
                  <a:lnTo>
                    <a:pt x="24281" y="29918"/>
                  </a:lnTo>
                  <a:lnTo>
                    <a:pt x="27990" y="30528"/>
                  </a:lnTo>
                  <a:lnTo>
                    <a:pt x="35874" y="29326"/>
                  </a:lnTo>
                  <a:lnTo>
                    <a:pt x="39952" y="28017"/>
                  </a:lnTo>
                  <a:lnTo>
                    <a:pt x="42671" y="25734"/>
                  </a:lnTo>
                  <a:lnTo>
                    <a:pt x="45692" y="19434"/>
                  </a:lnTo>
                  <a:lnTo>
                    <a:pt x="45152" y="11930"/>
                  </a:lnTo>
                  <a:lnTo>
                    <a:pt x="41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172"/>
            <p:cNvSpPr/>
            <p:nvPr>
              <p:custDataLst>
                <p:tags r:id="rId174"/>
              </p:custDataLst>
            </p:nvPr>
          </p:nvSpPr>
          <p:spPr>
            <a:xfrm>
              <a:off x="2990850" y="3187700"/>
              <a:ext cx="5763" cy="44451"/>
            </a:xfrm>
            <a:custGeom>
              <a:avLst/>
              <a:gdLst/>
              <a:ahLst/>
              <a:cxnLst/>
              <a:rect l="0" t="0" r="0" b="0"/>
              <a:pathLst>
                <a:path w="5763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2" y="10844"/>
                  </a:lnTo>
                  <a:lnTo>
                    <a:pt x="5470" y="2602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173"/>
            <p:cNvSpPr/>
            <p:nvPr>
              <p:custDataLst>
                <p:tags r:id="rId175"/>
              </p:custDataLst>
            </p:nvPr>
          </p:nvSpPr>
          <p:spPr>
            <a:xfrm>
              <a:off x="2766660" y="2959468"/>
              <a:ext cx="179741" cy="177433"/>
            </a:xfrm>
            <a:custGeom>
              <a:avLst/>
              <a:gdLst/>
              <a:ahLst/>
              <a:cxnLst/>
              <a:rect l="0" t="0" r="0" b="0"/>
              <a:pathLst>
                <a:path w="179741" h="177433">
                  <a:moveTo>
                    <a:pt x="147990" y="25032"/>
                  </a:moveTo>
                  <a:lnTo>
                    <a:pt x="147990" y="25032"/>
                  </a:lnTo>
                  <a:lnTo>
                    <a:pt x="144619" y="21661"/>
                  </a:lnTo>
                  <a:lnTo>
                    <a:pt x="142964" y="18125"/>
                  </a:lnTo>
                  <a:lnTo>
                    <a:pt x="141109" y="8025"/>
                  </a:lnTo>
                  <a:lnTo>
                    <a:pt x="138346" y="3833"/>
                  </a:lnTo>
                  <a:lnTo>
                    <a:pt x="134767" y="1499"/>
                  </a:lnTo>
                  <a:lnTo>
                    <a:pt x="132825" y="876"/>
                  </a:lnTo>
                  <a:lnTo>
                    <a:pt x="113236" y="0"/>
                  </a:lnTo>
                  <a:lnTo>
                    <a:pt x="96795" y="5440"/>
                  </a:lnTo>
                  <a:lnTo>
                    <a:pt x="66616" y="22808"/>
                  </a:lnTo>
                  <a:lnTo>
                    <a:pt x="57026" y="33216"/>
                  </a:lnTo>
                  <a:lnTo>
                    <a:pt x="53481" y="38955"/>
                  </a:lnTo>
                  <a:lnTo>
                    <a:pt x="52528" y="44897"/>
                  </a:lnTo>
                  <a:lnTo>
                    <a:pt x="55233" y="57144"/>
                  </a:lnTo>
                  <a:lnTo>
                    <a:pt x="64901" y="67762"/>
                  </a:lnTo>
                  <a:lnTo>
                    <a:pt x="79312" y="76479"/>
                  </a:lnTo>
                  <a:lnTo>
                    <a:pt x="113544" y="85942"/>
                  </a:lnTo>
                  <a:lnTo>
                    <a:pt x="125625" y="88086"/>
                  </a:lnTo>
                  <a:lnTo>
                    <a:pt x="128847" y="89646"/>
                  </a:lnTo>
                  <a:lnTo>
                    <a:pt x="130995" y="91392"/>
                  </a:lnTo>
                  <a:lnTo>
                    <a:pt x="130310" y="93260"/>
                  </a:lnTo>
                  <a:lnTo>
                    <a:pt x="123904" y="97219"/>
                  </a:lnTo>
                  <a:lnTo>
                    <a:pt x="77686" y="109492"/>
                  </a:lnTo>
                  <a:lnTo>
                    <a:pt x="35717" y="128264"/>
                  </a:lnTo>
                  <a:lnTo>
                    <a:pt x="5711" y="147284"/>
                  </a:lnTo>
                  <a:lnTo>
                    <a:pt x="88" y="156037"/>
                  </a:lnTo>
                  <a:lnTo>
                    <a:pt x="0" y="159640"/>
                  </a:lnTo>
                  <a:lnTo>
                    <a:pt x="1352" y="162749"/>
                  </a:lnTo>
                  <a:lnTo>
                    <a:pt x="3665" y="165527"/>
                  </a:lnTo>
                  <a:lnTo>
                    <a:pt x="23775" y="172807"/>
                  </a:lnTo>
                  <a:lnTo>
                    <a:pt x="67244" y="172154"/>
                  </a:lnTo>
                  <a:lnTo>
                    <a:pt x="114715" y="173175"/>
                  </a:lnTo>
                  <a:lnTo>
                    <a:pt x="158272" y="176591"/>
                  </a:lnTo>
                  <a:lnTo>
                    <a:pt x="179740" y="17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174"/>
            <p:cNvSpPr/>
            <p:nvPr>
              <p:custDataLst>
                <p:tags r:id="rId176"/>
              </p:custDataLst>
            </p:nvPr>
          </p:nvSpPr>
          <p:spPr>
            <a:xfrm>
              <a:off x="2357126" y="2873706"/>
              <a:ext cx="322575" cy="332415"/>
            </a:xfrm>
            <a:custGeom>
              <a:avLst/>
              <a:gdLst/>
              <a:ahLst/>
              <a:cxnLst/>
              <a:rect l="0" t="0" r="0" b="0"/>
              <a:pathLst>
                <a:path w="322575" h="332415">
                  <a:moveTo>
                    <a:pt x="227324" y="21894"/>
                  </a:moveTo>
                  <a:lnTo>
                    <a:pt x="227324" y="21894"/>
                  </a:lnTo>
                  <a:lnTo>
                    <a:pt x="237449" y="11063"/>
                  </a:lnTo>
                  <a:lnTo>
                    <a:pt x="238880" y="6967"/>
                  </a:lnTo>
                  <a:lnTo>
                    <a:pt x="238555" y="4887"/>
                  </a:lnTo>
                  <a:lnTo>
                    <a:pt x="236314" y="695"/>
                  </a:lnTo>
                  <a:lnTo>
                    <a:pt x="232612" y="0"/>
                  </a:lnTo>
                  <a:lnTo>
                    <a:pt x="185069" y="9072"/>
                  </a:lnTo>
                  <a:lnTo>
                    <a:pt x="152805" y="22075"/>
                  </a:lnTo>
                  <a:lnTo>
                    <a:pt x="119415" y="39613"/>
                  </a:lnTo>
                  <a:lnTo>
                    <a:pt x="79640" y="69320"/>
                  </a:lnTo>
                  <a:lnTo>
                    <a:pt x="63850" y="90010"/>
                  </a:lnTo>
                  <a:lnTo>
                    <a:pt x="60486" y="99054"/>
                  </a:lnTo>
                  <a:lnTo>
                    <a:pt x="60511" y="114748"/>
                  </a:lnTo>
                  <a:lnTo>
                    <a:pt x="65315" y="121191"/>
                  </a:lnTo>
                  <a:lnTo>
                    <a:pt x="81942" y="132114"/>
                  </a:lnTo>
                  <a:lnTo>
                    <a:pt x="121846" y="142824"/>
                  </a:lnTo>
                  <a:lnTo>
                    <a:pt x="166046" y="147096"/>
                  </a:lnTo>
                  <a:lnTo>
                    <a:pt x="193567" y="151732"/>
                  </a:lnTo>
                  <a:lnTo>
                    <a:pt x="195647" y="155019"/>
                  </a:lnTo>
                  <a:lnTo>
                    <a:pt x="194211" y="159327"/>
                  </a:lnTo>
                  <a:lnTo>
                    <a:pt x="182974" y="171170"/>
                  </a:lnTo>
                  <a:lnTo>
                    <a:pt x="147469" y="198376"/>
                  </a:lnTo>
                  <a:lnTo>
                    <a:pt x="114927" y="220980"/>
                  </a:lnTo>
                  <a:lnTo>
                    <a:pt x="81179" y="245138"/>
                  </a:lnTo>
                  <a:lnTo>
                    <a:pt x="34209" y="280657"/>
                  </a:lnTo>
                  <a:lnTo>
                    <a:pt x="4770" y="307879"/>
                  </a:lnTo>
                  <a:lnTo>
                    <a:pt x="638" y="314151"/>
                  </a:lnTo>
                  <a:lnTo>
                    <a:pt x="0" y="319743"/>
                  </a:lnTo>
                  <a:lnTo>
                    <a:pt x="1691" y="324882"/>
                  </a:lnTo>
                  <a:lnTo>
                    <a:pt x="4935" y="329719"/>
                  </a:lnTo>
                  <a:lnTo>
                    <a:pt x="12037" y="332239"/>
                  </a:lnTo>
                  <a:lnTo>
                    <a:pt x="47040" y="332414"/>
                  </a:lnTo>
                  <a:lnTo>
                    <a:pt x="79465" y="329706"/>
                  </a:lnTo>
                  <a:lnTo>
                    <a:pt x="116924" y="324270"/>
                  </a:lnTo>
                  <a:lnTo>
                    <a:pt x="157090" y="317856"/>
                  </a:lnTo>
                  <a:lnTo>
                    <a:pt x="198461" y="312652"/>
                  </a:lnTo>
                  <a:lnTo>
                    <a:pt x="236603" y="309870"/>
                  </a:lnTo>
                  <a:lnTo>
                    <a:pt x="284166" y="308303"/>
                  </a:lnTo>
                  <a:lnTo>
                    <a:pt x="322574" y="30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175"/>
            <p:cNvSpPr/>
            <p:nvPr>
              <p:custDataLst>
                <p:tags r:id="rId177"/>
              </p:custDataLst>
            </p:nvPr>
          </p:nvSpPr>
          <p:spPr>
            <a:xfrm>
              <a:off x="2041042" y="3111500"/>
              <a:ext cx="162409" cy="18168"/>
            </a:xfrm>
            <a:custGeom>
              <a:avLst/>
              <a:gdLst/>
              <a:ahLst/>
              <a:cxnLst/>
              <a:rect l="0" t="0" r="0" b="0"/>
              <a:pathLst>
                <a:path w="162409" h="18168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3" y="17726"/>
                  </a:lnTo>
                  <a:lnTo>
                    <a:pt x="1562" y="18167"/>
                  </a:lnTo>
                  <a:lnTo>
                    <a:pt x="40142" y="13806"/>
                  </a:lnTo>
                  <a:lnTo>
                    <a:pt x="72084" y="10134"/>
                  </a:lnTo>
                  <a:lnTo>
                    <a:pt x="107447" y="6151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176"/>
            <p:cNvSpPr/>
            <p:nvPr>
              <p:custDataLst>
                <p:tags r:id="rId178"/>
              </p:custDataLst>
            </p:nvPr>
          </p:nvSpPr>
          <p:spPr>
            <a:xfrm>
              <a:off x="2038350" y="30289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42632" y="8219"/>
                  </a:lnTo>
                  <a:lnTo>
                    <a:pt x="90080" y="122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177"/>
            <p:cNvSpPr/>
            <p:nvPr>
              <p:custDataLst>
                <p:tags r:id="rId179"/>
              </p:custDataLst>
            </p:nvPr>
          </p:nvSpPr>
          <p:spPr>
            <a:xfrm>
              <a:off x="1768279" y="3035300"/>
              <a:ext cx="155772" cy="44451"/>
            </a:xfrm>
            <a:custGeom>
              <a:avLst/>
              <a:gdLst/>
              <a:ahLst/>
              <a:cxnLst/>
              <a:rect l="0" t="0" r="0" b="0"/>
              <a:pathLst>
                <a:path w="1557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1123" y="39380"/>
                  </a:lnTo>
                  <a:lnTo>
                    <a:pt x="8017" y="35612"/>
                  </a:lnTo>
                  <a:lnTo>
                    <a:pt x="46308" y="26737"/>
                  </a:lnTo>
                  <a:lnTo>
                    <a:pt x="90725" y="16076"/>
                  </a:lnTo>
                  <a:lnTo>
                    <a:pt x="133989" y="5390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178"/>
            <p:cNvSpPr/>
            <p:nvPr>
              <p:custDataLst>
                <p:tags r:id="rId180"/>
              </p:custDataLst>
            </p:nvPr>
          </p:nvSpPr>
          <p:spPr>
            <a:xfrm>
              <a:off x="1767186" y="2906695"/>
              <a:ext cx="175915" cy="281994"/>
            </a:xfrm>
            <a:custGeom>
              <a:avLst/>
              <a:gdLst/>
              <a:ahLst/>
              <a:cxnLst/>
              <a:rect l="0" t="0" r="0" b="0"/>
              <a:pathLst>
                <a:path w="175915" h="281994">
                  <a:moveTo>
                    <a:pt x="175914" y="14305"/>
                  </a:moveTo>
                  <a:lnTo>
                    <a:pt x="175914" y="14305"/>
                  </a:lnTo>
                  <a:lnTo>
                    <a:pt x="172543" y="7563"/>
                  </a:lnTo>
                  <a:lnTo>
                    <a:pt x="163362" y="2372"/>
                  </a:lnTo>
                  <a:lnTo>
                    <a:pt x="156963" y="0"/>
                  </a:lnTo>
                  <a:lnTo>
                    <a:pt x="134472" y="32"/>
                  </a:lnTo>
                  <a:lnTo>
                    <a:pt x="106563" y="7881"/>
                  </a:lnTo>
                  <a:lnTo>
                    <a:pt x="79322" y="29256"/>
                  </a:lnTo>
                  <a:lnTo>
                    <a:pt x="45539" y="68790"/>
                  </a:lnTo>
                  <a:lnTo>
                    <a:pt x="25101" y="105003"/>
                  </a:lnTo>
                  <a:lnTo>
                    <a:pt x="10500" y="145992"/>
                  </a:lnTo>
                  <a:lnTo>
                    <a:pt x="2097" y="185262"/>
                  </a:lnTo>
                  <a:lnTo>
                    <a:pt x="0" y="223003"/>
                  </a:lnTo>
                  <a:lnTo>
                    <a:pt x="4239" y="254725"/>
                  </a:lnTo>
                  <a:lnTo>
                    <a:pt x="10479" y="268384"/>
                  </a:lnTo>
                  <a:lnTo>
                    <a:pt x="21719" y="277277"/>
                  </a:lnTo>
                  <a:lnTo>
                    <a:pt x="28667" y="280636"/>
                  </a:lnTo>
                  <a:lnTo>
                    <a:pt x="58672" y="281993"/>
                  </a:lnTo>
                  <a:lnTo>
                    <a:pt x="91003" y="271185"/>
                  </a:lnTo>
                  <a:lnTo>
                    <a:pt x="125114" y="242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179"/>
            <p:cNvSpPr/>
            <p:nvPr>
              <p:custDataLst>
                <p:tags r:id="rId181"/>
              </p:custDataLst>
            </p:nvPr>
          </p:nvSpPr>
          <p:spPr>
            <a:xfrm>
              <a:off x="1591096" y="2916759"/>
              <a:ext cx="123405" cy="247288"/>
            </a:xfrm>
            <a:custGeom>
              <a:avLst/>
              <a:gdLst/>
              <a:ahLst/>
              <a:cxnLst/>
              <a:rect l="0" t="0" r="0" b="0"/>
              <a:pathLst>
                <a:path w="123405" h="247288">
                  <a:moveTo>
                    <a:pt x="123404" y="16941"/>
                  </a:moveTo>
                  <a:lnTo>
                    <a:pt x="123404" y="16941"/>
                  </a:lnTo>
                  <a:lnTo>
                    <a:pt x="106784" y="7507"/>
                  </a:lnTo>
                  <a:lnTo>
                    <a:pt x="70993" y="0"/>
                  </a:lnTo>
                  <a:lnTo>
                    <a:pt x="50721" y="239"/>
                  </a:lnTo>
                  <a:lnTo>
                    <a:pt x="29953" y="5049"/>
                  </a:lnTo>
                  <a:lnTo>
                    <a:pt x="14607" y="13773"/>
                  </a:lnTo>
                  <a:lnTo>
                    <a:pt x="8539" y="19062"/>
                  </a:lnTo>
                  <a:lnTo>
                    <a:pt x="1797" y="34347"/>
                  </a:lnTo>
                  <a:lnTo>
                    <a:pt x="0" y="43361"/>
                  </a:lnTo>
                  <a:lnTo>
                    <a:pt x="3646" y="62785"/>
                  </a:lnTo>
                  <a:lnTo>
                    <a:pt x="13734" y="82472"/>
                  </a:lnTo>
                  <a:lnTo>
                    <a:pt x="58954" y="126718"/>
                  </a:lnTo>
                  <a:lnTo>
                    <a:pt x="103332" y="167421"/>
                  </a:lnTo>
                  <a:lnTo>
                    <a:pt x="107906" y="174411"/>
                  </a:lnTo>
                  <a:lnTo>
                    <a:pt x="109544" y="182599"/>
                  </a:lnTo>
                  <a:lnTo>
                    <a:pt x="107601" y="201103"/>
                  </a:lnTo>
                  <a:lnTo>
                    <a:pt x="102286" y="209566"/>
                  </a:lnTo>
                  <a:lnTo>
                    <a:pt x="74578" y="231589"/>
                  </a:lnTo>
                  <a:lnTo>
                    <a:pt x="51609" y="244985"/>
                  </a:lnTo>
                  <a:lnTo>
                    <a:pt x="43085" y="247287"/>
                  </a:lnTo>
                  <a:lnTo>
                    <a:pt x="36697" y="246705"/>
                  </a:lnTo>
                  <a:lnTo>
                    <a:pt x="31733" y="244200"/>
                  </a:lnTo>
                  <a:lnTo>
                    <a:pt x="28423" y="240414"/>
                  </a:lnTo>
                  <a:lnTo>
                    <a:pt x="24746" y="230562"/>
                  </a:lnTo>
                  <a:lnTo>
                    <a:pt x="30637" y="213484"/>
                  </a:lnTo>
                  <a:lnTo>
                    <a:pt x="47204" y="182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80"/>
            <p:cNvSpPr/>
            <p:nvPr>
              <p:custDataLst>
                <p:tags r:id="rId182"/>
              </p:custDataLst>
            </p:nvPr>
          </p:nvSpPr>
          <p:spPr>
            <a:xfrm>
              <a:off x="1387278" y="2909624"/>
              <a:ext cx="117673" cy="247302"/>
            </a:xfrm>
            <a:custGeom>
              <a:avLst/>
              <a:gdLst/>
              <a:ahLst/>
              <a:cxnLst/>
              <a:rect l="0" t="0" r="0" b="0"/>
              <a:pathLst>
                <a:path w="117673" h="247302">
                  <a:moveTo>
                    <a:pt x="117672" y="5026"/>
                  </a:moveTo>
                  <a:lnTo>
                    <a:pt x="117672" y="5026"/>
                  </a:lnTo>
                  <a:lnTo>
                    <a:pt x="96949" y="0"/>
                  </a:lnTo>
                  <a:lnTo>
                    <a:pt x="77195" y="950"/>
                  </a:lnTo>
                  <a:lnTo>
                    <a:pt x="45236" y="7592"/>
                  </a:lnTo>
                  <a:lnTo>
                    <a:pt x="23537" y="20368"/>
                  </a:lnTo>
                  <a:lnTo>
                    <a:pt x="7073" y="37558"/>
                  </a:lnTo>
                  <a:lnTo>
                    <a:pt x="1489" y="53587"/>
                  </a:lnTo>
                  <a:lnTo>
                    <a:pt x="0" y="62800"/>
                  </a:lnTo>
                  <a:lnTo>
                    <a:pt x="1124" y="71058"/>
                  </a:lnTo>
                  <a:lnTo>
                    <a:pt x="8017" y="85879"/>
                  </a:lnTo>
                  <a:lnTo>
                    <a:pt x="39829" y="117005"/>
                  </a:lnTo>
                  <a:lnTo>
                    <a:pt x="87125" y="150770"/>
                  </a:lnTo>
                  <a:lnTo>
                    <a:pt x="106426" y="170035"/>
                  </a:lnTo>
                  <a:lnTo>
                    <a:pt x="109469" y="176415"/>
                  </a:lnTo>
                  <a:lnTo>
                    <a:pt x="110969" y="189149"/>
                  </a:lnTo>
                  <a:lnTo>
                    <a:pt x="103639" y="203745"/>
                  </a:lnTo>
                  <a:lnTo>
                    <a:pt x="89563" y="218935"/>
                  </a:lnTo>
                  <a:lnTo>
                    <a:pt x="49795" y="242170"/>
                  </a:lnTo>
                  <a:lnTo>
                    <a:pt x="32471" y="247301"/>
                  </a:lnTo>
                  <a:lnTo>
                    <a:pt x="17716" y="247230"/>
                  </a:lnTo>
                  <a:lnTo>
                    <a:pt x="12935" y="244812"/>
                  </a:lnTo>
                  <a:lnTo>
                    <a:pt x="9747" y="241083"/>
                  </a:lnTo>
                  <a:lnTo>
                    <a:pt x="7622" y="236481"/>
                  </a:lnTo>
                  <a:lnTo>
                    <a:pt x="9733" y="230590"/>
                  </a:lnTo>
                  <a:lnTo>
                    <a:pt x="35122" y="20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5181"/>
          <p:cNvSpPr/>
          <p:nvPr>
            <p:custDataLst>
              <p:tags r:id="rId4"/>
            </p:custDataLst>
          </p:nvPr>
        </p:nvSpPr>
        <p:spPr>
          <a:xfrm>
            <a:off x="7125997" y="692150"/>
            <a:ext cx="1893341" cy="983793"/>
          </a:xfrm>
          <a:custGeom>
            <a:avLst/>
            <a:gdLst/>
            <a:ahLst/>
            <a:cxnLst/>
            <a:rect l="0" t="0" r="0" b="0"/>
            <a:pathLst>
              <a:path w="1893341" h="983793">
                <a:moveTo>
                  <a:pt x="119353" y="171450"/>
                </a:moveTo>
                <a:lnTo>
                  <a:pt x="119353" y="171450"/>
                </a:lnTo>
                <a:lnTo>
                  <a:pt x="135973" y="151877"/>
                </a:lnTo>
                <a:lnTo>
                  <a:pt x="152610" y="139468"/>
                </a:lnTo>
                <a:lnTo>
                  <a:pt x="186815" y="126897"/>
                </a:lnTo>
                <a:lnTo>
                  <a:pt x="234003" y="113549"/>
                </a:lnTo>
                <a:lnTo>
                  <a:pt x="261403" y="106038"/>
                </a:lnTo>
                <a:lnTo>
                  <a:pt x="290253" y="98209"/>
                </a:lnTo>
                <a:lnTo>
                  <a:pt x="324303" y="90872"/>
                </a:lnTo>
                <a:lnTo>
                  <a:pt x="361820" y="83865"/>
                </a:lnTo>
                <a:lnTo>
                  <a:pt x="401647" y="77077"/>
                </a:lnTo>
                <a:lnTo>
                  <a:pt x="445838" y="71140"/>
                </a:lnTo>
                <a:lnTo>
                  <a:pt x="492937" y="65771"/>
                </a:lnTo>
                <a:lnTo>
                  <a:pt x="541976" y="60781"/>
                </a:lnTo>
                <a:lnTo>
                  <a:pt x="593718" y="56043"/>
                </a:lnTo>
                <a:lnTo>
                  <a:pt x="647263" y="51473"/>
                </a:lnTo>
                <a:lnTo>
                  <a:pt x="702009" y="47015"/>
                </a:lnTo>
                <a:lnTo>
                  <a:pt x="757557" y="42632"/>
                </a:lnTo>
                <a:lnTo>
                  <a:pt x="813639" y="38299"/>
                </a:lnTo>
                <a:lnTo>
                  <a:pt x="870077" y="34000"/>
                </a:lnTo>
                <a:lnTo>
                  <a:pt x="927458" y="31839"/>
                </a:lnTo>
                <a:lnTo>
                  <a:pt x="985468" y="31104"/>
                </a:lnTo>
                <a:lnTo>
                  <a:pt x="1043896" y="31319"/>
                </a:lnTo>
                <a:lnTo>
                  <a:pt x="1101192" y="32874"/>
                </a:lnTo>
                <a:lnTo>
                  <a:pt x="1157735" y="35321"/>
                </a:lnTo>
                <a:lnTo>
                  <a:pt x="1213774" y="38364"/>
                </a:lnTo>
                <a:lnTo>
                  <a:pt x="1268067" y="42510"/>
                </a:lnTo>
                <a:lnTo>
                  <a:pt x="1321196" y="47390"/>
                </a:lnTo>
                <a:lnTo>
                  <a:pt x="1373548" y="52760"/>
                </a:lnTo>
                <a:lnTo>
                  <a:pt x="1423972" y="61279"/>
                </a:lnTo>
                <a:lnTo>
                  <a:pt x="1473110" y="71897"/>
                </a:lnTo>
                <a:lnTo>
                  <a:pt x="1521391" y="83915"/>
                </a:lnTo>
                <a:lnTo>
                  <a:pt x="1566278" y="97571"/>
                </a:lnTo>
                <a:lnTo>
                  <a:pt x="1608903" y="112319"/>
                </a:lnTo>
                <a:lnTo>
                  <a:pt x="1650020" y="127796"/>
                </a:lnTo>
                <a:lnTo>
                  <a:pt x="1685898" y="145170"/>
                </a:lnTo>
                <a:lnTo>
                  <a:pt x="1718283" y="163808"/>
                </a:lnTo>
                <a:lnTo>
                  <a:pt x="1748340" y="183288"/>
                </a:lnTo>
                <a:lnTo>
                  <a:pt x="1774727" y="205448"/>
                </a:lnTo>
                <a:lnTo>
                  <a:pt x="1798670" y="229393"/>
                </a:lnTo>
                <a:lnTo>
                  <a:pt x="1820980" y="254529"/>
                </a:lnTo>
                <a:lnTo>
                  <a:pt x="1839382" y="280458"/>
                </a:lnTo>
                <a:lnTo>
                  <a:pt x="1855178" y="306916"/>
                </a:lnTo>
                <a:lnTo>
                  <a:pt x="1869235" y="333727"/>
                </a:lnTo>
                <a:lnTo>
                  <a:pt x="1879314" y="361479"/>
                </a:lnTo>
                <a:lnTo>
                  <a:pt x="1886737" y="389859"/>
                </a:lnTo>
                <a:lnTo>
                  <a:pt x="1892392" y="418656"/>
                </a:lnTo>
                <a:lnTo>
                  <a:pt x="1893340" y="447732"/>
                </a:lnTo>
                <a:lnTo>
                  <a:pt x="1891150" y="476993"/>
                </a:lnTo>
                <a:lnTo>
                  <a:pt x="1886867" y="506379"/>
                </a:lnTo>
                <a:lnTo>
                  <a:pt x="1879779" y="535847"/>
                </a:lnTo>
                <a:lnTo>
                  <a:pt x="1870820" y="565370"/>
                </a:lnTo>
                <a:lnTo>
                  <a:pt x="1860614" y="594930"/>
                </a:lnTo>
                <a:lnTo>
                  <a:pt x="1846755" y="623809"/>
                </a:lnTo>
                <a:lnTo>
                  <a:pt x="1830459" y="652234"/>
                </a:lnTo>
                <a:lnTo>
                  <a:pt x="1812541" y="680356"/>
                </a:lnTo>
                <a:lnTo>
                  <a:pt x="1790717" y="708276"/>
                </a:lnTo>
                <a:lnTo>
                  <a:pt x="1766290" y="736062"/>
                </a:lnTo>
                <a:lnTo>
                  <a:pt x="1740127" y="763758"/>
                </a:lnTo>
                <a:lnTo>
                  <a:pt x="1711396" y="789277"/>
                </a:lnTo>
                <a:lnTo>
                  <a:pt x="1680955" y="813346"/>
                </a:lnTo>
                <a:lnTo>
                  <a:pt x="1649370" y="836447"/>
                </a:lnTo>
                <a:lnTo>
                  <a:pt x="1616321" y="856787"/>
                </a:lnTo>
                <a:lnTo>
                  <a:pt x="1582292" y="875286"/>
                </a:lnTo>
                <a:lnTo>
                  <a:pt x="1547612" y="892557"/>
                </a:lnTo>
                <a:lnTo>
                  <a:pt x="1508970" y="908305"/>
                </a:lnTo>
                <a:lnTo>
                  <a:pt x="1467686" y="923036"/>
                </a:lnTo>
                <a:lnTo>
                  <a:pt x="1424642" y="937091"/>
                </a:lnTo>
                <a:lnTo>
                  <a:pt x="1379717" y="948577"/>
                </a:lnTo>
                <a:lnTo>
                  <a:pt x="1333540" y="958351"/>
                </a:lnTo>
                <a:lnTo>
                  <a:pt x="1286527" y="966984"/>
                </a:lnTo>
                <a:lnTo>
                  <a:pt x="1238958" y="973445"/>
                </a:lnTo>
                <a:lnTo>
                  <a:pt x="1191018" y="978458"/>
                </a:lnTo>
                <a:lnTo>
                  <a:pt x="1142829" y="982505"/>
                </a:lnTo>
                <a:lnTo>
                  <a:pt x="1093066" y="983792"/>
                </a:lnTo>
                <a:lnTo>
                  <a:pt x="1042250" y="983239"/>
                </a:lnTo>
                <a:lnTo>
                  <a:pt x="990735" y="981459"/>
                </a:lnTo>
                <a:lnTo>
                  <a:pt x="939457" y="978156"/>
                </a:lnTo>
                <a:lnTo>
                  <a:pt x="888339" y="973837"/>
                </a:lnTo>
                <a:lnTo>
                  <a:pt x="837327" y="968842"/>
                </a:lnTo>
                <a:lnTo>
                  <a:pt x="787091" y="962689"/>
                </a:lnTo>
                <a:lnTo>
                  <a:pt x="737373" y="955765"/>
                </a:lnTo>
                <a:lnTo>
                  <a:pt x="688000" y="948327"/>
                </a:lnTo>
                <a:lnTo>
                  <a:pt x="638857" y="938429"/>
                </a:lnTo>
                <a:lnTo>
                  <a:pt x="589867" y="926891"/>
                </a:lnTo>
                <a:lnTo>
                  <a:pt x="540979" y="914261"/>
                </a:lnTo>
                <a:lnTo>
                  <a:pt x="493570" y="899491"/>
                </a:lnTo>
                <a:lnTo>
                  <a:pt x="447148" y="883294"/>
                </a:lnTo>
                <a:lnTo>
                  <a:pt x="401383" y="866146"/>
                </a:lnTo>
                <a:lnTo>
                  <a:pt x="358879" y="846953"/>
                </a:lnTo>
                <a:lnTo>
                  <a:pt x="318547" y="826396"/>
                </a:lnTo>
                <a:lnTo>
                  <a:pt x="279665" y="804931"/>
                </a:lnTo>
                <a:lnTo>
                  <a:pt x="243867" y="780743"/>
                </a:lnTo>
                <a:lnTo>
                  <a:pt x="210123" y="754740"/>
                </a:lnTo>
                <a:lnTo>
                  <a:pt x="177750" y="727526"/>
                </a:lnTo>
                <a:lnTo>
                  <a:pt x="148406" y="698801"/>
                </a:lnTo>
                <a:lnTo>
                  <a:pt x="121083" y="669067"/>
                </a:lnTo>
                <a:lnTo>
                  <a:pt x="95106" y="638662"/>
                </a:lnTo>
                <a:lnTo>
                  <a:pt x="73555" y="607808"/>
                </a:lnTo>
                <a:lnTo>
                  <a:pt x="54954" y="576655"/>
                </a:lnTo>
                <a:lnTo>
                  <a:pt x="38320" y="545303"/>
                </a:lnTo>
                <a:lnTo>
                  <a:pt x="25115" y="513113"/>
                </a:lnTo>
                <a:lnTo>
                  <a:pt x="14194" y="480364"/>
                </a:lnTo>
                <a:lnTo>
                  <a:pt x="4796" y="447243"/>
                </a:lnTo>
                <a:lnTo>
                  <a:pt x="649" y="413168"/>
                </a:lnTo>
                <a:lnTo>
                  <a:pt x="0" y="378456"/>
                </a:lnTo>
                <a:lnTo>
                  <a:pt x="1684" y="343321"/>
                </a:lnTo>
                <a:lnTo>
                  <a:pt x="8451" y="310019"/>
                </a:lnTo>
                <a:lnTo>
                  <a:pt x="18608" y="277941"/>
                </a:lnTo>
                <a:lnTo>
                  <a:pt x="31024" y="246677"/>
                </a:lnTo>
                <a:lnTo>
                  <a:pt x="49884" y="215957"/>
                </a:lnTo>
                <a:lnTo>
                  <a:pt x="73040" y="185599"/>
                </a:lnTo>
                <a:lnTo>
                  <a:pt x="99061" y="155483"/>
                </a:lnTo>
                <a:lnTo>
                  <a:pt x="129814" y="129055"/>
                </a:lnTo>
                <a:lnTo>
                  <a:pt x="163721" y="105087"/>
                </a:lnTo>
                <a:lnTo>
                  <a:pt x="199732" y="82758"/>
                </a:lnTo>
                <a:lnTo>
                  <a:pt x="238556" y="63639"/>
                </a:lnTo>
                <a:lnTo>
                  <a:pt x="279254" y="46659"/>
                </a:lnTo>
                <a:lnTo>
                  <a:pt x="321203" y="31106"/>
                </a:lnTo>
                <a:lnTo>
                  <a:pt x="40510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923"/>
          <p:cNvGrpSpPr/>
          <p:nvPr/>
        </p:nvGrpSpPr>
        <p:grpSpPr>
          <a:xfrm>
            <a:off x="3302000" y="3092528"/>
            <a:ext cx="209551" cy="101523"/>
            <a:chOff x="3302000" y="3092528"/>
            <a:chExt cx="209551" cy="101523"/>
          </a:xfrm>
        </p:grpSpPr>
        <p:sp>
          <p:nvSpPr>
            <p:cNvPr id="61" name="SMARTInkShape-5182"/>
            <p:cNvSpPr/>
            <p:nvPr>
              <p:custDataLst>
                <p:tags r:id="rId170"/>
              </p:custDataLst>
            </p:nvPr>
          </p:nvSpPr>
          <p:spPr>
            <a:xfrm>
              <a:off x="3311329" y="3162300"/>
              <a:ext cx="200222" cy="31751"/>
            </a:xfrm>
            <a:custGeom>
              <a:avLst/>
              <a:gdLst/>
              <a:ahLst/>
              <a:cxnLst/>
              <a:rect l="0" t="0" r="0" b="0"/>
              <a:pathLst>
                <a:path w="2002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2749" y="28379"/>
                  </a:lnTo>
                  <a:lnTo>
                    <a:pt x="74964" y="21080"/>
                  </a:lnTo>
                  <a:lnTo>
                    <a:pt x="113507" y="12191"/>
                  </a:lnTo>
                  <a:lnTo>
                    <a:pt x="156507" y="5888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183"/>
            <p:cNvSpPr/>
            <p:nvPr>
              <p:custDataLst>
                <p:tags r:id="rId171"/>
              </p:custDataLst>
            </p:nvPr>
          </p:nvSpPr>
          <p:spPr>
            <a:xfrm>
              <a:off x="3302000" y="3092528"/>
              <a:ext cx="139701" cy="12623"/>
            </a:xfrm>
            <a:custGeom>
              <a:avLst/>
              <a:gdLst/>
              <a:ahLst/>
              <a:cxnLst/>
              <a:rect l="0" t="0" r="0" b="0"/>
              <a:pathLst>
                <a:path w="139701" h="12623">
                  <a:moveTo>
                    <a:pt x="0" y="6272"/>
                  </a:moveTo>
                  <a:lnTo>
                    <a:pt x="0" y="6272"/>
                  </a:lnTo>
                  <a:lnTo>
                    <a:pt x="0" y="805"/>
                  </a:lnTo>
                  <a:lnTo>
                    <a:pt x="42095" y="0"/>
                  </a:lnTo>
                  <a:lnTo>
                    <a:pt x="80754" y="3316"/>
                  </a:lnTo>
                  <a:lnTo>
                    <a:pt x="124398" y="10052"/>
                  </a:lnTo>
                  <a:lnTo>
                    <a:pt x="139700" y="12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67" name="SMARTInkShape-Group924"/>
          <p:cNvGrpSpPr/>
          <p:nvPr/>
        </p:nvGrpSpPr>
        <p:grpSpPr>
          <a:xfrm>
            <a:off x="3778894" y="2871623"/>
            <a:ext cx="1815457" cy="485326"/>
            <a:chOff x="3778894" y="2871623"/>
            <a:chExt cx="1815457" cy="485326"/>
          </a:xfrm>
        </p:grpSpPr>
        <p:sp>
          <p:nvSpPr>
            <p:cNvPr id="23552" name="SMARTInkShape-5184"/>
            <p:cNvSpPr/>
            <p:nvPr>
              <p:custDataLst>
                <p:tags r:id="rId156"/>
              </p:custDataLst>
            </p:nvPr>
          </p:nvSpPr>
          <p:spPr>
            <a:xfrm>
              <a:off x="5410200" y="2884224"/>
              <a:ext cx="184151" cy="138377"/>
            </a:xfrm>
            <a:custGeom>
              <a:avLst/>
              <a:gdLst/>
              <a:ahLst/>
              <a:cxnLst/>
              <a:rect l="0" t="0" r="0" b="0"/>
              <a:pathLst>
                <a:path w="184151" h="138377">
                  <a:moveTo>
                    <a:pt x="0" y="5026"/>
                  </a:moveTo>
                  <a:lnTo>
                    <a:pt x="0" y="5026"/>
                  </a:lnTo>
                  <a:lnTo>
                    <a:pt x="6480" y="4320"/>
                  </a:lnTo>
                  <a:lnTo>
                    <a:pt x="32325" y="0"/>
                  </a:lnTo>
                  <a:lnTo>
                    <a:pt x="52467" y="675"/>
                  </a:lnTo>
                  <a:lnTo>
                    <a:pt x="70826" y="5679"/>
                  </a:lnTo>
                  <a:lnTo>
                    <a:pt x="84630" y="16370"/>
                  </a:lnTo>
                  <a:lnTo>
                    <a:pt x="90287" y="23172"/>
                  </a:lnTo>
                  <a:lnTo>
                    <a:pt x="91941" y="30529"/>
                  </a:lnTo>
                  <a:lnTo>
                    <a:pt x="88135" y="46229"/>
                  </a:lnTo>
                  <a:lnTo>
                    <a:pt x="70720" y="70935"/>
                  </a:lnTo>
                  <a:lnTo>
                    <a:pt x="38568" y="100421"/>
                  </a:lnTo>
                  <a:lnTo>
                    <a:pt x="37707" y="103195"/>
                  </a:lnTo>
                  <a:lnTo>
                    <a:pt x="38543" y="105750"/>
                  </a:lnTo>
                  <a:lnTo>
                    <a:pt x="40512" y="108158"/>
                  </a:lnTo>
                  <a:lnTo>
                    <a:pt x="60138" y="114920"/>
                  </a:lnTo>
                  <a:lnTo>
                    <a:pt x="98408" y="121392"/>
                  </a:lnTo>
                  <a:lnTo>
                    <a:pt x="131226" y="127535"/>
                  </a:lnTo>
                  <a:lnTo>
                    <a:pt x="184150" y="138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3" name="SMARTInkShape-5185"/>
            <p:cNvSpPr/>
            <p:nvPr>
              <p:custDataLst>
                <p:tags r:id="rId157"/>
              </p:custDataLst>
            </p:nvPr>
          </p:nvSpPr>
          <p:spPr>
            <a:xfrm>
              <a:off x="5031779" y="2871623"/>
              <a:ext cx="168872" cy="112878"/>
            </a:xfrm>
            <a:custGeom>
              <a:avLst/>
              <a:gdLst/>
              <a:ahLst/>
              <a:cxnLst/>
              <a:rect l="0" t="0" r="0" b="0"/>
              <a:pathLst>
                <a:path w="168872" h="112878">
                  <a:moveTo>
                    <a:pt x="35521" y="36677"/>
                  </a:moveTo>
                  <a:lnTo>
                    <a:pt x="35521" y="36677"/>
                  </a:lnTo>
                  <a:lnTo>
                    <a:pt x="6910" y="79594"/>
                  </a:lnTo>
                  <a:lnTo>
                    <a:pt x="232" y="89610"/>
                  </a:lnTo>
                  <a:lnTo>
                    <a:pt x="0" y="88899"/>
                  </a:lnTo>
                  <a:lnTo>
                    <a:pt x="1625" y="82464"/>
                  </a:lnTo>
                  <a:lnTo>
                    <a:pt x="24210" y="41252"/>
                  </a:lnTo>
                  <a:lnTo>
                    <a:pt x="48979" y="2838"/>
                  </a:lnTo>
                  <a:lnTo>
                    <a:pt x="52254" y="712"/>
                  </a:lnTo>
                  <a:lnTo>
                    <a:pt x="55143" y="0"/>
                  </a:lnTo>
                  <a:lnTo>
                    <a:pt x="58480" y="1643"/>
                  </a:lnTo>
                  <a:lnTo>
                    <a:pt x="71330" y="16183"/>
                  </a:lnTo>
                  <a:lnTo>
                    <a:pt x="102123" y="56069"/>
                  </a:lnTo>
                  <a:lnTo>
                    <a:pt x="145338" y="94757"/>
                  </a:lnTo>
                  <a:lnTo>
                    <a:pt x="168871" y="112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5" name="SMARTInkShape-5186"/>
            <p:cNvSpPr/>
            <p:nvPr>
              <p:custDataLst>
                <p:tags r:id="rId158"/>
              </p:custDataLst>
            </p:nvPr>
          </p:nvSpPr>
          <p:spPr>
            <a:xfrm>
              <a:off x="5203200" y="3206750"/>
              <a:ext cx="35551" cy="36185"/>
            </a:xfrm>
            <a:custGeom>
              <a:avLst/>
              <a:gdLst/>
              <a:ahLst/>
              <a:cxnLst/>
              <a:rect l="0" t="0" r="0" b="0"/>
              <a:pathLst>
                <a:path w="35551" h="36185">
                  <a:moveTo>
                    <a:pt x="29200" y="6350"/>
                  </a:moveTo>
                  <a:lnTo>
                    <a:pt x="29200" y="6350"/>
                  </a:lnTo>
                  <a:lnTo>
                    <a:pt x="6056" y="883"/>
                  </a:lnTo>
                  <a:lnTo>
                    <a:pt x="3187" y="1999"/>
                  </a:lnTo>
                  <a:lnTo>
                    <a:pt x="1275" y="4155"/>
                  </a:lnTo>
                  <a:lnTo>
                    <a:pt x="0" y="7003"/>
                  </a:lnTo>
                  <a:lnTo>
                    <a:pt x="2345" y="15813"/>
                  </a:lnTo>
                  <a:lnTo>
                    <a:pt x="11979" y="31973"/>
                  </a:lnTo>
                  <a:lnTo>
                    <a:pt x="20135" y="35377"/>
                  </a:lnTo>
                  <a:lnTo>
                    <a:pt x="28699" y="36184"/>
                  </a:lnTo>
                  <a:lnTo>
                    <a:pt x="30983" y="35411"/>
                  </a:lnTo>
                  <a:lnTo>
                    <a:pt x="32505" y="34191"/>
                  </a:lnTo>
                  <a:lnTo>
                    <a:pt x="34197" y="29072"/>
                  </a:lnTo>
                  <a:lnTo>
                    <a:pt x="35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6" name="SMARTInkShape-5187"/>
            <p:cNvSpPr/>
            <p:nvPr>
              <p:custDataLst>
                <p:tags r:id="rId159"/>
              </p:custDataLst>
            </p:nvPr>
          </p:nvSpPr>
          <p:spPr>
            <a:xfrm>
              <a:off x="5187950" y="33020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7" name="SMARTInkShape-5188"/>
            <p:cNvSpPr/>
            <p:nvPr>
              <p:custDataLst>
                <p:tags r:id="rId160"/>
              </p:custDataLst>
            </p:nvPr>
          </p:nvSpPr>
          <p:spPr>
            <a:xfrm>
              <a:off x="5092700" y="3062106"/>
              <a:ext cx="95251" cy="246245"/>
            </a:xfrm>
            <a:custGeom>
              <a:avLst/>
              <a:gdLst/>
              <a:ahLst/>
              <a:cxnLst/>
              <a:rect l="0" t="0" r="0" b="0"/>
              <a:pathLst>
                <a:path w="95251" h="246245">
                  <a:moveTo>
                    <a:pt x="95250" y="17644"/>
                  </a:moveTo>
                  <a:lnTo>
                    <a:pt x="95250" y="17644"/>
                  </a:lnTo>
                  <a:lnTo>
                    <a:pt x="95250" y="3339"/>
                  </a:lnTo>
                  <a:lnTo>
                    <a:pt x="93838" y="1757"/>
                  </a:lnTo>
                  <a:lnTo>
                    <a:pt x="88508" y="0"/>
                  </a:lnTo>
                  <a:lnTo>
                    <a:pt x="67461" y="5752"/>
                  </a:lnTo>
                  <a:lnTo>
                    <a:pt x="42252" y="19765"/>
                  </a:lnTo>
                  <a:lnTo>
                    <a:pt x="14931" y="47121"/>
                  </a:lnTo>
                  <a:lnTo>
                    <a:pt x="7107" y="58026"/>
                  </a:lnTo>
                  <a:lnTo>
                    <a:pt x="3159" y="69458"/>
                  </a:lnTo>
                  <a:lnTo>
                    <a:pt x="185" y="112953"/>
                  </a:lnTo>
                  <a:lnTo>
                    <a:pt x="8854" y="157741"/>
                  </a:lnTo>
                  <a:lnTo>
                    <a:pt x="6871" y="202421"/>
                  </a:lnTo>
                  <a:lnTo>
                    <a:pt x="0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8" name="SMARTInkShape-5189"/>
            <p:cNvSpPr/>
            <p:nvPr>
              <p:custDataLst>
                <p:tags r:id="rId161"/>
              </p:custDataLst>
            </p:nvPr>
          </p:nvSpPr>
          <p:spPr>
            <a:xfrm>
              <a:off x="5003800" y="305435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0" y="0"/>
                  </a:moveTo>
                  <a:lnTo>
                    <a:pt x="0" y="0"/>
                  </a:lnTo>
                  <a:lnTo>
                    <a:pt x="43621" y="37664"/>
                  </a:lnTo>
                  <a:lnTo>
                    <a:pt x="61373" y="58903"/>
                  </a:lnTo>
                  <a:lnTo>
                    <a:pt x="762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9" name="SMARTInkShape-5190"/>
            <p:cNvSpPr/>
            <p:nvPr>
              <p:custDataLst>
                <p:tags r:id="rId162"/>
              </p:custDataLst>
            </p:nvPr>
          </p:nvSpPr>
          <p:spPr>
            <a:xfrm>
              <a:off x="4806950" y="31940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39999" y="6350"/>
                  </a:lnTo>
                  <a:lnTo>
                    <a:pt x="86876" y="2979"/>
                  </a:lnTo>
                  <a:lnTo>
                    <a:pt x="134239" y="88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0" name="SMARTInkShape-5191"/>
            <p:cNvSpPr/>
            <p:nvPr>
              <p:custDataLst>
                <p:tags r:id="rId163"/>
              </p:custDataLst>
            </p:nvPr>
          </p:nvSpPr>
          <p:spPr>
            <a:xfrm>
              <a:off x="4570425" y="3136900"/>
              <a:ext cx="43313" cy="23293"/>
            </a:xfrm>
            <a:custGeom>
              <a:avLst/>
              <a:gdLst/>
              <a:ahLst/>
              <a:cxnLst/>
              <a:rect l="0" t="0" r="0" b="0"/>
              <a:pathLst>
                <a:path w="43313" h="23293">
                  <a:moveTo>
                    <a:pt x="26975" y="0"/>
                  </a:moveTo>
                  <a:lnTo>
                    <a:pt x="26975" y="0"/>
                  </a:lnTo>
                  <a:lnTo>
                    <a:pt x="8813" y="706"/>
                  </a:lnTo>
                  <a:lnTo>
                    <a:pt x="1734" y="3371"/>
                  </a:lnTo>
                  <a:lnTo>
                    <a:pt x="270" y="5069"/>
                  </a:lnTo>
                  <a:lnTo>
                    <a:pt x="0" y="6907"/>
                  </a:lnTo>
                  <a:lnTo>
                    <a:pt x="525" y="8838"/>
                  </a:lnTo>
                  <a:lnTo>
                    <a:pt x="8006" y="18298"/>
                  </a:lnTo>
                  <a:lnTo>
                    <a:pt x="17133" y="22243"/>
                  </a:lnTo>
                  <a:lnTo>
                    <a:pt x="27540" y="23292"/>
                  </a:lnTo>
                  <a:lnTo>
                    <a:pt x="36868" y="21406"/>
                  </a:lnTo>
                  <a:lnTo>
                    <a:pt x="39920" y="19209"/>
                  </a:lnTo>
                  <a:lnTo>
                    <a:pt x="41955" y="16334"/>
                  </a:lnTo>
                  <a:lnTo>
                    <a:pt x="43312" y="13006"/>
                  </a:lnTo>
                  <a:lnTo>
                    <a:pt x="42805" y="10082"/>
                  </a:lnTo>
                  <a:lnTo>
                    <a:pt x="38479" y="4951"/>
                  </a:lnTo>
                  <a:lnTo>
                    <a:pt x="28090" y="2200"/>
                  </a:lnTo>
                  <a:lnTo>
                    <a:pt x="16181" y="1683"/>
                  </a:lnTo>
                  <a:lnTo>
                    <a:pt x="157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1" name="SMARTInkShape-5192"/>
            <p:cNvSpPr/>
            <p:nvPr>
              <p:custDataLst>
                <p:tags r:id="rId164"/>
              </p:custDataLst>
            </p:nvPr>
          </p:nvSpPr>
          <p:spPr>
            <a:xfrm>
              <a:off x="4565911" y="3244850"/>
              <a:ext cx="6090" cy="50801"/>
            </a:xfrm>
            <a:custGeom>
              <a:avLst/>
              <a:gdLst/>
              <a:ahLst/>
              <a:cxnLst/>
              <a:rect l="0" t="0" r="0" b="0"/>
              <a:pathLst>
                <a:path w="6090" h="5080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622" y="15580"/>
                  </a:lnTo>
                  <a:lnTo>
                    <a:pt x="0" y="29232"/>
                  </a:lnTo>
                  <a:lnTo>
                    <a:pt x="1737" y="36040"/>
                  </a:lnTo>
                  <a:lnTo>
                    <a:pt x="4800" y="43840"/>
                  </a:lnTo>
                  <a:lnTo>
                    <a:pt x="608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2" name="SMARTInkShape-5193"/>
            <p:cNvSpPr/>
            <p:nvPr>
              <p:custDataLst>
                <p:tags r:id="rId165"/>
              </p:custDataLst>
            </p:nvPr>
          </p:nvSpPr>
          <p:spPr>
            <a:xfrm>
              <a:off x="4484103" y="3005004"/>
              <a:ext cx="75198" cy="246197"/>
            </a:xfrm>
            <a:custGeom>
              <a:avLst/>
              <a:gdLst/>
              <a:ahLst/>
              <a:cxnLst/>
              <a:rect l="0" t="0" r="0" b="0"/>
              <a:pathLst>
                <a:path w="75198" h="246197">
                  <a:moveTo>
                    <a:pt x="75197" y="36646"/>
                  </a:moveTo>
                  <a:lnTo>
                    <a:pt x="75197" y="36646"/>
                  </a:lnTo>
                  <a:lnTo>
                    <a:pt x="71826" y="23162"/>
                  </a:lnTo>
                  <a:lnTo>
                    <a:pt x="66408" y="14661"/>
                  </a:lnTo>
                  <a:lnTo>
                    <a:pt x="51432" y="3454"/>
                  </a:lnTo>
                  <a:lnTo>
                    <a:pt x="39071" y="0"/>
                  </a:lnTo>
                  <a:lnTo>
                    <a:pt x="34885" y="926"/>
                  </a:lnTo>
                  <a:lnTo>
                    <a:pt x="26471" y="5719"/>
                  </a:lnTo>
                  <a:lnTo>
                    <a:pt x="10430" y="19721"/>
                  </a:lnTo>
                  <a:lnTo>
                    <a:pt x="4078" y="33122"/>
                  </a:lnTo>
                  <a:lnTo>
                    <a:pt x="0" y="68092"/>
                  </a:lnTo>
                  <a:lnTo>
                    <a:pt x="4265" y="108971"/>
                  </a:lnTo>
                  <a:lnTo>
                    <a:pt x="10020" y="151017"/>
                  </a:lnTo>
                  <a:lnTo>
                    <a:pt x="7995" y="189922"/>
                  </a:lnTo>
                  <a:lnTo>
                    <a:pt x="6575" y="223373"/>
                  </a:lnTo>
                  <a:lnTo>
                    <a:pt x="11697" y="246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3" name="SMARTInkShape-5194"/>
            <p:cNvSpPr/>
            <p:nvPr>
              <p:custDataLst>
                <p:tags r:id="rId166"/>
              </p:custDataLst>
            </p:nvPr>
          </p:nvSpPr>
          <p:spPr>
            <a:xfrm>
              <a:off x="4160952" y="2966671"/>
              <a:ext cx="130766" cy="316280"/>
            </a:xfrm>
            <a:custGeom>
              <a:avLst/>
              <a:gdLst/>
              <a:ahLst/>
              <a:cxnLst/>
              <a:rect l="0" t="0" r="0" b="0"/>
              <a:pathLst>
                <a:path w="130766" h="316280">
                  <a:moveTo>
                    <a:pt x="125298" y="17829"/>
                  </a:moveTo>
                  <a:lnTo>
                    <a:pt x="125298" y="17829"/>
                  </a:lnTo>
                  <a:lnTo>
                    <a:pt x="128669" y="14458"/>
                  </a:lnTo>
                  <a:lnTo>
                    <a:pt x="130324" y="10922"/>
                  </a:lnTo>
                  <a:lnTo>
                    <a:pt x="130765" y="8991"/>
                  </a:lnTo>
                  <a:lnTo>
                    <a:pt x="130354" y="6998"/>
                  </a:lnTo>
                  <a:lnTo>
                    <a:pt x="128015" y="2902"/>
                  </a:lnTo>
                  <a:lnTo>
                    <a:pt x="125698" y="1527"/>
                  </a:lnTo>
                  <a:lnTo>
                    <a:pt x="119361" y="0"/>
                  </a:lnTo>
                  <a:lnTo>
                    <a:pt x="97747" y="5883"/>
                  </a:lnTo>
                  <a:lnTo>
                    <a:pt x="69000" y="30047"/>
                  </a:lnTo>
                  <a:lnTo>
                    <a:pt x="44773" y="63475"/>
                  </a:lnTo>
                  <a:lnTo>
                    <a:pt x="21071" y="105144"/>
                  </a:lnTo>
                  <a:lnTo>
                    <a:pt x="5832" y="147182"/>
                  </a:lnTo>
                  <a:lnTo>
                    <a:pt x="0" y="185621"/>
                  </a:lnTo>
                  <a:lnTo>
                    <a:pt x="1171" y="220109"/>
                  </a:lnTo>
                  <a:lnTo>
                    <a:pt x="8747" y="249548"/>
                  </a:lnTo>
                  <a:lnTo>
                    <a:pt x="22933" y="272980"/>
                  </a:lnTo>
                  <a:lnTo>
                    <a:pt x="42408" y="291391"/>
                  </a:lnTo>
                  <a:lnTo>
                    <a:pt x="93548" y="316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4" name="SMARTInkShape-5195"/>
            <p:cNvSpPr/>
            <p:nvPr>
              <p:custDataLst>
                <p:tags r:id="rId167"/>
              </p:custDataLst>
            </p:nvPr>
          </p:nvSpPr>
          <p:spPr>
            <a:xfrm>
              <a:off x="4365142" y="3037992"/>
              <a:ext cx="124309" cy="86209"/>
            </a:xfrm>
            <a:custGeom>
              <a:avLst/>
              <a:gdLst/>
              <a:ahLst/>
              <a:cxnLst/>
              <a:rect l="0" t="0" r="0" b="0"/>
              <a:pathLst>
                <a:path w="124309" h="862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1" y="1562"/>
                  </a:lnTo>
                  <a:lnTo>
                    <a:pt x="39801" y="15934"/>
                  </a:lnTo>
                  <a:lnTo>
                    <a:pt x="83705" y="45045"/>
                  </a:lnTo>
                  <a:lnTo>
                    <a:pt x="124308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5" name="SMARTInkShape-5196"/>
            <p:cNvSpPr/>
            <p:nvPr>
              <p:custDataLst>
                <p:tags r:id="rId168"/>
              </p:custDataLst>
            </p:nvPr>
          </p:nvSpPr>
          <p:spPr>
            <a:xfrm>
              <a:off x="3778894" y="2959439"/>
              <a:ext cx="208907" cy="282396"/>
            </a:xfrm>
            <a:custGeom>
              <a:avLst/>
              <a:gdLst/>
              <a:ahLst/>
              <a:cxnLst/>
              <a:rect l="0" t="0" r="0" b="0"/>
              <a:pathLst>
                <a:path w="208907" h="282396">
                  <a:moveTo>
                    <a:pt x="151756" y="12361"/>
                  </a:moveTo>
                  <a:lnTo>
                    <a:pt x="151756" y="12361"/>
                  </a:lnTo>
                  <a:lnTo>
                    <a:pt x="164117" y="0"/>
                  </a:lnTo>
                  <a:lnTo>
                    <a:pt x="119253" y="23210"/>
                  </a:lnTo>
                  <a:lnTo>
                    <a:pt x="77920" y="47325"/>
                  </a:lnTo>
                  <a:lnTo>
                    <a:pt x="37451" y="73051"/>
                  </a:lnTo>
                  <a:lnTo>
                    <a:pt x="18403" y="88017"/>
                  </a:lnTo>
                  <a:lnTo>
                    <a:pt x="1864" y="110193"/>
                  </a:lnTo>
                  <a:lnTo>
                    <a:pt x="322" y="114977"/>
                  </a:lnTo>
                  <a:lnTo>
                    <a:pt x="0" y="118872"/>
                  </a:lnTo>
                  <a:lnTo>
                    <a:pt x="3313" y="122174"/>
                  </a:lnTo>
                  <a:lnTo>
                    <a:pt x="16401" y="127724"/>
                  </a:lnTo>
                  <a:lnTo>
                    <a:pt x="62983" y="131967"/>
                  </a:lnTo>
                  <a:lnTo>
                    <a:pt x="98171" y="134112"/>
                  </a:lnTo>
                  <a:lnTo>
                    <a:pt x="112889" y="139615"/>
                  </a:lnTo>
                  <a:lnTo>
                    <a:pt x="117377" y="143763"/>
                  </a:lnTo>
                  <a:lnTo>
                    <a:pt x="122366" y="154018"/>
                  </a:lnTo>
                  <a:lnTo>
                    <a:pt x="120168" y="161126"/>
                  </a:lnTo>
                  <a:lnTo>
                    <a:pt x="99515" y="187987"/>
                  </a:lnTo>
                  <a:lnTo>
                    <a:pt x="54967" y="226786"/>
                  </a:lnTo>
                  <a:lnTo>
                    <a:pt x="9423" y="264625"/>
                  </a:lnTo>
                  <a:lnTo>
                    <a:pt x="773" y="275232"/>
                  </a:lnTo>
                  <a:lnTo>
                    <a:pt x="1006" y="278625"/>
                  </a:lnTo>
                  <a:lnTo>
                    <a:pt x="3984" y="280887"/>
                  </a:lnTo>
                  <a:lnTo>
                    <a:pt x="8791" y="282395"/>
                  </a:lnTo>
                  <a:lnTo>
                    <a:pt x="52699" y="279746"/>
                  </a:lnTo>
                  <a:lnTo>
                    <a:pt x="97319" y="275109"/>
                  </a:lnTo>
                  <a:lnTo>
                    <a:pt x="137273" y="273421"/>
                  </a:lnTo>
                  <a:lnTo>
                    <a:pt x="180854" y="274733"/>
                  </a:lnTo>
                  <a:lnTo>
                    <a:pt x="208906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6" name="SMARTInkShape-5197"/>
            <p:cNvSpPr/>
            <p:nvPr>
              <p:custDataLst>
                <p:tags r:id="rId169"/>
              </p:custDataLst>
            </p:nvPr>
          </p:nvSpPr>
          <p:spPr>
            <a:xfrm>
              <a:off x="5302250" y="3029833"/>
              <a:ext cx="112441" cy="327116"/>
            </a:xfrm>
            <a:custGeom>
              <a:avLst/>
              <a:gdLst/>
              <a:ahLst/>
              <a:cxnLst/>
              <a:rect l="0" t="0" r="0" b="0"/>
              <a:pathLst>
                <a:path w="112441" h="327116">
                  <a:moveTo>
                    <a:pt x="38100" y="5467"/>
                  </a:moveTo>
                  <a:lnTo>
                    <a:pt x="38100" y="5467"/>
                  </a:lnTo>
                  <a:lnTo>
                    <a:pt x="41471" y="2096"/>
                  </a:lnTo>
                  <a:lnTo>
                    <a:pt x="45007" y="441"/>
                  </a:lnTo>
                  <a:lnTo>
                    <a:pt x="46939" y="0"/>
                  </a:lnTo>
                  <a:lnTo>
                    <a:pt x="59769" y="9492"/>
                  </a:lnTo>
                  <a:lnTo>
                    <a:pt x="80347" y="42565"/>
                  </a:lnTo>
                  <a:lnTo>
                    <a:pt x="96152" y="77929"/>
                  </a:lnTo>
                  <a:lnTo>
                    <a:pt x="109056" y="119517"/>
                  </a:lnTo>
                  <a:lnTo>
                    <a:pt x="112440" y="163871"/>
                  </a:lnTo>
                  <a:lnTo>
                    <a:pt x="102184" y="209454"/>
                  </a:lnTo>
                  <a:lnTo>
                    <a:pt x="83515" y="253467"/>
                  </a:lnTo>
                  <a:lnTo>
                    <a:pt x="61107" y="291843"/>
                  </a:lnTo>
                  <a:lnTo>
                    <a:pt x="31433" y="324955"/>
                  </a:lnTo>
                  <a:lnTo>
                    <a:pt x="23778" y="327115"/>
                  </a:lnTo>
                  <a:lnTo>
                    <a:pt x="17263" y="325027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70" name="SMARTInkShape-Group925"/>
          <p:cNvGrpSpPr/>
          <p:nvPr/>
        </p:nvGrpSpPr>
        <p:grpSpPr>
          <a:xfrm>
            <a:off x="1793679" y="3746500"/>
            <a:ext cx="162122" cy="171451"/>
            <a:chOff x="1793679" y="3746500"/>
            <a:chExt cx="162122" cy="171451"/>
          </a:xfrm>
        </p:grpSpPr>
        <p:sp>
          <p:nvSpPr>
            <p:cNvPr id="23568" name="SMARTInkShape-5198"/>
            <p:cNvSpPr/>
            <p:nvPr>
              <p:custDataLst>
                <p:tags r:id="rId154"/>
              </p:custDataLst>
            </p:nvPr>
          </p:nvSpPr>
          <p:spPr>
            <a:xfrm>
              <a:off x="1803400" y="38735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43945" y="33779"/>
                  </a:lnTo>
                  <a:lnTo>
                    <a:pt x="78798" y="23480"/>
                  </a:lnTo>
                  <a:lnTo>
                    <a:pt x="115454" y="1184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9" name="SMARTInkShape-5199"/>
            <p:cNvSpPr/>
            <p:nvPr>
              <p:custDataLst>
                <p:tags r:id="rId155"/>
              </p:custDataLst>
            </p:nvPr>
          </p:nvSpPr>
          <p:spPr>
            <a:xfrm>
              <a:off x="1793679" y="3746500"/>
              <a:ext cx="130372" cy="31751"/>
            </a:xfrm>
            <a:custGeom>
              <a:avLst/>
              <a:gdLst/>
              <a:ahLst/>
              <a:cxnLst/>
              <a:rect l="0" t="0" r="0" b="0"/>
              <a:pathLst>
                <a:path w="1303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124" y="26680"/>
                  </a:lnTo>
                  <a:lnTo>
                    <a:pt x="8017" y="22912"/>
                  </a:lnTo>
                  <a:lnTo>
                    <a:pt x="44023" y="13452"/>
                  </a:lnTo>
                  <a:lnTo>
                    <a:pt x="77178" y="7625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74" name="SMARTInkShape-Group926"/>
          <p:cNvGrpSpPr/>
          <p:nvPr/>
        </p:nvGrpSpPr>
        <p:grpSpPr>
          <a:xfrm>
            <a:off x="5531623" y="2914650"/>
            <a:ext cx="3900599" cy="1672189"/>
            <a:chOff x="5531623" y="2914650"/>
            <a:chExt cx="3900599" cy="1672189"/>
          </a:xfrm>
        </p:grpSpPr>
        <p:sp>
          <p:nvSpPr>
            <p:cNvPr id="23571" name="SMARTInkShape-5200"/>
            <p:cNvSpPr/>
            <p:nvPr>
              <p:custDataLst>
                <p:tags r:id="rId151"/>
              </p:custDataLst>
            </p:nvPr>
          </p:nvSpPr>
          <p:spPr>
            <a:xfrm>
              <a:off x="5531623" y="3128563"/>
              <a:ext cx="246878" cy="224238"/>
            </a:xfrm>
            <a:custGeom>
              <a:avLst/>
              <a:gdLst/>
              <a:ahLst/>
              <a:cxnLst/>
              <a:rect l="0" t="0" r="0" b="0"/>
              <a:pathLst>
                <a:path w="246878" h="224238">
                  <a:moveTo>
                    <a:pt x="183377" y="78187"/>
                  </a:moveTo>
                  <a:lnTo>
                    <a:pt x="183377" y="78187"/>
                  </a:lnTo>
                  <a:lnTo>
                    <a:pt x="209125" y="62490"/>
                  </a:lnTo>
                  <a:lnTo>
                    <a:pt x="215359" y="57139"/>
                  </a:lnTo>
                  <a:lnTo>
                    <a:pt x="222285" y="45549"/>
                  </a:lnTo>
                  <a:lnTo>
                    <a:pt x="226732" y="24233"/>
                  </a:lnTo>
                  <a:lnTo>
                    <a:pt x="224981" y="19640"/>
                  </a:lnTo>
                  <a:lnTo>
                    <a:pt x="217389" y="10773"/>
                  </a:lnTo>
                  <a:lnTo>
                    <a:pt x="201216" y="1219"/>
                  </a:lnTo>
                  <a:lnTo>
                    <a:pt x="185426" y="0"/>
                  </a:lnTo>
                  <a:lnTo>
                    <a:pt x="165943" y="3220"/>
                  </a:lnTo>
                  <a:lnTo>
                    <a:pt x="130469" y="17640"/>
                  </a:lnTo>
                  <a:lnTo>
                    <a:pt x="89697" y="40178"/>
                  </a:lnTo>
                  <a:lnTo>
                    <a:pt x="51197" y="68179"/>
                  </a:lnTo>
                  <a:lnTo>
                    <a:pt x="19251" y="95369"/>
                  </a:lnTo>
                  <a:lnTo>
                    <a:pt x="5539" y="115222"/>
                  </a:lnTo>
                  <a:lnTo>
                    <a:pt x="386" y="133923"/>
                  </a:lnTo>
                  <a:lnTo>
                    <a:pt x="0" y="142861"/>
                  </a:lnTo>
                  <a:lnTo>
                    <a:pt x="3270" y="150231"/>
                  </a:lnTo>
                  <a:lnTo>
                    <a:pt x="16311" y="162183"/>
                  </a:lnTo>
                  <a:lnTo>
                    <a:pt x="56970" y="176844"/>
                  </a:lnTo>
                  <a:lnTo>
                    <a:pt x="96857" y="185770"/>
                  </a:lnTo>
                  <a:lnTo>
                    <a:pt x="143512" y="195852"/>
                  </a:lnTo>
                  <a:lnTo>
                    <a:pt x="168795" y="202491"/>
                  </a:lnTo>
                  <a:lnTo>
                    <a:pt x="212174" y="214572"/>
                  </a:lnTo>
                  <a:lnTo>
                    <a:pt x="246877" y="224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2" name="SMARTInkShape-5201"/>
            <p:cNvSpPr/>
            <p:nvPr>
              <p:custDataLst>
                <p:tags r:id="rId152"/>
              </p:custDataLst>
            </p:nvPr>
          </p:nvSpPr>
          <p:spPr>
            <a:xfrm>
              <a:off x="5595254" y="3238500"/>
              <a:ext cx="588503" cy="203201"/>
            </a:xfrm>
            <a:custGeom>
              <a:avLst/>
              <a:gdLst/>
              <a:ahLst/>
              <a:cxnLst/>
              <a:rect l="0" t="0" r="0" b="0"/>
              <a:pathLst>
                <a:path w="588503" h="203201">
                  <a:moveTo>
                    <a:pt x="576946" y="203200"/>
                  </a:moveTo>
                  <a:lnTo>
                    <a:pt x="576946" y="203200"/>
                  </a:lnTo>
                  <a:lnTo>
                    <a:pt x="587071" y="181538"/>
                  </a:lnTo>
                  <a:lnTo>
                    <a:pt x="588502" y="173346"/>
                  </a:lnTo>
                  <a:lnTo>
                    <a:pt x="585936" y="154059"/>
                  </a:lnTo>
                  <a:lnTo>
                    <a:pt x="573180" y="140437"/>
                  </a:lnTo>
                  <a:lnTo>
                    <a:pt x="536554" y="118987"/>
                  </a:lnTo>
                  <a:lnTo>
                    <a:pt x="499021" y="102977"/>
                  </a:lnTo>
                  <a:lnTo>
                    <a:pt x="474197" y="94757"/>
                  </a:lnTo>
                  <a:lnTo>
                    <a:pt x="447063" y="86454"/>
                  </a:lnTo>
                  <a:lnTo>
                    <a:pt x="419097" y="79509"/>
                  </a:lnTo>
                  <a:lnTo>
                    <a:pt x="390574" y="73466"/>
                  </a:lnTo>
                  <a:lnTo>
                    <a:pt x="361681" y="68028"/>
                  </a:lnTo>
                  <a:lnTo>
                    <a:pt x="332541" y="62991"/>
                  </a:lnTo>
                  <a:lnTo>
                    <a:pt x="303237" y="58222"/>
                  </a:lnTo>
                  <a:lnTo>
                    <a:pt x="273824" y="53631"/>
                  </a:lnTo>
                  <a:lnTo>
                    <a:pt x="242925" y="48454"/>
                  </a:lnTo>
                  <a:lnTo>
                    <a:pt x="211038" y="42886"/>
                  </a:lnTo>
                  <a:lnTo>
                    <a:pt x="178490" y="37057"/>
                  </a:lnTo>
                  <a:lnTo>
                    <a:pt x="148326" y="32466"/>
                  </a:lnTo>
                  <a:lnTo>
                    <a:pt x="119749" y="28699"/>
                  </a:lnTo>
                  <a:lnTo>
                    <a:pt x="92231" y="25483"/>
                  </a:lnTo>
                  <a:lnTo>
                    <a:pt x="50368" y="20027"/>
                  </a:lnTo>
                  <a:lnTo>
                    <a:pt x="5852" y="10776"/>
                  </a:lnTo>
                  <a:lnTo>
                    <a:pt x="453" y="8317"/>
                  </a:lnTo>
                  <a:lnTo>
                    <a:pt x="0" y="7661"/>
                  </a:lnTo>
                  <a:lnTo>
                    <a:pt x="18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3" name="SMARTInkShape-5202"/>
            <p:cNvSpPr/>
            <p:nvPr>
              <p:custDataLst>
                <p:tags r:id="rId153"/>
              </p:custDataLst>
            </p:nvPr>
          </p:nvSpPr>
          <p:spPr>
            <a:xfrm>
              <a:off x="6240351" y="2914650"/>
              <a:ext cx="3191871" cy="1672189"/>
            </a:xfrm>
            <a:custGeom>
              <a:avLst/>
              <a:gdLst/>
              <a:ahLst/>
              <a:cxnLst/>
              <a:rect l="0" t="0" r="0" b="0"/>
              <a:pathLst>
                <a:path w="3191871" h="1672189">
                  <a:moveTo>
                    <a:pt x="293799" y="165100"/>
                  </a:moveTo>
                  <a:lnTo>
                    <a:pt x="293799" y="165100"/>
                  </a:lnTo>
                  <a:lnTo>
                    <a:pt x="307283" y="151616"/>
                  </a:lnTo>
                  <a:lnTo>
                    <a:pt x="352749" y="133118"/>
                  </a:lnTo>
                  <a:lnTo>
                    <a:pt x="378254" y="126139"/>
                  </a:lnTo>
                  <a:lnTo>
                    <a:pt x="408664" y="118665"/>
                  </a:lnTo>
                  <a:lnTo>
                    <a:pt x="442341" y="110860"/>
                  </a:lnTo>
                  <a:lnTo>
                    <a:pt x="483844" y="101424"/>
                  </a:lnTo>
                  <a:lnTo>
                    <a:pt x="530562" y="90899"/>
                  </a:lnTo>
                  <a:lnTo>
                    <a:pt x="580757" y="79649"/>
                  </a:lnTo>
                  <a:lnTo>
                    <a:pt x="637504" y="69327"/>
                  </a:lnTo>
                  <a:lnTo>
                    <a:pt x="698618" y="59623"/>
                  </a:lnTo>
                  <a:lnTo>
                    <a:pt x="762646" y="50333"/>
                  </a:lnTo>
                  <a:lnTo>
                    <a:pt x="830730" y="42021"/>
                  </a:lnTo>
                  <a:lnTo>
                    <a:pt x="901520" y="34365"/>
                  </a:lnTo>
                  <a:lnTo>
                    <a:pt x="974113" y="27143"/>
                  </a:lnTo>
                  <a:lnTo>
                    <a:pt x="1052847" y="20918"/>
                  </a:lnTo>
                  <a:lnTo>
                    <a:pt x="1135676" y="15356"/>
                  </a:lnTo>
                  <a:lnTo>
                    <a:pt x="1221233" y="10237"/>
                  </a:lnTo>
                  <a:lnTo>
                    <a:pt x="1311433" y="7531"/>
                  </a:lnTo>
                  <a:lnTo>
                    <a:pt x="1404727" y="6431"/>
                  </a:lnTo>
                  <a:lnTo>
                    <a:pt x="1500084" y="6404"/>
                  </a:lnTo>
                  <a:lnTo>
                    <a:pt x="1597522" y="9914"/>
                  </a:lnTo>
                  <a:lnTo>
                    <a:pt x="1696348" y="15782"/>
                  </a:lnTo>
                  <a:lnTo>
                    <a:pt x="1796098" y="23221"/>
                  </a:lnTo>
                  <a:lnTo>
                    <a:pt x="1894348" y="34530"/>
                  </a:lnTo>
                  <a:lnTo>
                    <a:pt x="1991598" y="48420"/>
                  </a:lnTo>
                  <a:lnTo>
                    <a:pt x="2088182" y="64031"/>
                  </a:lnTo>
                  <a:lnTo>
                    <a:pt x="2183615" y="85020"/>
                  </a:lnTo>
                  <a:lnTo>
                    <a:pt x="2278282" y="109597"/>
                  </a:lnTo>
                  <a:lnTo>
                    <a:pt x="2372437" y="136565"/>
                  </a:lnTo>
                  <a:lnTo>
                    <a:pt x="2459197" y="167949"/>
                  </a:lnTo>
                  <a:lnTo>
                    <a:pt x="2541025" y="202277"/>
                  </a:lnTo>
                  <a:lnTo>
                    <a:pt x="2619566" y="238568"/>
                  </a:lnTo>
                  <a:lnTo>
                    <a:pt x="2690271" y="277579"/>
                  </a:lnTo>
                  <a:lnTo>
                    <a:pt x="2755753" y="318403"/>
                  </a:lnTo>
                  <a:lnTo>
                    <a:pt x="2817752" y="360435"/>
                  </a:lnTo>
                  <a:lnTo>
                    <a:pt x="2876017" y="407507"/>
                  </a:lnTo>
                  <a:lnTo>
                    <a:pt x="2931795" y="457938"/>
                  </a:lnTo>
                  <a:lnTo>
                    <a:pt x="2985913" y="510608"/>
                  </a:lnTo>
                  <a:lnTo>
                    <a:pt x="3032574" y="566889"/>
                  </a:lnTo>
                  <a:lnTo>
                    <a:pt x="3074266" y="625576"/>
                  </a:lnTo>
                  <a:lnTo>
                    <a:pt x="3112643" y="685867"/>
                  </a:lnTo>
                  <a:lnTo>
                    <a:pt x="3141051" y="745817"/>
                  </a:lnTo>
                  <a:lnTo>
                    <a:pt x="3162811" y="805539"/>
                  </a:lnTo>
                  <a:lnTo>
                    <a:pt x="3180141" y="865110"/>
                  </a:lnTo>
                  <a:lnTo>
                    <a:pt x="3188871" y="924578"/>
                  </a:lnTo>
                  <a:lnTo>
                    <a:pt x="3191870" y="983980"/>
                  </a:lnTo>
                  <a:lnTo>
                    <a:pt x="3191046" y="1043337"/>
                  </a:lnTo>
                  <a:lnTo>
                    <a:pt x="3179914" y="1100547"/>
                  </a:lnTo>
                  <a:lnTo>
                    <a:pt x="3161909" y="1156326"/>
                  </a:lnTo>
                  <a:lnTo>
                    <a:pt x="3139322" y="1211150"/>
                  </a:lnTo>
                  <a:lnTo>
                    <a:pt x="3108742" y="1262517"/>
                  </a:lnTo>
                  <a:lnTo>
                    <a:pt x="3072833" y="1311578"/>
                  </a:lnTo>
                  <a:lnTo>
                    <a:pt x="3033371" y="1359102"/>
                  </a:lnTo>
                  <a:lnTo>
                    <a:pt x="2984486" y="1403484"/>
                  </a:lnTo>
                  <a:lnTo>
                    <a:pt x="2929319" y="1445773"/>
                  </a:lnTo>
                  <a:lnTo>
                    <a:pt x="2869962" y="1486665"/>
                  </a:lnTo>
                  <a:lnTo>
                    <a:pt x="2804285" y="1522394"/>
                  </a:lnTo>
                  <a:lnTo>
                    <a:pt x="2734395" y="1554679"/>
                  </a:lnTo>
                  <a:lnTo>
                    <a:pt x="2661696" y="1584670"/>
                  </a:lnTo>
                  <a:lnTo>
                    <a:pt x="2583596" y="1608896"/>
                  </a:lnTo>
                  <a:lnTo>
                    <a:pt x="2501898" y="1629281"/>
                  </a:lnTo>
                  <a:lnTo>
                    <a:pt x="2417798" y="1647104"/>
                  </a:lnTo>
                  <a:lnTo>
                    <a:pt x="2329982" y="1658986"/>
                  </a:lnTo>
                  <a:lnTo>
                    <a:pt x="2239687" y="1666908"/>
                  </a:lnTo>
                  <a:lnTo>
                    <a:pt x="2147741" y="1672188"/>
                  </a:lnTo>
                  <a:lnTo>
                    <a:pt x="2055399" y="1672181"/>
                  </a:lnTo>
                  <a:lnTo>
                    <a:pt x="1962793" y="1668648"/>
                  </a:lnTo>
                  <a:lnTo>
                    <a:pt x="1870012" y="1662766"/>
                  </a:lnTo>
                  <a:lnTo>
                    <a:pt x="1776409" y="1652494"/>
                  </a:lnTo>
                  <a:lnTo>
                    <a:pt x="1682255" y="1639296"/>
                  </a:lnTo>
                  <a:lnTo>
                    <a:pt x="1587736" y="1624147"/>
                  </a:lnTo>
                  <a:lnTo>
                    <a:pt x="1490857" y="1604171"/>
                  </a:lnTo>
                  <a:lnTo>
                    <a:pt x="1392404" y="1580974"/>
                  </a:lnTo>
                  <a:lnTo>
                    <a:pt x="1292903" y="1555633"/>
                  </a:lnTo>
                  <a:lnTo>
                    <a:pt x="1196229" y="1527450"/>
                  </a:lnTo>
                  <a:lnTo>
                    <a:pt x="1101441" y="1497372"/>
                  </a:lnTo>
                  <a:lnTo>
                    <a:pt x="1007910" y="1466031"/>
                  </a:lnTo>
                  <a:lnTo>
                    <a:pt x="918040" y="1431732"/>
                  </a:lnTo>
                  <a:lnTo>
                    <a:pt x="830610" y="1395460"/>
                  </a:lnTo>
                  <a:lnTo>
                    <a:pt x="744806" y="1357873"/>
                  </a:lnTo>
                  <a:lnTo>
                    <a:pt x="663614" y="1317293"/>
                  </a:lnTo>
                  <a:lnTo>
                    <a:pt x="585498" y="1274718"/>
                  </a:lnTo>
                  <a:lnTo>
                    <a:pt x="509432" y="1230812"/>
                  </a:lnTo>
                  <a:lnTo>
                    <a:pt x="440376" y="1184608"/>
                  </a:lnTo>
                  <a:lnTo>
                    <a:pt x="375995" y="1136872"/>
                  </a:lnTo>
                  <a:lnTo>
                    <a:pt x="314730" y="1088115"/>
                  </a:lnTo>
                  <a:lnTo>
                    <a:pt x="259775" y="1037971"/>
                  </a:lnTo>
                  <a:lnTo>
                    <a:pt x="209027" y="986903"/>
                  </a:lnTo>
                  <a:lnTo>
                    <a:pt x="161084" y="935218"/>
                  </a:lnTo>
                  <a:lnTo>
                    <a:pt x="120656" y="883124"/>
                  </a:lnTo>
                  <a:lnTo>
                    <a:pt x="85237" y="830755"/>
                  </a:lnTo>
                  <a:lnTo>
                    <a:pt x="53158" y="778203"/>
                  </a:lnTo>
                  <a:lnTo>
                    <a:pt x="30360" y="724119"/>
                  </a:lnTo>
                  <a:lnTo>
                    <a:pt x="13751" y="669012"/>
                  </a:lnTo>
                  <a:lnTo>
                    <a:pt x="1267" y="613225"/>
                  </a:lnTo>
                  <a:lnTo>
                    <a:pt x="0" y="558394"/>
                  </a:lnTo>
                  <a:lnTo>
                    <a:pt x="6210" y="504202"/>
                  </a:lnTo>
                  <a:lnTo>
                    <a:pt x="17407" y="450434"/>
                  </a:lnTo>
                  <a:lnTo>
                    <a:pt x="38276" y="399773"/>
                  </a:lnTo>
                  <a:lnTo>
                    <a:pt x="65594" y="351182"/>
                  </a:lnTo>
                  <a:lnTo>
                    <a:pt x="97212" y="303971"/>
                  </a:lnTo>
                  <a:lnTo>
                    <a:pt x="134519" y="260503"/>
                  </a:lnTo>
                  <a:lnTo>
                    <a:pt x="175619" y="219530"/>
                  </a:lnTo>
                  <a:lnTo>
                    <a:pt x="219246" y="180220"/>
                  </a:lnTo>
                  <a:lnTo>
                    <a:pt x="261736" y="146252"/>
                  </a:lnTo>
                  <a:lnTo>
                    <a:pt x="303468" y="115846"/>
                  </a:lnTo>
                  <a:lnTo>
                    <a:pt x="344695" y="87814"/>
                  </a:lnTo>
                  <a:lnTo>
                    <a:pt x="382057" y="65598"/>
                  </a:lnTo>
                  <a:lnTo>
                    <a:pt x="416843" y="47260"/>
                  </a:lnTo>
                  <a:lnTo>
                    <a:pt x="449912" y="31507"/>
                  </a:lnTo>
                  <a:lnTo>
                    <a:pt x="5160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90" name="SMARTInkShape-Group927"/>
          <p:cNvGrpSpPr/>
          <p:nvPr/>
        </p:nvGrpSpPr>
        <p:grpSpPr>
          <a:xfrm>
            <a:off x="2300601" y="3553463"/>
            <a:ext cx="2423800" cy="515407"/>
            <a:chOff x="2300601" y="3553463"/>
            <a:chExt cx="2423800" cy="515407"/>
          </a:xfrm>
        </p:grpSpPr>
        <p:sp>
          <p:nvSpPr>
            <p:cNvPr id="23575" name="SMARTInkShape-5203"/>
            <p:cNvSpPr/>
            <p:nvPr>
              <p:custDataLst>
                <p:tags r:id="rId136"/>
              </p:custDataLst>
            </p:nvPr>
          </p:nvSpPr>
          <p:spPr>
            <a:xfrm>
              <a:off x="4578350" y="3553463"/>
              <a:ext cx="146051" cy="118465"/>
            </a:xfrm>
            <a:custGeom>
              <a:avLst/>
              <a:gdLst/>
              <a:ahLst/>
              <a:cxnLst/>
              <a:rect l="0" t="0" r="0" b="0"/>
              <a:pathLst>
                <a:path w="146051" h="118465">
                  <a:moveTo>
                    <a:pt x="0" y="27937"/>
                  </a:moveTo>
                  <a:lnTo>
                    <a:pt x="0" y="27937"/>
                  </a:lnTo>
                  <a:lnTo>
                    <a:pt x="0" y="24566"/>
                  </a:lnTo>
                  <a:lnTo>
                    <a:pt x="1881" y="21029"/>
                  </a:lnTo>
                  <a:lnTo>
                    <a:pt x="12209" y="9639"/>
                  </a:lnTo>
                  <a:lnTo>
                    <a:pt x="21654" y="5693"/>
                  </a:lnTo>
                  <a:lnTo>
                    <a:pt x="59871" y="0"/>
                  </a:lnTo>
                  <a:lnTo>
                    <a:pt x="74587" y="3996"/>
                  </a:lnTo>
                  <a:lnTo>
                    <a:pt x="79358" y="8449"/>
                  </a:lnTo>
                  <a:lnTo>
                    <a:pt x="84660" y="20922"/>
                  </a:lnTo>
                  <a:lnTo>
                    <a:pt x="83252" y="35873"/>
                  </a:lnTo>
                  <a:lnTo>
                    <a:pt x="80902" y="43811"/>
                  </a:lnTo>
                  <a:lnTo>
                    <a:pt x="70764" y="58275"/>
                  </a:lnTo>
                  <a:lnTo>
                    <a:pt x="23357" y="100683"/>
                  </a:lnTo>
                  <a:lnTo>
                    <a:pt x="12486" y="110953"/>
                  </a:lnTo>
                  <a:lnTo>
                    <a:pt x="12557" y="113620"/>
                  </a:lnTo>
                  <a:lnTo>
                    <a:pt x="14722" y="116103"/>
                  </a:lnTo>
                  <a:lnTo>
                    <a:pt x="18281" y="118464"/>
                  </a:lnTo>
                  <a:lnTo>
                    <a:pt x="55822" y="117890"/>
                  </a:lnTo>
                  <a:lnTo>
                    <a:pt x="97992" y="117149"/>
                  </a:lnTo>
                  <a:lnTo>
                    <a:pt x="146050" y="116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6" name="SMARTInkShape-5204"/>
            <p:cNvSpPr/>
            <p:nvPr>
              <p:custDataLst>
                <p:tags r:id="rId137"/>
              </p:custDataLst>
            </p:nvPr>
          </p:nvSpPr>
          <p:spPr>
            <a:xfrm>
              <a:off x="4451350" y="3712269"/>
              <a:ext cx="84526" cy="300932"/>
            </a:xfrm>
            <a:custGeom>
              <a:avLst/>
              <a:gdLst/>
              <a:ahLst/>
              <a:cxnLst/>
              <a:rect l="0" t="0" r="0" b="0"/>
              <a:pathLst>
                <a:path w="84526" h="300932">
                  <a:moveTo>
                    <a:pt x="19050" y="15181"/>
                  </a:moveTo>
                  <a:lnTo>
                    <a:pt x="19050" y="15181"/>
                  </a:lnTo>
                  <a:lnTo>
                    <a:pt x="15679" y="8439"/>
                  </a:lnTo>
                  <a:lnTo>
                    <a:pt x="15392" y="5747"/>
                  </a:lnTo>
                  <a:lnTo>
                    <a:pt x="16954" y="875"/>
                  </a:lnTo>
                  <a:lnTo>
                    <a:pt x="17653" y="0"/>
                  </a:lnTo>
                  <a:lnTo>
                    <a:pt x="18118" y="121"/>
                  </a:lnTo>
                  <a:lnTo>
                    <a:pt x="18429" y="908"/>
                  </a:lnTo>
                  <a:lnTo>
                    <a:pt x="48479" y="32404"/>
                  </a:lnTo>
                  <a:lnTo>
                    <a:pt x="65291" y="61641"/>
                  </a:lnTo>
                  <a:lnTo>
                    <a:pt x="77466" y="98154"/>
                  </a:lnTo>
                  <a:lnTo>
                    <a:pt x="83819" y="136019"/>
                  </a:lnTo>
                  <a:lnTo>
                    <a:pt x="84525" y="173309"/>
                  </a:lnTo>
                  <a:lnTo>
                    <a:pt x="77783" y="208697"/>
                  </a:lnTo>
                  <a:lnTo>
                    <a:pt x="51975" y="253612"/>
                  </a:lnTo>
                  <a:lnTo>
                    <a:pt x="21242" y="293047"/>
                  </a:lnTo>
                  <a:lnTo>
                    <a:pt x="15573" y="296381"/>
                  </a:lnTo>
                  <a:lnTo>
                    <a:pt x="0" y="300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7" name="SMARTInkShape-5205"/>
            <p:cNvSpPr/>
            <p:nvPr>
              <p:custDataLst>
                <p:tags r:id="rId138"/>
              </p:custDataLst>
            </p:nvPr>
          </p:nvSpPr>
          <p:spPr>
            <a:xfrm>
              <a:off x="4299665" y="3835400"/>
              <a:ext cx="76103" cy="45816"/>
            </a:xfrm>
            <a:custGeom>
              <a:avLst/>
              <a:gdLst/>
              <a:ahLst/>
              <a:cxnLst/>
              <a:rect l="0" t="0" r="0" b="0"/>
              <a:pathLst>
                <a:path w="76103" h="45816">
                  <a:moveTo>
                    <a:pt x="37385" y="0"/>
                  </a:moveTo>
                  <a:lnTo>
                    <a:pt x="37385" y="0"/>
                  </a:lnTo>
                  <a:lnTo>
                    <a:pt x="11636" y="8789"/>
                  </a:lnTo>
                  <a:lnTo>
                    <a:pt x="5402" y="12209"/>
                  </a:lnTo>
                  <a:lnTo>
                    <a:pt x="1952" y="15901"/>
                  </a:lnTo>
                  <a:lnTo>
                    <a:pt x="357" y="19773"/>
                  </a:lnTo>
                  <a:lnTo>
                    <a:pt x="0" y="23765"/>
                  </a:lnTo>
                  <a:lnTo>
                    <a:pt x="1878" y="27837"/>
                  </a:lnTo>
                  <a:lnTo>
                    <a:pt x="9610" y="36126"/>
                  </a:lnTo>
                  <a:lnTo>
                    <a:pt x="29234" y="45355"/>
                  </a:lnTo>
                  <a:lnTo>
                    <a:pt x="56294" y="45815"/>
                  </a:lnTo>
                  <a:lnTo>
                    <a:pt x="68837" y="41294"/>
                  </a:lnTo>
                  <a:lnTo>
                    <a:pt x="73169" y="38112"/>
                  </a:lnTo>
                  <a:lnTo>
                    <a:pt x="75353" y="35286"/>
                  </a:lnTo>
                  <a:lnTo>
                    <a:pt x="76102" y="32696"/>
                  </a:lnTo>
                  <a:lnTo>
                    <a:pt x="75897" y="30264"/>
                  </a:lnTo>
                  <a:lnTo>
                    <a:pt x="73643" y="27937"/>
                  </a:lnTo>
                  <a:lnTo>
                    <a:pt x="65494" y="23470"/>
                  </a:lnTo>
                  <a:lnTo>
                    <a:pt x="49006" y="20360"/>
                  </a:lnTo>
                  <a:lnTo>
                    <a:pt x="40669" y="21513"/>
                  </a:lnTo>
                  <a:lnTo>
                    <a:pt x="36022" y="23673"/>
                  </a:lnTo>
                  <a:lnTo>
                    <a:pt x="35770" y="24249"/>
                  </a:lnTo>
                  <a:lnTo>
                    <a:pt x="3738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8" name="SMARTInkShape-5206"/>
            <p:cNvSpPr/>
            <p:nvPr>
              <p:custDataLst>
                <p:tags r:id="rId139"/>
              </p:custDataLst>
            </p:nvPr>
          </p:nvSpPr>
          <p:spPr>
            <a:xfrm>
              <a:off x="4324350" y="39624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881" y="31706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9" name="SMARTInkShape-5207"/>
            <p:cNvSpPr/>
            <p:nvPr>
              <p:custDataLst>
                <p:tags r:id="rId140"/>
              </p:custDataLst>
            </p:nvPr>
          </p:nvSpPr>
          <p:spPr>
            <a:xfrm>
              <a:off x="4133850" y="3712974"/>
              <a:ext cx="184151" cy="262127"/>
            </a:xfrm>
            <a:custGeom>
              <a:avLst/>
              <a:gdLst/>
              <a:ahLst/>
              <a:cxnLst/>
              <a:rect l="0" t="0" r="0" b="0"/>
              <a:pathLst>
                <a:path w="184151" h="262127">
                  <a:moveTo>
                    <a:pt x="184150" y="14476"/>
                  </a:moveTo>
                  <a:lnTo>
                    <a:pt x="184150" y="14476"/>
                  </a:lnTo>
                  <a:lnTo>
                    <a:pt x="175312" y="170"/>
                  </a:lnTo>
                  <a:lnTo>
                    <a:pt x="171202" y="0"/>
                  </a:lnTo>
                  <a:lnTo>
                    <a:pt x="159110" y="3574"/>
                  </a:lnTo>
                  <a:lnTo>
                    <a:pt x="133065" y="27003"/>
                  </a:lnTo>
                  <a:lnTo>
                    <a:pt x="103005" y="67498"/>
                  </a:lnTo>
                  <a:lnTo>
                    <a:pt x="84115" y="98954"/>
                  </a:lnTo>
                  <a:lnTo>
                    <a:pt x="64901" y="132455"/>
                  </a:lnTo>
                  <a:lnTo>
                    <a:pt x="42251" y="168511"/>
                  </a:lnTo>
                  <a:lnTo>
                    <a:pt x="15811" y="214398"/>
                  </a:lnTo>
                  <a:lnTo>
                    <a:pt x="0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0" name="SMARTInkShape-5208"/>
            <p:cNvSpPr/>
            <p:nvPr>
              <p:custDataLst>
                <p:tags r:id="rId141"/>
              </p:custDataLst>
            </p:nvPr>
          </p:nvSpPr>
          <p:spPr>
            <a:xfrm>
              <a:off x="4121150" y="3765550"/>
              <a:ext cx="146051" cy="171451"/>
            </a:xfrm>
            <a:custGeom>
              <a:avLst/>
              <a:gdLst/>
              <a:ahLst/>
              <a:cxnLst/>
              <a:rect l="0" t="0" r="0" b="0"/>
              <a:pathLst>
                <a:path w="146051" h="171451">
                  <a:moveTo>
                    <a:pt x="0" y="0"/>
                  </a:moveTo>
                  <a:lnTo>
                    <a:pt x="0" y="0"/>
                  </a:lnTo>
                  <a:lnTo>
                    <a:pt x="46087" y="33878"/>
                  </a:lnTo>
                  <a:lnTo>
                    <a:pt x="86406" y="69383"/>
                  </a:lnTo>
                  <a:lnTo>
                    <a:pt x="119519" y="111182"/>
                  </a:lnTo>
                  <a:lnTo>
                    <a:pt x="140077" y="155887"/>
                  </a:lnTo>
                  <a:lnTo>
                    <a:pt x="146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1" name="SMARTInkShape-5209"/>
            <p:cNvSpPr/>
            <p:nvPr>
              <p:custDataLst>
                <p:tags r:id="rId142"/>
              </p:custDataLst>
            </p:nvPr>
          </p:nvSpPr>
          <p:spPr>
            <a:xfrm>
              <a:off x="3823140" y="3568133"/>
              <a:ext cx="126561" cy="114868"/>
            </a:xfrm>
            <a:custGeom>
              <a:avLst/>
              <a:gdLst/>
              <a:ahLst/>
              <a:cxnLst/>
              <a:rect l="0" t="0" r="0" b="0"/>
              <a:pathLst>
                <a:path w="126561" h="114868">
                  <a:moveTo>
                    <a:pt x="24960" y="45017"/>
                  </a:moveTo>
                  <a:lnTo>
                    <a:pt x="24960" y="45017"/>
                  </a:lnTo>
                  <a:lnTo>
                    <a:pt x="24960" y="39550"/>
                  </a:lnTo>
                  <a:lnTo>
                    <a:pt x="1043" y="85886"/>
                  </a:lnTo>
                  <a:lnTo>
                    <a:pt x="549" y="86374"/>
                  </a:lnTo>
                  <a:lnTo>
                    <a:pt x="219" y="85994"/>
                  </a:lnTo>
                  <a:lnTo>
                    <a:pt x="0" y="85035"/>
                  </a:lnTo>
                  <a:lnTo>
                    <a:pt x="3061" y="70201"/>
                  </a:lnTo>
                  <a:lnTo>
                    <a:pt x="29402" y="26705"/>
                  </a:lnTo>
                  <a:lnTo>
                    <a:pt x="39634" y="11478"/>
                  </a:lnTo>
                  <a:lnTo>
                    <a:pt x="51237" y="2359"/>
                  </a:lnTo>
                  <a:lnTo>
                    <a:pt x="56589" y="350"/>
                  </a:lnTo>
                  <a:lnTo>
                    <a:pt x="66299" y="0"/>
                  </a:lnTo>
                  <a:lnTo>
                    <a:pt x="70158" y="2306"/>
                  </a:lnTo>
                  <a:lnTo>
                    <a:pt x="76328" y="10512"/>
                  </a:lnTo>
                  <a:lnTo>
                    <a:pt x="95163" y="57982"/>
                  </a:lnTo>
                  <a:lnTo>
                    <a:pt x="118976" y="102777"/>
                  </a:lnTo>
                  <a:lnTo>
                    <a:pt x="126560" y="11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2" name="SMARTInkShape-5210"/>
            <p:cNvSpPr/>
            <p:nvPr>
              <p:custDataLst>
                <p:tags r:id="rId143"/>
              </p:custDataLst>
            </p:nvPr>
          </p:nvSpPr>
          <p:spPr>
            <a:xfrm>
              <a:off x="3848100" y="3727660"/>
              <a:ext cx="128776" cy="341210"/>
            </a:xfrm>
            <a:custGeom>
              <a:avLst/>
              <a:gdLst/>
              <a:ahLst/>
              <a:cxnLst/>
              <a:rect l="0" t="0" r="0" b="0"/>
              <a:pathLst>
                <a:path w="128776" h="341210">
                  <a:moveTo>
                    <a:pt x="0" y="107740"/>
                  </a:moveTo>
                  <a:lnTo>
                    <a:pt x="0" y="107740"/>
                  </a:lnTo>
                  <a:lnTo>
                    <a:pt x="3371" y="149835"/>
                  </a:lnTo>
                  <a:lnTo>
                    <a:pt x="8838" y="191866"/>
                  </a:lnTo>
                  <a:lnTo>
                    <a:pt x="12865" y="223681"/>
                  </a:lnTo>
                  <a:lnTo>
                    <a:pt x="15596" y="256636"/>
                  </a:lnTo>
                  <a:lnTo>
                    <a:pt x="13165" y="303395"/>
                  </a:lnTo>
                  <a:lnTo>
                    <a:pt x="7387" y="340468"/>
                  </a:lnTo>
                  <a:lnTo>
                    <a:pt x="7041" y="341209"/>
                  </a:lnTo>
                  <a:lnTo>
                    <a:pt x="6410" y="298719"/>
                  </a:lnTo>
                  <a:lnTo>
                    <a:pt x="6377" y="267408"/>
                  </a:lnTo>
                  <a:lnTo>
                    <a:pt x="6362" y="226681"/>
                  </a:lnTo>
                  <a:lnTo>
                    <a:pt x="6355" y="180358"/>
                  </a:lnTo>
                  <a:lnTo>
                    <a:pt x="6353" y="156152"/>
                  </a:lnTo>
                  <a:lnTo>
                    <a:pt x="8468" y="109501"/>
                  </a:lnTo>
                  <a:lnTo>
                    <a:pt x="16464" y="69952"/>
                  </a:lnTo>
                  <a:lnTo>
                    <a:pt x="32865" y="26066"/>
                  </a:lnTo>
                  <a:lnTo>
                    <a:pt x="46827" y="9587"/>
                  </a:lnTo>
                  <a:lnTo>
                    <a:pt x="54501" y="4204"/>
                  </a:lnTo>
                  <a:lnTo>
                    <a:pt x="68673" y="105"/>
                  </a:lnTo>
                  <a:lnTo>
                    <a:pt x="75415" y="0"/>
                  </a:lnTo>
                  <a:lnTo>
                    <a:pt x="81321" y="3458"/>
                  </a:lnTo>
                  <a:lnTo>
                    <a:pt x="91646" y="16707"/>
                  </a:lnTo>
                  <a:lnTo>
                    <a:pt x="98651" y="47371"/>
                  </a:lnTo>
                  <a:lnTo>
                    <a:pt x="94645" y="69150"/>
                  </a:lnTo>
                  <a:lnTo>
                    <a:pt x="74709" y="110942"/>
                  </a:lnTo>
                  <a:lnTo>
                    <a:pt x="65115" y="124564"/>
                  </a:lnTo>
                  <a:lnTo>
                    <a:pt x="65988" y="124600"/>
                  </a:lnTo>
                  <a:lnTo>
                    <a:pt x="79409" y="121471"/>
                  </a:lnTo>
                  <a:lnTo>
                    <a:pt x="90326" y="121603"/>
                  </a:lnTo>
                  <a:lnTo>
                    <a:pt x="102234" y="124014"/>
                  </a:lnTo>
                  <a:lnTo>
                    <a:pt x="117466" y="132709"/>
                  </a:lnTo>
                  <a:lnTo>
                    <a:pt x="124645" y="144003"/>
                  </a:lnTo>
                  <a:lnTo>
                    <a:pt x="128775" y="157723"/>
                  </a:lnTo>
                  <a:lnTo>
                    <a:pt x="128260" y="170876"/>
                  </a:lnTo>
                  <a:lnTo>
                    <a:pt x="120631" y="190182"/>
                  </a:lnTo>
                  <a:lnTo>
                    <a:pt x="109588" y="199179"/>
                  </a:lnTo>
                  <a:lnTo>
                    <a:pt x="102692" y="202566"/>
                  </a:lnTo>
                  <a:lnTo>
                    <a:pt x="87504" y="204448"/>
                  </a:lnTo>
                  <a:lnTo>
                    <a:pt x="79502" y="203962"/>
                  </a:lnTo>
                  <a:lnTo>
                    <a:pt x="63086" y="195896"/>
                  </a:lnTo>
                  <a:lnTo>
                    <a:pt x="38100" y="177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3" name="SMARTInkShape-5211"/>
            <p:cNvSpPr/>
            <p:nvPr>
              <p:custDataLst>
                <p:tags r:id="rId144"/>
              </p:custDataLst>
            </p:nvPr>
          </p:nvSpPr>
          <p:spPr>
            <a:xfrm>
              <a:off x="3429000" y="3917950"/>
              <a:ext cx="241301" cy="6351"/>
            </a:xfrm>
            <a:custGeom>
              <a:avLst/>
              <a:gdLst/>
              <a:ahLst/>
              <a:cxnLst/>
              <a:rect l="0" t="0" r="0" b="0"/>
              <a:pathLst>
                <a:path w="24130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66844" y="4468"/>
                  </a:lnTo>
                  <a:lnTo>
                    <a:pt x="103086" y="1986"/>
                  </a:lnTo>
                  <a:lnTo>
                    <a:pt x="140361" y="883"/>
                  </a:lnTo>
                  <a:lnTo>
                    <a:pt x="186933" y="261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4" name="SMARTInkShape-5212"/>
            <p:cNvSpPr/>
            <p:nvPr>
              <p:custDataLst>
                <p:tags r:id="rId145"/>
              </p:custDataLst>
            </p:nvPr>
          </p:nvSpPr>
          <p:spPr>
            <a:xfrm>
              <a:off x="3182911" y="3867150"/>
              <a:ext cx="46886" cy="40926"/>
            </a:xfrm>
            <a:custGeom>
              <a:avLst/>
              <a:gdLst/>
              <a:ahLst/>
              <a:cxnLst/>
              <a:rect l="0" t="0" r="0" b="0"/>
              <a:pathLst>
                <a:path w="46886" h="40926">
                  <a:moveTo>
                    <a:pt x="30189" y="12700"/>
                  </a:moveTo>
                  <a:lnTo>
                    <a:pt x="30189" y="12700"/>
                  </a:lnTo>
                  <a:lnTo>
                    <a:pt x="23447" y="9329"/>
                  </a:lnTo>
                  <a:lnTo>
                    <a:pt x="16374" y="9556"/>
                  </a:lnTo>
                  <a:lnTo>
                    <a:pt x="9232" y="12008"/>
                  </a:lnTo>
                  <a:lnTo>
                    <a:pt x="3706" y="15450"/>
                  </a:lnTo>
                  <a:lnTo>
                    <a:pt x="780" y="19331"/>
                  </a:lnTo>
                  <a:lnTo>
                    <a:pt x="0" y="21354"/>
                  </a:lnTo>
                  <a:lnTo>
                    <a:pt x="185" y="23408"/>
                  </a:lnTo>
                  <a:lnTo>
                    <a:pt x="2272" y="27572"/>
                  </a:lnTo>
                  <a:lnTo>
                    <a:pt x="7414" y="33883"/>
                  </a:lnTo>
                  <a:lnTo>
                    <a:pt x="16777" y="40221"/>
                  </a:lnTo>
                  <a:lnTo>
                    <a:pt x="20542" y="40925"/>
                  </a:lnTo>
                  <a:lnTo>
                    <a:pt x="28489" y="39826"/>
                  </a:lnTo>
                  <a:lnTo>
                    <a:pt x="40896" y="31869"/>
                  </a:lnTo>
                  <a:lnTo>
                    <a:pt x="45531" y="22630"/>
                  </a:lnTo>
                  <a:lnTo>
                    <a:pt x="46885" y="12880"/>
                  </a:lnTo>
                  <a:lnTo>
                    <a:pt x="45136" y="6195"/>
                  </a:lnTo>
                  <a:lnTo>
                    <a:pt x="42975" y="4130"/>
                  </a:lnTo>
                  <a:lnTo>
                    <a:pt x="36813" y="1836"/>
                  </a:lnTo>
                  <a:lnTo>
                    <a:pt x="23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5" name="SMARTInkShape-5213"/>
            <p:cNvSpPr/>
            <p:nvPr>
              <p:custDataLst>
                <p:tags r:id="rId146"/>
              </p:custDataLst>
            </p:nvPr>
          </p:nvSpPr>
          <p:spPr>
            <a:xfrm>
              <a:off x="3181350" y="3987800"/>
              <a:ext cx="11741" cy="63501"/>
            </a:xfrm>
            <a:custGeom>
              <a:avLst/>
              <a:gdLst/>
              <a:ahLst/>
              <a:cxnLst/>
              <a:rect l="0" t="0" r="0" b="0"/>
              <a:pathLst>
                <a:path w="1174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1740" y="42063"/>
                  </a:lnTo>
                  <a:lnTo>
                    <a:pt x="10391" y="5232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6" name="SMARTInkShape-5214"/>
            <p:cNvSpPr/>
            <p:nvPr>
              <p:custDataLst>
                <p:tags r:id="rId147"/>
              </p:custDataLst>
            </p:nvPr>
          </p:nvSpPr>
          <p:spPr>
            <a:xfrm>
              <a:off x="3087909" y="3717038"/>
              <a:ext cx="93442" cy="289813"/>
            </a:xfrm>
            <a:custGeom>
              <a:avLst/>
              <a:gdLst/>
              <a:ahLst/>
              <a:cxnLst/>
              <a:rect l="0" t="0" r="0" b="0"/>
              <a:pathLst>
                <a:path w="93442" h="289813">
                  <a:moveTo>
                    <a:pt x="93441" y="23112"/>
                  </a:moveTo>
                  <a:lnTo>
                    <a:pt x="93441" y="23112"/>
                  </a:lnTo>
                  <a:lnTo>
                    <a:pt x="93441" y="16370"/>
                  </a:lnTo>
                  <a:lnTo>
                    <a:pt x="89678" y="9297"/>
                  </a:lnTo>
                  <a:lnTo>
                    <a:pt x="86699" y="5435"/>
                  </a:lnTo>
                  <a:lnTo>
                    <a:pt x="77744" y="1144"/>
                  </a:lnTo>
                  <a:lnTo>
                    <a:pt x="72393" y="0"/>
                  </a:lnTo>
                  <a:lnTo>
                    <a:pt x="60803" y="2492"/>
                  </a:lnTo>
                  <a:lnTo>
                    <a:pt x="32745" y="18961"/>
                  </a:lnTo>
                  <a:lnTo>
                    <a:pt x="15093" y="39834"/>
                  </a:lnTo>
                  <a:lnTo>
                    <a:pt x="4296" y="63893"/>
                  </a:lnTo>
                  <a:lnTo>
                    <a:pt x="0" y="85525"/>
                  </a:lnTo>
                  <a:lnTo>
                    <a:pt x="4764" y="130998"/>
                  </a:lnTo>
                  <a:lnTo>
                    <a:pt x="9945" y="169546"/>
                  </a:lnTo>
                  <a:lnTo>
                    <a:pt x="14363" y="209872"/>
                  </a:lnTo>
                  <a:lnTo>
                    <a:pt x="11786" y="249928"/>
                  </a:lnTo>
                  <a:lnTo>
                    <a:pt x="10891" y="28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7" name="SMARTInkShape-5215"/>
            <p:cNvSpPr/>
            <p:nvPr>
              <p:custDataLst>
                <p:tags r:id="rId148"/>
              </p:custDataLst>
            </p:nvPr>
          </p:nvSpPr>
          <p:spPr>
            <a:xfrm>
              <a:off x="2927350" y="3728333"/>
              <a:ext cx="158751" cy="119768"/>
            </a:xfrm>
            <a:custGeom>
              <a:avLst/>
              <a:gdLst/>
              <a:ahLst/>
              <a:cxnLst/>
              <a:rect l="0" t="0" r="0" b="0"/>
              <a:pathLst>
                <a:path w="15875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256" y="23613"/>
                  </a:lnTo>
                  <a:lnTo>
                    <a:pt x="73388" y="59877"/>
                  </a:lnTo>
                  <a:lnTo>
                    <a:pt x="108998" y="89165"/>
                  </a:lnTo>
                  <a:lnTo>
                    <a:pt x="1587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8" name="SMARTInkShape-5216"/>
            <p:cNvSpPr/>
            <p:nvPr>
              <p:custDataLst>
                <p:tags r:id="rId149"/>
              </p:custDataLst>
            </p:nvPr>
          </p:nvSpPr>
          <p:spPr>
            <a:xfrm>
              <a:off x="2716672" y="3665588"/>
              <a:ext cx="140829" cy="353963"/>
            </a:xfrm>
            <a:custGeom>
              <a:avLst/>
              <a:gdLst/>
              <a:ahLst/>
              <a:cxnLst/>
              <a:rect l="0" t="0" r="0" b="0"/>
              <a:pathLst>
                <a:path w="140829" h="353963">
                  <a:moveTo>
                    <a:pt x="140828" y="36462"/>
                  </a:moveTo>
                  <a:lnTo>
                    <a:pt x="140828" y="36462"/>
                  </a:lnTo>
                  <a:lnTo>
                    <a:pt x="140122" y="9743"/>
                  </a:lnTo>
                  <a:lnTo>
                    <a:pt x="137457" y="3890"/>
                  </a:lnTo>
                  <a:lnTo>
                    <a:pt x="135053" y="2047"/>
                  </a:lnTo>
                  <a:lnTo>
                    <a:pt x="128619" y="0"/>
                  </a:lnTo>
                  <a:lnTo>
                    <a:pt x="119174" y="4734"/>
                  </a:lnTo>
                  <a:lnTo>
                    <a:pt x="106509" y="16716"/>
                  </a:lnTo>
                  <a:lnTo>
                    <a:pt x="79546" y="52640"/>
                  </a:lnTo>
                  <a:lnTo>
                    <a:pt x="59499" y="85280"/>
                  </a:lnTo>
                  <a:lnTo>
                    <a:pt x="38830" y="126598"/>
                  </a:lnTo>
                  <a:lnTo>
                    <a:pt x="20001" y="171772"/>
                  </a:lnTo>
                  <a:lnTo>
                    <a:pt x="6929" y="215368"/>
                  </a:lnTo>
                  <a:lnTo>
                    <a:pt x="178" y="252618"/>
                  </a:lnTo>
                  <a:lnTo>
                    <a:pt x="0" y="284226"/>
                  </a:lnTo>
                  <a:lnTo>
                    <a:pt x="9329" y="310033"/>
                  </a:lnTo>
                  <a:lnTo>
                    <a:pt x="26645" y="327617"/>
                  </a:lnTo>
                  <a:lnTo>
                    <a:pt x="49158" y="339431"/>
                  </a:lnTo>
                  <a:lnTo>
                    <a:pt x="102728" y="353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9" name="SMARTInkShape-5217"/>
            <p:cNvSpPr/>
            <p:nvPr>
              <p:custDataLst>
                <p:tags r:id="rId150"/>
              </p:custDataLst>
            </p:nvPr>
          </p:nvSpPr>
          <p:spPr>
            <a:xfrm>
              <a:off x="2300601" y="3708739"/>
              <a:ext cx="220350" cy="277527"/>
            </a:xfrm>
            <a:custGeom>
              <a:avLst/>
              <a:gdLst/>
              <a:ahLst/>
              <a:cxnLst/>
              <a:rect l="0" t="0" r="0" b="0"/>
              <a:pathLst>
                <a:path w="220350" h="277527">
                  <a:moveTo>
                    <a:pt x="188599" y="12361"/>
                  </a:moveTo>
                  <a:lnTo>
                    <a:pt x="188599" y="12361"/>
                  </a:lnTo>
                  <a:lnTo>
                    <a:pt x="191970" y="8990"/>
                  </a:lnTo>
                  <a:lnTo>
                    <a:pt x="193625" y="5454"/>
                  </a:lnTo>
                  <a:lnTo>
                    <a:pt x="194871" y="0"/>
                  </a:lnTo>
                  <a:lnTo>
                    <a:pt x="156662" y="27824"/>
                  </a:lnTo>
                  <a:lnTo>
                    <a:pt x="119713" y="53945"/>
                  </a:lnTo>
                  <a:lnTo>
                    <a:pt x="76789" y="86531"/>
                  </a:lnTo>
                  <a:lnTo>
                    <a:pt x="61294" y="100359"/>
                  </a:lnTo>
                  <a:lnTo>
                    <a:pt x="54408" y="113560"/>
                  </a:lnTo>
                  <a:lnTo>
                    <a:pt x="53983" y="118632"/>
                  </a:lnTo>
                  <a:lnTo>
                    <a:pt x="55110" y="122720"/>
                  </a:lnTo>
                  <a:lnTo>
                    <a:pt x="57273" y="126150"/>
                  </a:lnTo>
                  <a:lnTo>
                    <a:pt x="69084" y="131843"/>
                  </a:lnTo>
                  <a:lnTo>
                    <a:pt x="95567" y="137133"/>
                  </a:lnTo>
                  <a:lnTo>
                    <a:pt x="105411" y="137876"/>
                  </a:lnTo>
                  <a:lnTo>
                    <a:pt x="120112" y="144346"/>
                  </a:lnTo>
                  <a:lnTo>
                    <a:pt x="126007" y="149034"/>
                  </a:lnTo>
                  <a:lnTo>
                    <a:pt x="128527" y="154276"/>
                  </a:lnTo>
                  <a:lnTo>
                    <a:pt x="128795" y="159888"/>
                  </a:lnTo>
                  <a:lnTo>
                    <a:pt x="127563" y="165745"/>
                  </a:lnTo>
                  <a:lnTo>
                    <a:pt x="108974" y="187474"/>
                  </a:lnTo>
                  <a:lnTo>
                    <a:pt x="61654" y="224464"/>
                  </a:lnTo>
                  <a:lnTo>
                    <a:pt x="16454" y="257797"/>
                  </a:lnTo>
                  <a:lnTo>
                    <a:pt x="950" y="272761"/>
                  </a:lnTo>
                  <a:lnTo>
                    <a:pt x="0" y="274861"/>
                  </a:lnTo>
                  <a:lnTo>
                    <a:pt x="2894" y="276261"/>
                  </a:lnTo>
                  <a:lnTo>
                    <a:pt x="26645" y="277526"/>
                  </a:lnTo>
                  <a:lnTo>
                    <a:pt x="72644" y="273745"/>
                  </a:lnTo>
                  <a:lnTo>
                    <a:pt x="108136" y="270113"/>
                  </a:lnTo>
                  <a:lnTo>
                    <a:pt x="141314" y="266147"/>
                  </a:lnTo>
                  <a:lnTo>
                    <a:pt x="182114" y="263710"/>
                  </a:lnTo>
                  <a:lnTo>
                    <a:pt x="206433" y="267457"/>
                  </a:lnTo>
                  <a:lnTo>
                    <a:pt x="220349" y="27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00" name="SMARTInkShape-Group928"/>
          <p:cNvGrpSpPr/>
          <p:nvPr/>
        </p:nvGrpSpPr>
        <p:grpSpPr>
          <a:xfrm>
            <a:off x="2152650" y="4607145"/>
            <a:ext cx="869951" cy="996327"/>
            <a:chOff x="2152650" y="4607145"/>
            <a:chExt cx="869951" cy="996327"/>
          </a:xfrm>
        </p:grpSpPr>
        <p:sp>
          <p:nvSpPr>
            <p:cNvPr id="23591" name="SMARTInkShape-5218"/>
            <p:cNvSpPr/>
            <p:nvPr>
              <p:custDataLst>
                <p:tags r:id="rId127"/>
              </p:custDataLst>
            </p:nvPr>
          </p:nvSpPr>
          <p:spPr>
            <a:xfrm>
              <a:off x="2680869" y="5042868"/>
              <a:ext cx="100432" cy="87233"/>
            </a:xfrm>
            <a:custGeom>
              <a:avLst/>
              <a:gdLst/>
              <a:ahLst/>
              <a:cxnLst/>
              <a:rect l="0" t="0" r="0" b="0"/>
              <a:pathLst>
                <a:path w="100432" h="87233">
                  <a:moveTo>
                    <a:pt x="24231" y="68882"/>
                  </a:moveTo>
                  <a:lnTo>
                    <a:pt x="24231" y="68882"/>
                  </a:lnTo>
                  <a:lnTo>
                    <a:pt x="24231" y="62140"/>
                  </a:lnTo>
                  <a:lnTo>
                    <a:pt x="23525" y="60154"/>
                  </a:lnTo>
                  <a:lnTo>
                    <a:pt x="22349" y="58830"/>
                  </a:lnTo>
                  <a:lnTo>
                    <a:pt x="18764" y="56705"/>
                  </a:lnTo>
                  <a:lnTo>
                    <a:pt x="16392" y="58296"/>
                  </a:lnTo>
                  <a:lnTo>
                    <a:pt x="14771" y="59708"/>
                  </a:lnTo>
                  <a:lnTo>
                    <a:pt x="12971" y="65040"/>
                  </a:lnTo>
                  <a:lnTo>
                    <a:pt x="10076" y="75975"/>
                  </a:lnTo>
                  <a:lnTo>
                    <a:pt x="6651" y="82618"/>
                  </a:lnTo>
                  <a:lnTo>
                    <a:pt x="0" y="87232"/>
                  </a:lnTo>
                  <a:lnTo>
                    <a:pt x="2548" y="77611"/>
                  </a:lnTo>
                  <a:lnTo>
                    <a:pt x="23675" y="37376"/>
                  </a:lnTo>
                  <a:lnTo>
                    <a:pt x="33156" y="21718"/>
                  </a:lnTo>
                  <a:lnTo>
                    <a:pt x="48983" y="6381"/>
                  </a:lnTo>
                  <a:lnTo>
                    <a:pt x="55928" y="2298"/>
                  </a:lnTo>
                  <a:lnTo>
                    <a:pt x="70547" y="0"/>
                  </a:lnTo>
                  <a:lnTo>
                    <a:pt x="74864" y="2499"/>
                  </a:lnTo>
                  <a:lnTo>
                    <a:pt x="81542" y="12802"/>
                  </a:lnTo>
                  <a:lnTo>
                    <a:pt x="96026" y="58764"/>
                  </a:lnTo>
                  <a:lnTo>
                    <a:pt x="100431" y="75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2" name="SMARTInkShape-5219"/>
            <p:cNvSpPr/>
            <p:nvPr>
              <p:custDataLst>
                <p:tags r:id="rId128"/>
              </p:custDataLst>
            </p:nvPr>
          </p:nvSpPr>
          <p:spPr>
            <a:xfrm>
              <a:off x="2636185" y="5218350"/>
              <a:ext cx="172766" cy="385122"/>
            </a:xfrm>
            <a:custGeom>
              <a:avLst/>
              <a:gdLst/>
              <a:ahLst/>
              <a:cxnLst/>
              <a:rect l="0" t="0" r="0" b="0"/>
              <a:pathLst>
                <a:path w="172766" h="385122">
                  <a:moveTo>
                    <a:pt x="5415" y="109300"/>
                  </a:moveTo>
                  <a:lnTo>
                    <a:pt x="5415" y="109300"/>
                  </a:lnTo>
                  <a:lnTo>
                    <a:pt x="14253" y="149299"/>
                  </a:lnTo>
                  <a:lnTo>
                    <a:pt x="20342" y="192805"/>
                  </a:lnTo>
                  <a:lnTo>
                    <a:pt x="22633" y="230609"/>
                  </a:lnTo>
                  <a:lnTo>
                    <a:pt x="22945" y="271871"/>
                  </a:lnTo>
                  <a:lnTo>
                    <a:pt x="20732" y="311376"/>
                  </a:lnTo>
                  <a:lnTo>
                    <a:pt x="15515" y="344456"/>
                  </a:lnTo>
                  <a:lnTo>
                    <a:pt x="6745" y="385121"/>
                  </a:lnTo>
                  <a:lnTo>
                    <a:pt x="6302" y="384198"/>
                  </a:lnTo>
                  <a:lnTo>
                    <a:pt x="1168" y="343840"/>
                  </a:lnTo>
                  <a:lnTo>
                    <a:pt x="0" y="309966"/>
                  </a:lnTo>
                  <a:lnTo>
                    <a:pt x="394" y="285411"/>
                  </a:lnTo>
                  <a:lnTo>
                    <a:pt x="1362" y="256340"/>
                  </a:lnTo>
                  <a:lnTo>
                    <a:pt x="2713" y="224260"/>
                  </a:lnTo>
                  <a:lnTo>
                    <a:pt x="6436" y="192290"/>
                  </a:lnTo>
                  <a:lnTo>
                    <a:pt x="11740" y="160394"/>
                  </a:lnTo>
                  <a:lnTo>
                    <a:pt x="18098" y="128546"/>
                  </a:lnTo>
                  <a:lnTo>
                    <a:pt x="25865" y="102374"/>
                  </a:lnTo>
                  <a:lnTo>
                    <a:pt x="43902" y="60125"/>
                  </a:lnTo>
                  <a:lnTo>
                    <a:pt x="67148" y="18687"/>
                  </a:lnTo>
                  <a:lnTo>
                    <a:pt x="80830" y="5528"/>
                  </a:lnTo>
                  <a:lnTo>
                    <a:pt x="87441" y="2019"/>
                  </a:lnTo>
                  <a:lnTo>
                    <a:pt x="100432" y="0"/>
                  </a:lnTo>
                  <a:lnTo>
                    <a:pt x="106860" y="450"/>
                  </a:lnTo>
                  <a:lnTo>
                    <a:pt x="111850" y="4278"/>
                  </a:lnTo>
                  <a:lnTo>
                    <a:pt x="119277" y="17939"/>
                  </a:lnTo>
                  <a:lnTo>
                    <a:pt x="119285" y="33888"/>
                  </a:lnTo>
                  <a:lnTo>
                    <a:pt x="109474" y="60614"/>
                  </a:lnTo>
                  <a:lnTo>
                    <a:pt x="78327" y="106378"/>
                  </a:lnTo>
                  <a:lnTo>
                    <a:pt x="78718" y="107352"/>
                  </a:lnTo>
                  <a:lnTo>
                    <a:pt x="79684" y="108002"/>
                  </a:lnTo>
                  <a:lnTo>
                    <a:pt x="124826" y="114293"/>
                  </a:lnTo>
                  <a:lnTo>
                    <a:pt x="148903" y="121519"/>
                  </a:lnTo>
                  <a:lnTo>
                    <a:pt x="163026" y="130958"/>
                  </a:lnTo>
                  <a:lnTo>
                    <a:pt x="170715" y="144091"/>
                  </a:lnTo>
                  <a:lnTo>
                    <a:pt x="172765" y="151544"/>
                  </a:lnTo>
                  <a:lnTo>
                    <a:pt x="169398" y="167351"/>
                  </a:lnTo>
                  <a:lnTo>
                    <a:pt x="159435" y="183783"/>
                  </a:lnTo>
                  <a:lnTo>
                    <a:pt x="114301" y="222398"/>
                  </a:lnTo>
                  <a:lnTo>
                    <a:pt x="90124" y="235552"/>
                  </a:lnTo>
                  <a:lnTo>
                    <a:pt x="84465" y="236507"/>
                  </a:lnTo>
                  <a:lnTo>
                    <a:pt x="79988" y="235732"/>
                  </a:lnTo>
                  <a:lnTo>
                    <a:pt x="68915" y="229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3" name="SMARTInkShape-5220"/>
            <p:cNvSpPr/>
            <p:nvPr>
              <p:custDataLst>
                <p:tags r:id="rId129"/>
              </p:custDataLst>
            </p:nvPr>
          </p:nvSpPr>
          <p:spPr>
            <a:xfrm>
              <a:off x="2330450" y="5164411"/>
              <a:ext cx="209551" cy="321584"/>
            </a:xfrm>
            <a:custGeom>
              <a:avLst/>
              <a:gdLst/>
              <a:ahLst/>
              <a:cxnLst/>
              <a:rect l="0" t="0" r="0" b="0"/>
              <a:pathLst>
                <a:path w="209551" h="321584">
                  <a:moveTo>
                    <a:pt x="209550" y="201339"/>
                  </a:moveTo>
                  <a:lnTo>
                    <a:pt x="209550" y="201339"/>
                  </a:lnTo>
                  <a:lnTo>
                    <a:pt x="206179" y="197968"/>
                  </a:lnTo>
                  <a:lnTo>
                    <a:pt x="204524" y="194432"/>
                  </a:lnTo>
                  <a:lnTo>
                    <a:pt x="204083" y="192500"/>
                  </a:lnTo>
                  <a:lnTo>
                    <a:pt x="198290" y="182240"/>
                  </a:lnTo>
                  <a:lnTo>
                    <a:pt x="197810" y="180140"/>
                  </a:lnTo>
                  <a:lnTo>
                    <a:pt x="196784" y="178739"/>
                  </a:lnTo>
                  <a:lnTo>
                    <a:pt x="195395" y="177805"/>
                  </a:lnTo>
                  <a:lnTo>
                    <a:pt x="191265" y="176769"/>
                  </a:lnTo>
                  <a:lnTo>
                    <a:pt x="179594" y="176890"/>
                  </a:lnTo>
                  <a:lnTo>
                    <a:pt x="160301" y="181787"/>
                  </a:lnTo>
                  <a:lnTo>
                    <a:pt x="138543" y="197608"/>
                  </a:lnTo>
                  <a:lnTo>
                    <a:pt x="132579" y="203085"/>
                  </a:lnTo>
                  <a:lnTo>
                    <a:pt x="117442" y="234390"/>
                  </a:lnTo>
                  <a:lnTo>
                    <a:pt x="110763" y="268203"/>
                  </a:lnTo>
                  <a:lnTo>
                    <a:pt x="112963" y="287971"/>
                  </a:lnTo>
                  <a:lnTo>
                    <a:pt x="119350" y="304753"/>
                  </a:lnTo>
                  <a:lnTo>
                    <a:pt x="129244" y="316915"/>
                  </a:lnTo>
                  <a:lnTo>
                    <a:pt x="134141" y="320018"/>
                  </a:lnTo>
                  <a:lnTo>
                    <a:pt x="138816" y="321380"/>
                  </a:lnTo>
                  <a:lnTo>
                    <a:pt x="143344" y="321583"/>
                  </a:lnTo>
                  <a:lnTo>
                    <a:pt x="157783" y="310520"/>
                  </a:lnTo>
                  <a:lnTo>
                    <a:pt x="173842" y="290786"/>
                  </a:lnTo>
                  <a:lnTo>
                    <a:pt x="190817" y="248381"/>
                  </a:lnTo>
                  <a:lnTo>
                    <a:pt x="200283" y="206724"/>
                  </a:lnTo>
                  <a:lnTo>
                    <a:pt x="203372" y="180941"/>
                  </a:lnTo>
                  <a:lnTo>
                    <a:pt x="205431" y="152462"/>
                  </a:lnTo>
                  <a:lnTo>
                    <a:pt x="206804" y="122188"/>
                  </a:lnTo>
                  <a:lnTo>
                    <a:pt x="202685" y="75378"/>
                  </a:lnTo>
                  <a:lnTo>
                    <a:pt x="198624" y="55982"/>
                  </a:lnTo>
                  <a:lnTo>
                    <a:pt x="186743" y="39523"/>
                  </a:lnTo>
                  <a:lnTo>
                    <a:pt x="149084" y="11828"/>
                  </a:lnTo>
                  <a:lnTo>
                    <a:pt x="113062" y="931"/>
                  </a:lnTo>
                  <a:lnTo>
                    <a:pt x="96541" y="0"/>
                  </a:lnTo>
                  <a:lnTo>
                    <a:pt x="68777" y="10255"/>
                  </a:lnTo>
                  <a:lnTo>
                    <a:pt x="45384" y="31040"/>
                  </a:lnTo>
                  <a:lnTo>
                    <a:pt x="18464" y="77737"/>
                  </a:lnTo>
                  <a:lnTo>
                    <a:pt x="5785" y="121991"/>
                  </a:lnTo>
                  <a:lnTo>
                    <a:pt x="0" y="14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4" name="SMARTInkShape-5221"/>
            <p:cNvSpPr/>
            <p:nvPr>
              <p:custDataLst>
                <p:tags r:id="rId130"/>
              </p:custDataLst>
            </p:nvPr>
          </p:nvSpPr>
          <p:spPr>
            <a:xfrm>
              <a:off x="2368408" y="4991100"/>
              <a:ext cx="603393" cy="48313"/>
            </a:xfrm>
            <a:custGeom>
              <a:avLst/>
              <a:gdLst/>
              <a:ahLst/>
              <a:cxnLst/>
              <a:rect l="0" t="0" r="0" b="0"/>
              <a:pathLst>
                <a:path w="603393" h="48313">
                  <a:moveTo>
                    <a:pt x="57292" y="0"/>
                  </a:moveTo>
                  <a:lnTo>
                    <a:pt x="57292" y="0"/>
                  </a:lnTo>
                  <a:lnTo>
                    <a:pt x="28991" y="1411"/>
                  </a:lnTo>
                  <a:lnTo>
                    <a:pt x="4586" y="11933"/>
                  </a:lnTo>
                  <a:lnTo>
                    <a:pt x="988" y="14305"/>
                  </a:lnTo>
                  <a:lnTo>
                    <a:pt x="0" y="18004"/>
                  </a:lnTo>
                  <a:lnTo>
                    <a:pt x="2666" y="27757"/>
                  </a:lnTo>
                  <a:lnTo>
                    <a:pt x="19843" y="37266"/>
                  </a:lnTo>
                  <a:lnTo>
                    <a:pt x="49115" y="44785"/>
                  </a:lnTo>
                  <a:lnTo>
                    <a:pt x="90347" y="48127"/>
                  </a:lnTo>
                  <a:lnTo>
                    <a:pt x="116017" y="48312"/>
                  </a:lnTo>
                  <a:lnTo>
                    <a:pt x="144420" y="47730"/>
                  </a:lnTo>
                  <a:lnTo>
                    <a:pt x="174644" y="46637"/>
                  </a:lnTo>
                  <a:lnTo>
                    <a:pt x="208904" y="43086"/>
                  </a:lnTo>
                  <a:lnTo>
                    <a:pt x="245856" y="37896"/>
                  </a:lnTo>
                  <a:lnTo>
                    <a:pt x="284601" y="31614"/>
                  </a:lnTo>
                  <a:lnTo>
                    <a:pt x="324542" y="26015"/>
                  </a:lnTo>
                  <a:lnTo>
                    <a:pt x="365281" y="20871"/>
                  </a:lnTo>
                  <a:lnTo>
                    <a:pt x="406551" y="16031"/>
                  </a:lnTo>
                  <a:lnTo>
                    <a:pt x="443237" y="12098"/>
                  </a:lnTo>
                  <a:lnTo>
                    <a:pt x="476867" y="8771"/>
                  </a:lnTo>
                  <a:lnTo>
                    <a:pt x="508458" y="5847"/>
                  </a:lnTo>
                  <a:lnTo>
                    <a:pt x="552968" y="4480"/>
                  </a:lnTo>
                  <a:lnTo>
                    <a:pt x="60339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5" name="SMARTInkShape-5222"/>
            <p:cNvSpPr/>
            <p:nvPr>
              <p:custDataLst>
                <p:tags r:id="rId131"/>
              </p:custDataLst>
            </p:nvPr>
          </p:nvSpPr>
          <p:spPr>
            <a:xfrm>
              <a:off x="2857500" y="469900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7386"/>
                  </a:lnTo>
                  <a:lnTo>
                    <a:pt x="1881" y="26724"/>
                  </a:lnTo>
                  <a:lnTo>
                    <a:pt x="38295" y="16140"/>
                  </a:lnTo>
                  <a:lnTo>
                    <a:pt x="69231" y="11172"/>
                  </a:lnTo>
                  <a:lnTo>
                    <a:pt x="106029" y="661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6" name="SMARTInkShape-5223"/>
            <p:cNvSpPr/>
            <p:nvPr>
              <p:custDataLst>
                <p:tags r:id="rId132"/>
              </p:custDataLst>
            </p:nvPr>
          </p:nvSpPr>
          <p:spPr>
            <a:xfrm>
              <a:off x="2870527" y="4617749"/>
              <a:ext cx="120324" cy="153697"/>
            </a:xfrm>
            <a:custGeom>
              <a:avLst/>
              <a:gdLst/>
              <a:ahLst/>
              <a:cxnLst/>
              <a:rect l="0" t="0" r="0" b="0"/>
              <a:pathLst>
                <a:path w="120324" h="153697">
                  <a:moveTo>
                    <a:pt x="88573" y="24101"/>
                  </a:moveTo>
                  <a:lnTo>
                    <a:pt x="88573" y="24101"/>
                  </a:lnTo>
                  <a:lnTo>
                    <a:pt x="88573" y="3086"/>
                  </a:lnTo>
                  <a:lnTo>
                    <a:pt x="87162" y="1624"/>
                  </a:lnTo>
                  <a:lnTo>
                    <a:pt x="81831" y="0"/>
                  </a:lnTo>
                  <a:lnTo>
                    <a:pt x="72876" y="3041"/>
                  </a:lnTo>
                  <a:lnTo>
                    <a:pt x="62547" y="9802"/>
                  </a:lnTo>
                  <a:lnTo>
                    <a:pt x="31511" y="46635"/>
                  </a:lnTo>
                  <a:lnTo>
                    <a:pt x="11679" y="80874"/>
                  </a:lnTo>
                  <a:lnTo>
                    <a:pt x="1328" y="123797"/>
                  </a:lnTo>
                  <a:lnTo>
                    <a:pt x="0" y="142258"/>
                  </a:lnTo>
                  <a:lnTo>
                    <a:pt x="596" y="145206"/>
                  </a:lnTo>
                  <a:lnTo>
                    <a:pt x="1700" y="147171"/>
                  </a:lnTo>
                  <a:lnTo>
                    <a:pt x="3141" y="148481"/>
                  </a:lnTo>
                  <a:lnTo>
                    <a:pt x="15282" y="153696"/>
                  </a:lnTo>
                  <a:lnTo>
                    <a:pt x="60202" y="150049"/>
                  </a:lnTo>
                  <a:lnTo>
                    <a:pt x="107807" y="141084"/>
                  </a:lnTo>
                  <a:lnTo>
                    <a:pt x="120323" y="13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7" name="SMARTInkShape-5224"/>
            <p:cNvSpPr/>
            <p:nvPr>
              <p:custDataLst>
                <p:tags r:id="rId133"/>
              </p:custDataLst>
            </p:nvPr>
          </p:nvSpPr>
          <p:spPr>
            <a:xfrm>
              <a:off x="2725900" y="4643493"/>
              <a:ext cx="80801" cy="143041"/>
            </a:xfrm>
            <a:custGeom>
              <a:avLst/>
              <a:gdLst/>
              <a:ahLst/>
              <a:cxnLst/>
              <a:rect l="0" t="0" r="0" b="0"/>
              <a:pathLst>
                <a:path w="80801" h="143041">
                  <a:moveTo>
                    <a:pt x="80800" y="17407"/>
                  </a:moveTo>
                  <a:lnTo>
                    <a:pt x="80800" y="17407"/>
                  </a:lnTo>
                  <a:lnTo>
                    <a:pt x="64886" y="7973"/>
                  </a:lnTo>
                  <a:lnTo>
                    <a:pt x="37179" y="466"/>
                  </a:lnTo>
                  <a:lnTo>
                    <a:pt x="24724" y="0"/>
                  </a:lnTo>
                  <a:lnTo>
                    <a:pt x="14485" y="2144"/>
                  </a:lnTo>
                  <a:lnTo>
                    <a:pt x="10484" y="5115"/>
                  </a:lnTo>
                  <a:lnTo>
                    <a:pt x="4158" y="14061"/>
                  </a:lnTo>
                  <a:lnTo>
                    <a:pt x="0" y="27626"/>
                  </a:lnTo>
                  <a:lnTo>
                    <a:pt x="909" y="36295"/>
                  </a:lnTo>
                  <a:lnTo>
                    <a:pt x="2139" y="40582"/>
                  </a:lnTo>
                  <a:lnTo>
                    <a:pt x="9151" y="49109"/>
                  </a:lnTo>
                  <a:lnTo>
                    <a:pt x="54166" y="87386"/>
                  </a:lnTo>
                  <a:lnTo>
                    <a:pt x="61437" y="96956"/>
                  </a:lnTo>
                  <a:lnTo>
                    <a:pt x="62247" y="101485"/>
                  </a:lnTo>
                  <a:lnTo>
                    <a:pt x="61376" y="105914"/>
                  </a:lnTo>
                  <a:lnTo>
                    <a:pt x="59384" y="110278"/>
                  </a:lnTo>
                  <a:lnTo>
                    <a:pt x="46467" y="123163"/>
                  </a:lnTo>
                  <a:lnTo>
                    <a:pt x="1946" y="143040"/>
                  </a:lnTo>
                  <a:lnTo>
                    <a:pt x="5537" y="138155"/>
                  </a:lnTo>
                  <a:lnTo>
                    <a:pt x="17300" y="12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8" name="SMARTInkShape-5225"/>
            <p:cNvSpPr/>
            <p:nvPr>
              <p:custDataLst>
                <p:tags r:id="rId134"/>
              </p:custDataLst>
            </p:nvPr>
          </p:nvSpPr>
          <p:spPr>
            <a:xfrm>
              <a:off x="2574949" y="4639080"/>
              <a:ext cx="95106" cy="200176"/>
            </a:xfrm>
            <a:custGeom>
              <a:avLst/>
              <a:gdLst/>
              <a:ahLst/>
              <a:cxnLst/>
              <a:rect l="0" t="0" r="0" b="0"/>
              <a:pathLst>
                <a:path w="95106" h="200176">
                  <a:moveTo>
                    <a:pt x="92051" y="21820"/>
                  </a:moveTo>
                  <a:lnTo>
                    <a:pt x="92051" y="21820"/>
                  </a:lnTo>
                  <a:lnTo>
                    <a:pt x="92051" y="18449"/>
                  </a:lnTo>
                  <a:lnTo>
                    <a:pt x="88680" y="9611"/>
                  </a:lnTo>
                  <a:lnTo>
                    <a:pt x="86982" y="7330"/>
                  </a:lnTo>
                  <a:lnTo>
                    <a:pt x="83213" y="4797"/>
                  </a:lnTo>
                  <a:lnTo>
                    <a:pt x="70382" y="0"/>
                  </a:lnTo>
                  <a:lnTo>
                    <a:pt x="57256" y="1774"/>
                  </a:lnTo>
                  <a:lnTo>
                    <a:pt x="42015" y="8677"/>
                  </a:lnTo>
                  <a:lnTo>
                    <a:pt x="18978" y="28431"/>
                  </a:lnTo>
                  <a:lnTo>
                    <a:pt x="3999" y="51452"/>
                  </a:lnTo>
                  <a:lnTo>
                    <a:pt x="0" y="65329"/>
                  </a:lnTo>
                  <a:lnTo>
                    <a:pt x="104" y="76671"/>
                  </a:lnTo>
                  <a:lnTo>
                    <a:pt x="1120" y="81670"/>
                  </a:lnTo>
                  <a:lnTo>
                    <a:pt x="9774" y="90988"/>
                  </a:lnTo>
                  <a:lnTo>
                    <a:pt x="50720" y="112746"/>
                  </a:lnTo>
                  <a:lnTo>
                    <a:pt x="87279" y="133991"/>
                  </a:lnTo>
                  <a:lnTo>
                    <a:pt x="93458" y="144346"/>
                  </a:lnTo>
                  <a:lnTo>
                    <a:pt x="95105" y="150071"/>
                  </a:lnTo>
                  <a:lnTo>
                    <a:pt x="93173" y="162076"/>
                  </a:lnTo>
                  <a:lnTo>
                    <a:pt x="90682" y="168241"/>
                  </a:lnTo>
                  <a:lnTo>
                    <a:pt x="80389" y="178853"/>
                  </a:lnTo>
                  <a:lnTo>
                    <a:pt x="50785" y="197164"/>
                  </a:lnTo>
                  <a:lnTo>
                    <a:pt x="38198" y="200175"/>
                  </a:lnTo>
                  <a:lnTo>
                    <a:pt x="32865" y="199990"/>
                  </a:lnTo>
                  <a:lnTo>
                    <a:pt x="28605" y="198455"/>
                  </a:lnTo>
                  <a:lnTo>
                    <a:pt x="21990" y="192987"/>
                  </a:lnTo>
                  <a:lnTo>
                    <a:pt x="22766" y="188848"/>
                  </a:lnTo>
                  <a:lnTo>
                    <a:pt x="41251" y="16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9" name="SMARTInkShape-5226"/>
            <p:cNvSpPr/>
            <p:nvPr>
              <p:custDataLst>
                <p:tags r:id="rId135"/>
              </p:custDataLst>
            </p:nvPr>
          </p:nvSpPr>
          <p:spPr>
            <a:xfrm>
              <a:off x="2152650" y="4607145"/>
              <a:ext cx="178417" cy="325049"/>
            </a:xfrm>
            <a:custGeom>
              <a:avLst/>
              <a:gdLst/>
              <a:ahLst/>
              <a:cxnLst/>
              <a:rect l="0" t="0" r="0" b="0"/>
              <a:pathLst>
                <a:path w="178417" h="325049">
                  <a:moveTo>
                    <a:pt x="177800" y="212505"/>
                  </a:moveTo>
                  <a:lnTo>
                    <a:pt x="177800" y="212505"/>
                  </a:lnTo>
                  <a:lnTo>
                    <a:pt x="177800" y="197578"/>
                  </a:lnTo>
                  <a:lnTo>
                    <a:pt x="174429" y="187934"/>
                  </a:lnTo>
                  <a:lnTo>
                    <a:pt x="169011" y="182064"/>
                  </a:lnTo>
                  <a:lnTo>
                    <a:pt x="156146" y="174793"/>
                  </a:lnTo>
                  <a:lnTo>
                    <a:pt x="144187" y="171050"/>
                  </a:lnTo>
                  <a:lnTo>
                    <a:pt x="120882" y="169648"/>
                  </a:lnTo>
                  <a:lnTo>
                    <a:pt x="92653" y="174798"/>
                  </a:lnTo>
                  <a:lnTo>
                    <a:pt x="74811" y="183752"/>
                  </a:lnTo>
                  <a:lnTo>
                    <a:pt x="52270" y="210806"/>
                  </a:lnTo>
                  <a:lnTo>
                    <a:pt x="38927" y="252375"/>
                  </a:lnTo>
                  <a:lnTo>
                    <a:pt x="38703" y="278438"/>
                  </a:lnTo>
                  <a:lnTo>
                    <a:pt x="40619" y="290327"/>
                  </a:lnTo>
                  <a:lnTo>
                    <a:pt x="52155" y="309181"/>
                  </a:lnTo>
                  <a:lnTo>
                    <a:pt x="60170" y="317172"/>
                  </a:lnTo>
                  <a:lnTo>
                    <a:pt x="69747" y="321794"/>
                  </a:lnTo>
                  <a:lnTo>
                    <a:pt x="91676" y="325048"/>
                  </a:lnTo>
                  <a:lnTo>
                    <a:pt x="115534" y="316616"/>
                  </a:lnTo>
                  <a:lnTo>
                    <a:pt x="138837" y="299699"/>
                  </a:lnTo>
                  <a:lnTo>
                    <a:pt x="158602" y="275717"/>
                  </a:lnTo>
                  <a:lnTo>
                    <a:pt x="171149" y="244832"/>
                  </a:lnTo>
                  <a:lnTo>
                    <a:pt x="177666" y="206412"/>
                  </a:lnTo>
                  <a:lnTo>
                    <a:pt x="178416" y="182337"/>
                  </a:lnTo>
                  <a:lnTo>
                    <a:pt x="178211" y="156410"/>
                  </a:lnTo>
                  <a:lnTo>
                    <a:pt x="175252" y="131363"/>
                  </a:lnTo>
                  <a:lnTo>
                    <a:pt x="170457" y="106905"/>
                  </a:lnTo>
                  <a:lnTo>
                    <a:pt x="155486" y="62561"/>
                  </a:lnTo>
                  <a:lnTo>
                    <a:pt x="132370" y="28741"/>
                  </a:lnTo>
                  <a:lnTo>
                    <a:pt x="103751" y="9006"/>
                  </a:lnTo>
                  <a:lnTo>
                    <a:pt x="74334" y="0"/>
                  </a:lnTo>
                  <a:lnTo>
                    <a:pt x="49500" y="700"/>
                  </a:lnTo>
                  <a:lnTo>
                    <a:pt x="38645" y="6391"/>
                  </a:lnTo>
                  <a:lnTo>
                    <a:pt x="19057" y="25884"/>
                  </a:lnTo>
                  <a:lnTo>
                    <a:pt x="8470" y="54774"/>
                  </a:lnTo>
                  <a:lnTo>
                    <a:pt x="0" y="104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03" name="SMARTInkShape-Group929"/>
          <p:cNvGrpSpPr/>
          <p:nvPr/>
        </p:nvGrpSpPr>
        <p:grpSpPr>
          <a:xfrm>
            <a:off x="3378200" y="4975290"/>
            <a:ext cx="190501" cy="147755"/>
            <a:chOff x="3378200" y="4975290"/>
            <a:chExt cx="190501" cy="147755"/>
          </a:xfrm>
        </p:grpSpPr>
        <p:sp>
          <p:nvSpPr>
            <p:cNvPr id="23601" name="SMARTInkShape-5227"/>
            <p:cNvSpPr/>
            <p:nvPr>
              <p:custDataLst>
                <p:tags r:id="rId125"/>
              </p:custDataLst>
            </p:nvPr>
          </p:nvSpPr>
          <p:spPr>
            <a:xfrm>
              <a:off x="3406248" y="5105400"/>
              <a:ext cx="162453" cy="17645"/>
            </a:xfrm>
            <a:custGeom>
              <a:avLst/>
              <a:gdLst/>
              <a:ahLst/>
              <a:cxnLst/>
              <a:rect l="0" t="0" r="0" b="0"/>
              <a:pathLst>
                <a:path w="162453" h="17645">
                  <a:moveTo>
                    <a:pt x="16402" y="0"/>
                  </a:moveTo>
                  <a:lnTo>
                    <a:pt x="16402" y="0"/>
                  </a:lnTo>
                  <a:lnTo>
                    <a:pt x="3310" y="9434"/>
                  </a:lnTo>
                  <a:lnTo>
                    <a:pt x="0" y="14305"/>
                  </a:lnTo>
                  <a:lnTo>
                    <a:pt x="1939" y="15887"/>
                  </a:lnTo>
                  <a:lnTo>
                    <a:pt x="11620" y="17644"/>
                  </a:lnTo>
                  <a:lnTo>
                    <a:pt x="49792" y="15262"/>
                  </a:lnTo>
                  <a:lnTo>
                    <a:pt x="90979" y="10076"/>
                  </a:lnTo>
                  <a:lnTo>
                    <a:pt x="130686" y="4478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2" name="SMARTInkShape-5228"/>
            <p:cNvSpPr/>
            <p:nvPr>
              <p:custDataLst>
                <p:tags r:id="rId126"/>
              </p:custDataLst>
            </p:nvPr>
          </p:nvSpPr>
          <p:spPr>
            <a:xfrm>
              <a:off x="3378200" y="4975290"/>
              <a:ext cx="152401" cy="9461"/>
            </a:xfrm>
            <a:custGeom>
              <a:avLst/>
              <a:gdLst/>
              <a:ahLst/>
              <a:cxnLst/>
              <a:rect l="0" t="0" r="0" b="0"/>
              <a:pathLst>
                <a:path w="152401" h="9461">
                  <a:moveTo>
                    <a:pt x="0" y="9460"/>
                  </a:moveTo>
                  <a:lnTo>
                    <a:pt x="0" y="9460"/>
                  </a:lnTo>
                  <a:lnTo>
                    <a:pt x="42095" y="3993"/>
                  </a:lnTo>
                  <a:lnTo>
                    <a:pt x="84126" y="0"/>
                  </a:lnTo>
                  <a:lnTo>
                    <a:pt x="125585" y="4462"/>
                  </a:lnTo>
                  <a:lnTo>
                    <a:pt x="152400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09" name="SMARTInkShape-Group930"/>
          <p:cNvGrpSpPr/>
          <p:nvPr/>
        </p:nvGrpSpPr>
        <p:grpSpPr>
          <a:xfrm>
            <a:off x="4044950" y="4733830"/>
            <a:ext cx="450851" cy="834320"/>
            <a:chOff x="4044950" y="4733830"/>
            <a:chExt cx="450851" cy="834320"/>
          </a:xfrm>
        </p:grpSpPr>
        <p:sp>
          <p:nvSpPr>
            <p:cNvPr id="23604" name="SMARTInkShape-5229"/>
            <p:cNvSpPr/>
            <p:nvPr>
              <p:custDataLst>
                <p:tags r:id="rId120"/>
              </p:custDataLst>
            </p:nvPr>
          </p:nvSpPr>
          <p:spPr>
            <a:xfrm>
              <a:off x="4376583" y="5114675"/>
              <a:ext cx="119218" cy="71695"/>
            </a:xfrm>
            <a:custGeom>
              <a:avLst/>
              <a:gdLst/>
              <a:ahLst/>
              <a:cxnLst/>
              <a:rect l="0" t="0" r="0" b="0"/>
              <a:pathLst>
                <a:path w="119218" h="71695">
                  <a:moveTo>
                    <a:pt x="23967" y="47875"/>
                  </a:moveTo>
                  <a:lnTo>
                    <a:pt x="23967" y="47875"/>
                  </a:lnTo>
                  <a:lnTo>
                    <a:pt x="23967" y="44504"/>
                  </a:lnTo>
                  <a:lnTo>
                    <a:pt x="25848" y="40967"/>
                  </a:lnTo>
                  <a:lnTo>
                    <a:pt x="27338" y="39036"/>
                  </a:lnTo>
                  <a:lnTo>
                    <a:pt x="27625" y="37749"/>
                  </a:lnTo>
                  <a:lnTo>
                    <a:pt x="27111" y="36891"/>
                  </a:lnTo>
                  <a:lnTo>
                    <a:pt x="26063" y="36319"/>
                  </a:lnTo>
                  <a:lnTo>
                    <a:pt x="24659" y="36643"/>
                  </a:lnTo>
                  <a:lnTo>
                    <a:pt x="21217" y="38885"/>
                  </a:lnTo>
                  <a:lnTo>
                    <a:pt x="19217" y="44115"/>
                  </a:lnTo>
                  <a:lnTo>
                    <a:pt x="18684" y="47485"/>
                  </a:lnTo>
                  <a:lnTo>
                    <a:pt x="11191" y="58970"/>
                  </a:lnTo>
                  <a:lnTo>
                    <a:pt x="0" y="71694"/>
                  </a:lnTo>
                  <a:lnTo>
                    <a:pt x="2363" y="62694"/>
                  </a:lnTo>
                  <a:lnTo>
                    <a:pt x="25303" y="29592"/>
                  </a:lnTo>
                  <a:lnTo>
                    <a:pt x="50823" y="3657"/>
                  </a:lnTo>
                  <a:lnTo>
                    <a:pt x="59657" y="0"/>
                  </a:lnTo>
                  <a:lnTo>
                    <a:pt x="63988" y="1142"/>
                  </a:lnTo>
                  <a:lnTo>
                    <a:pt x="93930" y="25375"/>
                  </a:lnTo>
                  <a:lnTo>
                    <a:pt x="119217" y="60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5" name="SMARTInkShape-5230"/>
            <p:cNvSpPr/>
            <p:nvPr>
              <p:custDataLst>
                <p:tags r:id="rId121"/>
              </p:custDataLst>
            </p:nvPr>
          </p:nvSpPr>
          <p:spPr>
            <a:xfrm>
              <a:off x="4363855" y="5261790"/>
              <a:ext cx="122511" cy="306360"/>
            </a:xfrm>
            <a:custGeom>
              <a:avLst/>
              <a:gdLst/>
              <a:ahLst/>
              <a:cxnLst/>
              <a:rect l="0" t="0" r="0" b="0"/>
              <a:pathLst>
                <a:path w="122511" h="306360">
                  <a:moveTo>
                    <a:pt x="17645" y="72210"/>
                  </a:moveTo>
                  <a:lnTo>
                    <a:pt x="17645" y="72210"/>
                  </a:lnTo>
                  <a:lnTo>
                    <a:pt x="10903" y="85694"/>
                  </a:lnTo>
                  <a:lnTo>
                    <a:pt x="6122" y="126379"/>
                  </a:lnTo>
                  <a:lnTo>
                    <a:pt x="6705" y="168380"/>
                  </a:lnTo>
                  <a:lnTo>
                    <a:pt x="11842" y="202441"/>
                  </a:lnTo>
                  <a:lnTo>
                    <a:pt x="15066" y="234983"/>
                  </a:lnTo>
                  <a:lnTo>
                    <a:pt x="16881" y="277307"/>
                  </a:lnTo>
                  <a:lnTo>
                    <a:pt x="17494" y="306359"/>
                  </a:lnTo>
                  <a:lnTo>
                    <a:pt x="17600" y="297907"/>
                  </a:lnTo>
                  <a:lnTo>
                    <a:pt x="8203" y="256806"/>
                  </a:lnTo>
                  <a:lnTo>
                    <a:pt x="3335" y="222456"/>
                  </a:lnTo>
                  <a:lnTo>
                    <a:pt x="702" y="176146"/>
                  </a:lnTo>
                  <a:lnTo>
                    <a:pt x="0" y="149967"/>
                  </a:lnTo>
                  <a:lnTo>
                    <a:pt x="1648" y="125459"/>
                  </a:lnTo>
                  <a:lnTo>
                    <a:pt x="9124" y="79413"/>
                  </a:lnTo>
                  <a:lnTo>
                    <a:pt x="21862" y="34049"/>
                  </a:lnTo>
                  <a:lnTo>
                    <a:pt x="34101" y="16209"/>
                  </a:lnTo>
                  <a:lnTo>
                    <a:pt x="48948" y="4987"/>
                  </a:lnTo>
                  <a:lnTo>
                    <a:pt x="64953" y="0"/>
                  </a:lnTo>
                  <a:lnTo>
                    <a:pt x="71761" y="81"/>
                  </a:lnTo>
                  <a:lnTo>
                    <a:pt x="83089" y="3934"/>
                  </a:lnTo>
                  <a:lnTo>
                    <a:pt x="86675" y="7643"/>
                  </a:lnTo>
                  <a:lnTo>
                    <a:pt x="90658" y="17408"/>
                  </a:lnTo>
                  <a:lnTo>
                    <a:pt x="88665" y="30685"/>
                  </a:lnTo>
                  <a:lnTo>
                    <a:pt x="82370" y="45288"/>
                  </a:lnTo>
                  <a:lnTo>
                    <a:pt x="57543" y="76503"/>
                  </a:lnTo>
                  <a:lnTo>
                    <a:pt x="58354" y="76483"/>
                  </a:lnTo>
                  <a:lnTo>
                    <a:pt x="66945" y="73789"/>
                  </a:lnTo>
                  <a:lnTo>
                    <a:pt x="83288" y="73384"/>
                  </a:lnTo>
                  <a:lnTo>
                    <a:pt x="97854" y="75789"/>
                  </a:lnTo>
                  <a:lnTo>
                    <a:pt x="109973" y="84854"/>
                  </a:lnTo>
                  <a:lnTo>
                    <a:pt x="118652" y="97585"/>
                  </a:lnTo>
                  <a:lnTo>
                    <a:pt x="122510" y="110299"/>
                  </a:lnTo>
                  <a:lnTo>
                    <a:pt x="120461" y="124886"/>
                  </a:lnTo>
                  <a:lnTo>
                    <a:pt x="114141" y="140072"/>
                  </a:lnTo>
                  <a:lnTo>
                    <a:pt x="104276" y="153876"/>
                  </a:lnTo>
                  <a:lnTo>
                    <a:pt x="80081" y="170177"/>
                  </a:lnTo>
                  <a:lnTo>
                    <a:pt x="30345" y="180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6" name="SMARTInkShape-5231"/>
            <p:cNvSpPr/>
            <p:nvPr>
              <p:custDataLst>
                <p:tags r:id="rId122"/>
              </p:custDataLst>
            </p:nvPr>
          </p:nvSpPr>
          <p:spPr>
            <a:xfrm>
              <a:off x="4146550" y="5189208"/>
              <a:ext cx="149976" cy="252044"/>
            </a:xfrm>
            <a:custGeom>
              <a:avLst/>
              <a:gdLst/>
              <a:ahLst/>
              <a:cxnLst/>
              <a:rect l="0" t="0" r="0" b="0"/>
              <a:pathLst>
                <a:path w="149976" h="252044">
                  <a:moveTo>
                    <a:pt x="146050" y="157492"/>
                  </a:moveTo>
                  <a:lnTo>
                    <a:pt x="146050" y="157492"/>
                  </a:lnTo>
                  <a:lnTo>
                    <a:pt x="121631" y="148653"/>
                  </a:lnTo>
                  <a:lnTo>
                    <a:pt x="98520" y="149307"/>
                  </a:lnTo>
                  <a:lnTo>
                    <a:pt x="70426" y="160711"/>
                  </a:lnTo>
                  <a:lnTo>
                    <a:pt x="46502" y="184238"/>
                  </a:lnTo>
                  <a:lnTo>
                    <a:pt x="32750" y="213551"/>
                  </a:lnTo>
                  <a:lnTo>
                    <a:pt x="30548" y="230384"/>
                  </a:lnTo>
                  <a:lnTo>
                    <a:pt x="30948" y="237837"/>
                  </a:lnTo>
                  <a:lnTo>
                    <a:pt x="34038" y="243511"/>
                  </a:lnTo>
                  <a:lnTo>
                    <a:pt x="44996" y="251696"/>
                  </a:lnTo>
                  <a:lnTo>
                    <a:pt x="61156" y="252043"/>
                  </a:lnTo>
                  <a:lnTo>
                    <a:pt x="70404" y="250159"/>
                  </a:lnTo>
                  <a:lnTo>
                    <a:pt x="100274" y="230653"/>
                  </a:lnTo>
                  <a:lnTo>
                    <a:pt x="128097" y="199160"/>
                  </a:lnTo>
                  <a:lnTo>
                    <a:pt x="147472" y="156275"/>
                  </a:lnTo>
                  <a:lnTo>
                    <a:pt x="149975" y="122379"/>
                  </a:lnTo>
                  <a:lnTo>
                    <a:pt x="144266" y="86853"/>
                  </a:lnTo>
                  <a:lnTo>
                    <a:pt x="129970" y="52249"/>
                  </a:lnTo>
                  <a:lnTo>
                    <a:pt x="109975" y="27462"/>
                  </a:lnTo>
                  <a:lnTo>
                    <a:pt x="86272" y="10801"/>
                  </a:lnTo>
                  <a:lnTo>
                    <a:pt x="59275" y="1044"/>
                  </a:lnTo>
                  <a:lnTo>
                    <a:pt x="34576" y="0"/>
                  </a:lnTo>
                  <a:lnTo>
                    <a:pt x="23050" y="1697"/>
                  </a:lnTo>
                  <a:lnTo>
                    <a:pt x="15367" y="5651"/>
                  </a:lnTo>
                  <a:lnTo>
                    <a:pt x="10244" y="11109"/>
                  </a:lnTo>
                  <a:lnTo>
                    <a:pt x="0" y="30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7" name="SMARTInkShape-5232"/>
            <p:cNvSpPr/>
            <p:nvPr>
              <p:custDataLst>
                <p:tags r:id="rId123"/>
              </p:custDataLst>
            </p:nvPr>
          </p:nvSpPr>
          <p:spPr>
            <a:xfrm>
              <a:off x="4044950" y="5109391"/>
              <a:ext cx="381001" cy="18431"/>
            </a:xfrm>
            <a:custGeom>
              <a:avLst/>
              <a:gdLst/>
              <a:ahLst/>
              <a:cxnLst/>
              <a:rect l="0" t="0" r="0" b="0"/>
              <a:pathLst>
                <a:path w="381001" h="18431">
                  <a:moveTo>
                    <a:pt x="0" y="15059"/>
                  </a:moveTo>
                  <a:lnTo>
                    <a:pt x="0" y="15059"/>
                  </a:lnTo>
                  <a:lnTo>
                    <a:pt x="10113" y="18430"/>
                  </a:lnTo>
                  <a:lnTo>
                    <a:pt x="46741" y="17155"/>
                  </a:lnTo>
                  <a:lnTo>
                    <a:pt x="68555" y="15045"/>
                  </a:lnTo>
                  <a:lnTo>
                    <a:pt x="95092" y="12228"/>
                  </a:lnTo>
                  <a:lnTo>
                    <a:pt x="124778" y="8938"/>
                  </a:lnTo>
                  <a:lnTo>
                    <a:pt x="157269" y="6039"/>
                  </a:lnTo>
                  <a:lnTo>
                    <a:pt x="191629" y="3402"/>
                  </a:lnTo>
                  <a:lnTo>
                    <a:pt x="227236" y="937"/>
                  </a:lnTo>
                  <a:lnTo>
                    <a:pt x="260147" y="0"/>
                  </a:lnTo>
                  <a:lnTo>
                    <a:pt x="291259" y="81"/>
                  </a:lnTo>
                  <a:lnTo>
                    <a:pt x="321172" y="840"/>
                  </a:lnTo>
                  <a:lnTo>
                    <a:pt x="381000" y="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8" name="SMARTInkShape-5233"/>
            <p:cNvSpPr/>
            <p:nvPr>
              <p:custDataLst>
                <p:tags r:id="rId124"/>
              </p:custDataLst>
            </p:nvPr>
          </p:nvSpPr>
          <p:spPr>
            <a:xfrm>
              <a:off x="4083050" y="4733830"/>
              <a:ext cx="254381" cy="303877"/>
            </a:xfrm>
            <a:custGeom>
              <a:avLst/>
              <a:gdLst/>
              <a:ahLst/>
              <a:cxnLst/>
              <a:rect l="0" t="0" r="0" b="0"/>
              <a:pathLst>
                <a:path w="254381" h="303877">
                  <a:moveTo>
                    <a:pt x="228600" y="200120"/>
                  </a:moveTo>
                  <a:lnTo>
                    <a:pt x="228600" y="200120"/>
                  </a:lnTo>
                  <a:lnTo>
                    <a:pt x="231971" y="193378"/>
                  </a:lnTo>
                  <a:lnTo>
                    <a:pt x="231553" y="191392"/>
                  </a:lnTo>
                  <a:lnTo>
                    <a:pt x="229863" y="190068"/>
                  </a:lnTo>
                  <a:lnTo>
                    <a:pt x="222106" y="188597"/>
                  </a:lnTo>
                  <a:lnTo>
                    <a:pt x="206899" y="187943"/>
                  </a:lnTo>
                  <a:lnTo>
                    <a:pt x="175133" y="197688"/>
                  </a:lnTo>
                  <a:lnTo>
                    <a:pt x="138910" y="217352"/>
                  </a:lnTo>
                  <a:lnTo>
                    <a:pt x="121475" y="234825"/>
                  </a:lnTo>
                  <a:lnTo>
                    <a:pt x="105607" y="262614"/>
                  </a:lnTo>
                  <a:lnTo>
                    <a:pt x="102155" y="271416"/>
                  </a:lnTo>
                  <a:lnTo>
                    <a:pt x="102675" y="279400"/>
                  </a:lnTo>
                  <a:lnTo>
                    <a:pt x="110780" y="293917"/>
                  </a:lnTo>
                  <a:lnTo>
                    <a:pt x="117597" y="298634"/>
                  </a:lnTo>
                  <a:lnTo>
                    <a:pt x="134581" y="303876"/>
                  </a:lnTo>
                  <a:lnTo>
                    <a:pt x="170717" y="296714"/>
                  </a:lnTo>
                  <a:lnTo>
                    <a:pt x="209333" y="274445"/>
                  </a:lnTo>
                  <a:lnTo>
                    <a:pt x="240844" y="238762"/>
                  </a:lnTo>
                  <a:lnTo>
                    <a:pt x="251680" y="203653"/>
                  </a:lnTo>
                  <a:lnTo>
                    <a:pt x="254380" y="160768"/>
                  </a:lnTo>
                  <a:lnTo>
                    <a:pt x="252137" y="136491"/>
                  </a:lnTo>
                  <a:lnTo>
                    <a:pt x="248525" y="111134"/>
                  </a:lnTo>
                  <a:lnTo>
                    <a:pt x="235104" y="67907"/>
                  </a:lnTo>
                  <a:lnTo>
                    <a:pt x="226586" y="48478"/>
                  </a:lnTo>
                  <a:lnTo>
                    <a:pt x="198307" y="21246"/>
                  </a:lnTo>
                  <a:lnTo>
                    <a:pt x="162220" y="4909"/>
                  </a:lnTo>
                  <a:lnTo>
                    <a:pt x="122663" y="0"/>
                  </a:lnTo>
                  <a:lnTo>
                    <a:pt x="85326" y="5814"/>
                  </a:lnTo>
                  <a:lnTo>
                    <a:pt x="52034" y="19923"/>
                  </a:lnTo>
                  <a:lnTo>
                    <a:pt x="25478" y="42656"/>
                  </a:lnTo>
                  <a:lnTo>
                    <a:pt x="11323" y="67342"/>
                  </a:lnTo>
                  <a:lnTo>
                    <a:pt x="0" y="10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26" name="SMARTInkShape-Group931"/>
          <p:cNvGrpSpPr/>
          <p:nvPr/>
        </p:nvGrpSpPr>
        <p:grpSpPr>
          <a:xfrm>
            <a:off x="4718050" y="4686300"/>
            <a:ext cx="2374901" cy="551200"/>
            <a:chOff x="4718050" y="4686300"/>
            <a:chExt cx="2374901" cy="551200"/>
          </a:xfrm>
        </p:grpSpPr>
        <p:sp>
          <p:nvSpPr>
            <p:cNvPr id="23610" name="SMARTInkShape-5234"/>
            <p:cNvSpPr/>
            <p:nvPr>
              <p:custDataLst>
                <p:tags r:id="rId104"/>
              </p:custDataLst>
            </p:nvPr>
          </p:nvSpPr>
          <p:spPr>
            <a:xfrm>
              <a:off x="6972300" y="468630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0" y="0"/>
                  </a:moveTo>
                  <a:lnTo>
                    <a:pt x="0" y="0"/>
                  </a:lnTo>
                  <a:lnTo>
                    <a:pt x="27611" y="1881"/>
                  </a:lnTo>
                  <a:lnTo>
                    <a:pt x="33224" y="3371"/>
                  </a:lnTo>
                  <a:lnTo>
                    <a:pt x="41342" y="8789"/>
                  </a:lnTo>
                  <a:lnTo>
                    <a:pt x="47302" y="16606"/>
                  </a:lnTo>
                  <a:lnTo>
                    <a:pt x="52301" y="27136"/>
                  </a:lnTo>
                  <a:lnTo>
                    <a:pt x="52506" y="32907"/>
                  </a:lnTo>
                  <a:lnTo>
                    <a:pt x="48971" y="44964"/>
                  </a:lnTo>
                  <a:lnTo>
                    <a:pt x="35677" y="63652"/>
                  </a:lnTo>
                  <a:lnTo>
                    <a:pt x="1935" y="93518"/>
                  </a:lnTo>
                  <a:lnTo>
                    <a:pt x="3407" y="94095"/>
                  </a:lnTo>
                  <a:lnTo>
                    <a:pt x="50604" y="102090"/>
                  </a:lnTo>
                  <a:lnTo>
                    <a:pt x="94741" y="116906"/>
                  </a:lnTo>
                  <a:lnTo>
                    <a:pt x="1206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1" name="SMARTInkShape-5235"/>
            <p:cNvSpPr/>
            <p:nvPr>
              <p:custDataLst>
                <p:tags r:id="rId105"/>
              </p:custDataLst>
            </p:nvPr>
          </p:nvSpPr>
          <p:spPr>
            <a:xfrm>
              <a:off x="6807200" y="4806950"/>
              <a:ext cx="90722" cy="355601"/>
            </a:xfrm>
            <a:custGeom>
              <a:avLst/>
              <a:gdLst/>
              <a:ahLst/>
              <a:cxnLst/>
              <a:rect l="0" t="0" r="0" b="0"/>
              <a:pathLst>
                <a:path w="90722" h="3556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37609" y="3371"/>
                  </a:lnTo>
                  <a:lnTo>
                    <a:pt x="54649" y="38296"/>
                  </a:lnTo>
                  <a:lnTo>
                    <a:pt x="68268" y="69231"/>
                  </a:lnTo>
                  <a:lnTo>
                    <a:pt x="79966" y="111673"/>
                  </a:lnTo>
                  <a:lnTo>
                    <a:pt x="85061" y="135832"/>
                  </a:lnTo>
                  <a:lnTo>
                    <a:pt x="90721" y="183371"/>
                  </a:lnTo>
                  <a:lnTo>
                    <a:pt x="89004" y="229665"/>
                  </a:lnTo>
                  <a:lnTo>
                    <a:pt x="74129" y="273758"/>
                  </a:lnTo>
                  <a:lnTo>
                    <a:pt x="55289" y="307466"/>
                  </a:lnTo>
                  <a:lnTo>
                    <a:pt x="35861" y="331385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2" name="SMARTInkShape-5236"/>
            <p:cNvSpPr/>
            <p:nvPr>
              <p:custDataLst>
                <p:tags r:id="rId106"/>
              </p:custDataLst>
            </p:nvPr>
          </p:nvSpPr>
          <p:spPr>
            <a:xfrm>
              <a:off x="6674111" y="4972050"/>
              <a:ext cx="42344" cy="52882"/>
            </a:xfrm>
            <a:custGeom>
              <a:avLst/>
              <a:gdLst/>
              <a:ahLst/>
              <a:cxnLst/>
              <a:rect l="0" t="0" r="0" b="0"/>
              <a:pathLst>
                <a:path w="42344" h="52882">
                  <a:moveTo>
                    <a:pt x="6089" y="19050"/>
                  </a:moveTo>
                  <a:lnTo>
                    <a:pt x="6089" y="19050"/>
                  </a:lnTo>
                  <a:lnTo>
                    <a:pt x="621" y="19050"/>
                  </a:lnTo>
                  <a:lnTo>
                    <a:pt x="327" y="19756"/>
                  </a:lnTo>
                  <a:lnTo>
                    <a:pt x="0" y="22421"/>
                  </a:lnTo>
                  <a:lnTo>
                    <a:pt x="3188" y="31259"/>
                  </a:lnTo>
                  <a:lnTo>
                    <a:pt x="11971" y="42815"/>
                  </a:lnTo>
                  <a:lnTo>
                    <a:pt x="26882" y="51805"/>
                  </a:lnTo>
                  <a:lnTo>
                    <a:pt x="31239" y="52881"/>
                  </a:lnTo>
                  <a:lnTo>
                    <a:pt x="37963" y="52195"/>
                  </a:lnTo>
                  <a:lnTo>
                    <a:pt x="40038" y="49613"/>
                  </a:lnTo>
                  <a:lnTo>
                    <a:pt x="42343" y="41100"/>
                  </a:lnTo>
                  <a:lnTo>
                    <a:pt x="41487" y="32143"/>
                  </a:lnTo>
                  <a:lnTo>
                    <a:pt x="35156" y="17285"/>
                  </a:lnTo>
                  <a:lnTo>
                    <a:pt x="31817" y="11523"/>
                  </a:lnTo>
                  <a:lnTo>
                    <a:pt x="28180" y="7682"/>
                  </a:lnTo>
                  <a:lnTo>
                    <a:pt x="12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3" name="SMARTInkShape-5237"/>
            <p:cNvSpPr/>
            <p:nvPr>
              <p:custDataLst>
                <p:tags r:id="rId107"/>
              </p:custDataLst>
            </p:nvPr>
          </p:nvSpPr>
          <p:spPr>
            <a:xfrm>
              <a:off x="6680200" y="5099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467" y="4415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4" name="SMARTInkShape-5238"/>
            <p:cNvSpPr/>
            <p:nvPr>
              <p:custDataLst>
                <p:tags r:id="rId108"/>
              </p:custDataLst>
            </p:nvPr>
          </p:nvSpPr>
          <p:spPr>
            <a:xfrm>
              <a:off x="6479472" y="4884033"/>
              <a:ext cx="156279" cy="259468"/>
            </a:xfrm>
            <a:custGeom>
              <a:avLst/>
              <a:gdLst/>
              <a:ahLst/>
              <a:cxnLst/>
              <a:rect l="0" t="0" r="0" b="0"/>
              <a:pathLst>
                <a:path w="156279" h="259468">
                  <a:moveTo>
                    <a:pt x="156278" y="5467"/>
                  </a:moveTo>
                  <a:lnTo>
                    <a:pt x="156278" y="5467"/>
                  </a:lnTo>
                  <a:lnTo>
                    <a:pt x="156278" y="0"/>
                  </a:lnTo>
                  <a:lnTo>
                    <a:pt x="140582" y="16811"/>
                  </a:lnTo>
                  <a:lnTo>
                    <a:pt x="110844" y="56783"/>
                  </a:lnTo>
                  <a:lnTo>
                    <a:pt x="81276" y="97891"/>
                  </a:lnTo>
                  <a:lnTo>
                    <a:pt x="50171" y="141350"/>
                  </a:lnTo>
                  <a:lnTo>
                    <a:pt x="21985" y="185508"/>
                  </a:lnTo>
                  <a:lnTo>
                    <a:pt x="3090" y="232419"/>
                  </a:lnTo>
                  <a:lnTo>
                    <a:pt x="0" y="246505"/>
                  </a:lnTo>
                  <a:lnTo>
                    <a:pt x="587" y="250826"/>
                  </a:lnTo>
                  <a:lnTo>
                    <a:pt x="2390" y="253706"/>
                  </a:lnTo>
                  <a:lnTo>
                    <a:pt x="10228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5" name="SMARTInkShape-5239"/>
            <p:cNvSpPr/>
            <p:nvPr>
              <p:custDataLst>
                <p:tags r:id="rId109"/>
              </p:custDataLst>
            </p:nvPr>
          </p:nvSpPr>
          <p:spPr>
            <a:xfrm>
              <a:off x="6502400" y="4902200"/>
              <a:ext cx="114301" cy="209551"/>
            </a:xfrm>
            <a:custGeom>
              <a:avLst/>
              <a:gdLst/>
              <a:ahLst/>
              <a:cxnLst/>
              <a:rect l="0" t="0" r="0" b="0"/>
              <a:pathLst>
                <a:path w="114301" h="209551">
                  <a:moveTo>
                    <a:pt x="0" y="0"/>
                  </a:moveTo>
                  <a:lnTo>
                    <a:pt x="0" y="0"/>
                  </a:lnTo>
                  <a:lnTo>
                    <a:pt x="8838" y="42095"/>
                  </a:lnTo>
                  <a:lnTo>
                    <a:pt x="25040" y="80754"/>
                  </a:lnTo>
                  <a:lnTo>
                    <a:pt x="54456" y="123489"/>
                  </a:lnTo>
                  <a:lnTo>
                    <a:pt x="83241" y="164059"/>
                  </a:lnTo>
                  <a:lnTo>
                    <a:pt x="1143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6" name="SMARTInkShape-5240"/>
            <p:cNvSpPr/>
            <p:nvPr>
              <p:custDataLst>
                <p:tags r:id="rId110"/>
              </p:custDataLst>
            </p:nvPr>
          </p:nvSpPr>
          <p:spPr>
            <a:xfrm>
              <a:off x="6232319" y="4692650"/>
              <a:ext cx="73232" cy="95251"/>
            </a:xfrm>
            <a:custGeom>
              <a:avLst/>
              <a:gdLst/>
              <a:ahLst/>
              <a:cxnLst/>
              <a:rect l="0" t="0" r="0" b="0"/>
              <a:pathLst>
                <a:path w="73232" h="95251">
                  <a:moveTo>
                    <a:pt x="22431" y="0"/>
                  </a:moveTo>
                  <a:lnTo>
                    <a:pt x="22431" y="0"/>
                  </a:lnTo>
                  <a:lnTo>
                    <a:pt x="22431" y="6742"/>
                  </a:lnTo>
                  <a:lnTo>
                    <a:pt x="6544" y="49900"/>
                  </a:lnTo>
                  <a:lnTo>
                    <a:pt x="3612" y="63312"/>
                  </a:lnTo>
                  <a:lnTo>
                    <a:pt x="2124" y="65491"/>
                  </a:lnTo>
                  <a:lnTo>
                    <a:pt x="427" y="66944"/>
                  </a:lnTo>
                  <a:lnTo>
                    <a:pt x="0" y="66501"/>
                  </a:lnTo>
                  <a:lnTo>
                    <a:pt x="1407" y="62247"/>
                  </a:lnTo>
                  <a:lnTo>
                    <a:pt x="27153" y="17490"/>
                  </a:lnTo>
                  <a:lnTo>
                    <a:pt x="32291" y="11301"/>
                  </a:lnTo>
                  <a:lnTo>
                    <a:pt x="36925" y="8550"/>
                  </a:lnTo>
                  <a:lnTo>
                    <a:pt x="39150" y="9934"/>
                  </a:lnTo>
                  <a:lnTo>
                    <a:pt x="43503" y="17115"/>
                  </a:lnTo>
                  <a:lnTo>
                    <a:pt x="62772" y="63876"/>
                  </a:lnTo>
                  <a:lnTo>
                    <a:pt x="7323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7" name="SMARTInkShape-5241"/>
            <p:cNvSpPr/>
            <p:nvPr>
              <p:custDataLst>
                <p:tags r:id="rId111"/>
              </p:custDataLst>
            </p:nvPr>
          </p:nvSpPr>
          <p:spPr>
            <a:xfrm>
              <a:off x="6162479" y="4869140"/>
              <a:ext cx="201450" cy="368360"/>
            </a:xfrm>
            <a:custGeom>
              <a:avLst/>
              <a:gdLst/>
              <a:ahLst/>
              <a:cxnLst/>
              <a:rect l="0" t="0" r="0" b="0"/>
              <a:pathLst>
                <a:path w="201450" h="368360">
                  <a:moveTo>
                    <a:pt x="3371" y="147360"/>
                  </a:moveTo>
                  <a:lnTo>
                    <a:pt x="3371" y="147360"/>
                  </a:lnTo>
                  <a:lnTo>
                    <a:pt x="0" y="150731"/>
                  </a:lnTo>
                  <a:lnTo>
                    <a:pt x="2108" y="159912"/>
                  </a:lnTo>
                  <a:lnTo>
                    <a:pt x="14493" y="204046"/>
                  </a:lnTo>
                  <a:lnTo>
                    <a:pt x="23914" y="247020"/>
                  </a:lnTo>
                  <a:lnTo>
                    <a:pt x="26626" y="291345"/>
                  </a:lnTo>
                  <a:lnTo>
                    <a:pt x="23275" y="332937"/>
                  </a:lnTo>
                  <a:lnTo>
                    <a:pt x="15821" y="363620"/>
                  </a:lnTo>
                  <a:lnTo>
                    <a:pt x="13788" y="367733"/>
                  </a:lnTo>
                  <a:lnTo>
                    <a:pt x="12432" y="368359"/>
                  </a:lnTo>
                  <a:lnTo>
                    <a:pt x="11529" y="366659"/>
                  </a:lnTo>
                  <a:lnTo>
                    <a:pt x="10078" y="341981"/>
                  </a:lnTo>
                  <a:lnTo>
                    <a:pt x="13198" y="303176"/>
                  </a:lnTo>
                  <a:lnTo>
                    <a:pt x="18557" y="260826"/>
                  </a:lnTo>
                  <a:lnTo>
                    <a:pt x="21962" y="235704"/>
                  </a:lnTo>
                  <a:lnTo>
                    <a:pt x="26348" y="209078"/>
                  </a:lnTo>
                  <a:lnTo>
                    <a:pt x="31389" y="181451"/>
                  </a:lnTo>
                  <a:lnTo>
                    <a:pt x="36867" y="153153"/>
                  </a:lnTo>
                  <a:lnTo>
                    <a:pt x="50479" y="106661"/>
                  </a:lnTo>
                  <a:lnTo>
                    <a:pt x="65230" y="69299"/>
                  </a:lnTo>
                  <a:lnTo>
                    <a:pt x="90065" y="22214"/>
                  </a:lnTo>
                  <a:lnTo>
                    <a:pt x="100464" y="9895"/>
                  </a:lnTo>
                  <a:lnTo>
                    <a:pt x="112140" y="2068"/>
                  </a:lnTo>
                  <a:lnTo>
                    <a:pt x="124385" y="0"/>
                  </a:lnTo>
                  <a:lnTo>
                    <a:pt x="130614" y="437"/>
                  </a:lnTo>
                  <a:lnTo>
                    <a:pt x="135471" y="3550"/>
                  </a:lnTo>
                  <a:lnTo>
                    <a:pt x="142751" y="14535"/>
                  </a:lnTo>
                  <a:lnTo>
                    <a:pt x="147445" y="39957"/>
                  </a:lnTo>
                  <a:lnTo>
                    <a:pt x="142898" y="55881"/>
                  </a:lnTo>
                  <a:lnTo>
                    <a:pt x="116370" y="102679"/>
                  </a:lnTo>
                  <a:lnTo>
                    <a:pt x="113565" y="106335"/>
                  </a:lnTo>
                  <a:lnTo>
                    <a:pt x="113523" y="107310"/>
                  </a:lnTo>
                  <a:lnTo>
                    <a:pt x="114200" y="107960"/>
                  </a:lnTo>
                  <a:lnTo>
                    <a:pt x="115356" y="108393"/>
                  </a:lnTo>
                  <a:lnTo>
                    <a:pt x="128059" y="105430"/>
                  </a:lnTo>
                  <a:lnTo>
                    <a:pt x="138515" y="107088"/>
                  </a:lnTo>
                  <a:lnTo>
                    <a:pt x="171908" y="129109"/>
                  </a:lnTo>
                  <a:lnTo>
                    <a:pt x="189284" y="144423"/>
                  </a:lnTo>
                  <a:lnTo>
                    <a:pt x="198889" y="160636"/>
                  </a:lnTo>
                  <a:lnTo>
                    <a:pt x="201449" y="168911"/>
                  </a:lnTo>
                  <a:lnTo>
                    <a:pt x="200532" y="183749"/>
                  </a:lnTo>
                  <a:lnTo>
                    <a:pt x="198311" y="190670"/>
                  </a:lnTo>
                  <a:lnTo>
                    <a:pt x="186437" y="202121"/>
                  </a:lnTo>
                  <a:lnTo>
                    <a:pt x="168694" y="210504"/>
                  </a:lnTo>
                  <a:lnTo>
                    <a:pt x="146698" y="214229"/>
                  </a:lnTo>
                  <a:lnTo>
                    <a:pt x="92271" y="204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8" name="SMARTInkShape-5242"/>
            <p:cNvSpPr/>
            <p:nvPr>
              <p:custDataLst>
                <p:tags r:id="rId112"/>
              </p:custDataLst>
            </p:nvPr>
          </p:nvSpPr>
          <p:spPr>
            <a:xfrm>
              <a:off x="5851042" y="5064165"/>
              <a:ext cx="175109" cy="9486"/>
            </a:xfrm>
            <a:custGeom>
              <a:avLst/>
              <a:gdLst/>
              <a:ahLst/>
              <a:cxnLst/>
              <a:rect l="0" t="0" r="0" b="0"/>
              <a:pathLst>
                <a:path w="175109" h="9486">
                  <a:moveTo>
                    <a:pt x="3658" y="9485"/>
                  </a:moveTo>
                  <a:lnTo>
                    <a:pt x="3658" y="9485"/>
                  </a:lnTo>
                  <a:lnTo>
                    <a:pt x="287" y="6114"/>
                  </a:lnTo>
                  <a:lnTo>
                    <a:pt x="0" y="5121"/>
                  </a:lnTo>
                  <a:lnTo>
                    <a:pt x="513" y="4459"/>
                  </a:lnTo>
                  <a:lnTo>
                    <a:pt x="1561" y="4018"/>
                  </a:lnTo>
                  <a:lnTo>
                    <a:pt x="41682" y="3251"/>
                  </a:lnTo>
                  <a:lnTo>
                    <a:pt x="83598" y="1287"/>
                  </a:lnTo>
                  <a:lnTo>
                    <a:pt x="129885" y="0"/>
                  </a:lnTo>
                  <a:lnTo>
                    <a:pt x="175108" y="3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9" name="SMARTInkShape-5243"/>
            <p:cNvSpPr/>
            <p:nvPr>
              <p:custDataLst>
                <p:tags r:id="rId113"/>
              </p:custDataLst>
            </p:nvPr>
          </p:nvSpPr>
          <p:spPr>
            <a:xfrm>
              <a:off x="5639323" y="4973572"/>
              <a:ext cx="42702" cy="25511"/>
            </a:xfrm>
            <a:custGeom>
              <a:avLst/>
              <a:gdLst/>
              <a:ahLst/>
              <a:cxnLst/>
              <a:rect l="0" t="0" r="0" b="0"/>
              <a:pathLst>
                <a:path w="42702" h="25511">
                  <a:moveTo>
                    <a:pt x="12177" y="17528"/>
                  </a:moveTo>
                  <a:lnTo>
                    <a:pt x="12177" y="17528"/>
                  </a:lnTo>
                  <a:lnTo>
                    <a:pt x="1242" y="6593"/>
                  </a:lnTo>
                  <a:lnTo>
                    <a:pt x="654" y="6710"/>
                  </a:lnTo>
                  <a:lnTo>
                    <a:pt x="261" y="7494"/>
                  </a:lnTo>
                  <a:lnTo>
                    <a:pt x="0" y="8722"/>
                  </a:lnTo>
                  <a:lnTo>
                    <a:pt x="6374" y="17192"/>
                  </a:lnTo>
                  <a:lnTo>
                    <a:pt x="17200" y="25268"/>
                  </a:lnTo>
                  <a:lnTo>
                    <a:pt x="22581" y="25510"/>
                  </a:lnTo>
                  <a:lnTo>
                    <a:pt x="36086" y="22016"/>
                  </a:lnTo>
                  <a:lnTo>
                    <a:pt x="40111" y="19109"/>
                  </a:lnTo>
                  <a:lnTo>
                    <a:pt x="42088" y="15760"/>
                  </a:lnTo>
                  <a:lnTo>
                    <a:pt x="42701" y="12116"/>
                  </a:lnTo>
                  <a:lnTo>
                    <a:pt x="41500" y="6186"/>
                  </a:lnTo>
                  <a:lnTo>
                    <a:pt x="40192" y="3616"/>
                  </a:lnTo>
                  <a:lnTo>
                    <a:pt x="37910" y="1904"/>
                  </a:lnTo>
                  <a:lnTo>
                    <a:pt x="31610" y="0"/>
                  </a:lnTo>
                  <a:lnTo>
                    <a:pt x="29366" y="199"/>
                  </a:lnTo>
                  <a:lnTo>
                    <a:pt x="27869" y="1036"/>
                  </a:lnTo>
                  <a:lnTo>
                    <a:pt x="24877" y="4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0" name="SMARTInkShape-5244"/>
            <p:cNvSpPr/>
            <p:nvPr>
              <p:custDataLst>
                <p:tags r:id="rId114"/>
              </p:custDataLst>
            </p:nvPr>
          </p:nvSpPr>
          <p:spPr>
            <a:xfrm>
              <a:off x="5657850" y="51308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4174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1" name="SMARTInkShape-5245"/>
            <p:cNvSpPr/>
            <p:nvPr>
              <p:custDataLst>
                <p:tags r:id="rId115"/>
              </p:custDataLst>
            </p:nvPr>
          </p:nvSpPr>
          <p:spPr>
            <a:xfrm>
              <a:off x="5558747" y="4878206"/>
              <a:ext cx="80054" cy="233545"/>
            </a:xfrm>
            <a:custGeom>
              <a:avLst/>
              <a:gdLst/>
              <a:ahLst/>
              <a:cxnLst/>
              <a:rect l="0" t="0" r="0" b="0"/>
              <a:pathLst>
                <a:path w="80054" h="233545">
                  <a:moveTo>
                    <a:pt x="80053" y="17644"/>
                  </a:moveTo>
                  <a:lnTo>
                    <a:pt x="80053" y="17644"/>
                  </a:lnTo>
                  <a:lnTo>
                    <a:pt x="71214" y="3338"/>
                  </a:lnTo>
                  <a:lnTo>
                    <a:pt x="65306" y="703"/>
                  </a:lnTo>
                  <a:lnTo>
                    <a:pt x="61755" y="0"/>
                  </a:lnTo>
                  <a:lnTo>
                    <a:pt x="57977" y="942"/>
                  </a:lnTo>
                  <a:lnTo>
                    <a:pt x="50015" y="5752"/>
                  </a:lnTo>
                  <a:lnTo>
                    <a:pt x="34229" y="23136"/>
                  </a:lnTo>
                  <a:lnTo>
                    <a:pt x="19516" y="49532"/>
                  </a:lnTo>
                  <a:lnTo>
                    <a:pt x="6973" y="95125"/>
                  </a:lnTo>
                  <a:lnTo>
                    <a:pt x="622" y="131618"/>
                  </a:lnTo>
                  <a:lnTo>
                    <a:pt x="0" y="175911"/>
                  </a:lnTo>
                  <a:lnTo>
                    <a:pt x="6474" y="204238"/>
                  </a:lnTo>
                  <a:lnTo>
                    <a:pt x="13484" y="217696"/>
                  </a:lnTo>
                  <a:lnTo>
                    <a:pt x="29253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2" name="SMARTInkShape-5246"/>
            <p:cNvSpPr/>
            <p:nvPr>
              <p:custDataLst>
                <p:tags r:id="rId116"/>
              </p:custDataLst>
            </p:nvPr>
          </p:nvSpPr>
          <p:spPr>
            <a:xfrm>
              <a:off x="5429250" y="4898542"/>
              <a:ext cx="127001" cy="98909"/>
            </a:xfrm>
            <a:custGeom>
              <a:avLst/>
              <a:gdLst/>
              <a:ahLst/>
              <a:cxnLst/>
              <a:rect l="0" t="0" r="0" b="0"/>
              <a:pathLst>
                <a:path w="127001" h="989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50219" y="46168"/>
                  </a:lnTo>
                  <a:lnTo>
                    <a:pt x="97513" y="81017"/>
                  </a:lnTo>
                  <a:lnTo>
                    <a:pt x="12700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3" name="SMARTInkShape-5247"/>
            <p:cNvSpPr/>
            <p:nvPr>
              <p:custDataLst>
                <p:tags r:id="rId117"/>
              </p:custDataLst>
            </p:nvPr>
          </p:nvSpPr>
          <p:spPr>
            <a:xfrm>
              <a:off x="5268760" y="4855856"/>
              <a:ext cx="135091" cy="287645"/>
            </a:xfrm>
            <a:custGeom>
              <a:avLst/>
              <a:gdLst/>
              <a:ahLst/>
              <a:cxnLst/>
              <a:rect l="0" t="0" r="0" b="0"/>
              <a:pathLst>
                <a:path w="135091" h="287645">
                  <a:moveTo>
                    <a:pt x="135090" y="20944"/>
                  </a:moveTo>
                  <a:lnTo>
                    <a:pt x="135090" y="20944"/>
                  </a:lnTo>
                  <a:lnTo>
                    <a:pt x="135090" y="10831"/>
                  </a:lnTo>
                  <a:lnTo>
                    <a:pt x="133679" y="7146"/>
                  </a:lnTo>
                  <a:lnTo>
                    <a:pt x="128348" y="1171"/>
                  </a:lnTo>
                  <a:lnTo>
                    <a:pt x="124245" y="0"/>
                  </a:lnTo>
                  <a:lnTo>
                    <a:pt x="114042" y="582"/>
                  </a:lnTo>
                  <a:lnTo>
                    <a:pt x="86285" y="14989"/>
                  </a:lnTo>
                  <a:lnTo>
                    <a:pt x="54621" y="47245"/>
                  </a:lnTo>
                  <a:lnTo>
                    <a:pt x="26267" y="94824"/>
                  </a:lnTo>
                  <a:lnTo>
                    <a:pt x="10524" y="132567"/>
                  </a:lnTo>
                  <a:lnTo>
                    <a:pt x="0" y="171449"/>
                  </a:lnTo>
                  <a:lnTo>
                    <a:pt x="26" y="207544"/>
                  </a:lnTo>
                  <a:lnTo>
                    <a:pt x="11345" y="249486"/>
                  </a:lnTo>
                  <a:lnTo>
                    <a:pt x="27881" y="267392"/>
                  </a:lnTo>
                  <a:lnTo>
                    <a:pt x="49341" y="278643"/>
                  </a:lnTo>
                  <a:lnTo>
                    <a:pt x="96990" y="28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4" name="SMARTInkShape-5248"/>
            <p:cNvSpPr/>
            <p:nvPr>
              <p:custDataLst>
                <p:tags r:id="rId118"/>
              </p:custDataLst>
            </p:nvPr>
          </p:nvSpPr>
          <p:spPr>
            <a:xfrm>
              <a:off x="4914990" y="4872477"/>
              <a:ext cx="209461" cy="319873"/>
            </a:xfrm>
            <a:custGeom>
              <a:avLst/>
              <a:gdLst/>
              <a:ahLst/>
              <a:cxnLst/>
              <a:rect l="0" t="0" r="0" b="0"/>
              <a:pathLst>
                <a:path w="209461" h="319873">
                  <a:moveTo>
                    <a:pt x="184060" y="17023"/>
                  </a:moveTo>
                  <a:lnTo>
                    <a:pt x="184060" y="17023"/>
                  </a:lnTo>
                  <a:lnTo>
                    <a:pt x="197875" y="8234"/>
                  </a:lnTo>
                  <a:lnTo>
                    <a:pt x="207172" y="0"/>
                  </a:lnTo>
                  <a:lnTo>
                    <a:pt x="196047" y="9923"/>
                  </a:lnTo>
                  <a:lnTo>
                    <a:pt x="150366" y="39479"/>
                  </a:lnTo>
                  <a:lnTo>
                    <a:pt x="117580" y="58048"/>
                  </a:lnTo>
                  <a:lnTo>
                    <a:pt x="70209" y="85074"/>
                  </a:lnTo>
                  <a:lnTo>
                    <a:pt x="28409" y="125764"/>
                  </a:lnTo>
                  <a:lnTo>
                    <a:pt x="25965" y="131850"/>
                  </a:lnTo>
                  <a:lnTo>
                    <a:pt x="25131" y="144257"/>
                  </a:lnTo>
                  <a:lnTo>
                    <a:pt x="28718" y="149118"/>
                  </a:lnTo>
                  <a:lnTo>
                    <a:pt x="42111" y="156400"/>
                  </a:lnTo>
                  <a:lnTo>
                    <a:pt x="83819" y="166825"/>
                  </a:lnTo>
                  <a:lnTo>
                    <a:pt x="113280" y="174925"/>
                  </a:lnTo>
                  <a:lnTo>
                    <a:pt x="123909" y="184568"/>
                  </a:lnTo>
                  <a:lnTo>
                    <a:pt x="124910" y="190808"/>
                  </a:lnTo>
                  <a:lnTo>
                    <a:pt x="120376" y="205268"/>
                  </a:lnTo>
                  <a:lnTo>
                    <a:pt x="73578" y="247765"/>
                  </a:lnTo>
                  <a:lnTo>
                    <a:pt x="37259" y="276126"/>
                  </a:lnTo>
                  <a:lnTo>
                    <a:pt x="3917" y="304252"/>
                  </a:lnTo>
                  <a:lnTo>
                    <a:pt x="1170" y="308697"/>
                  </a:lnTo>
                  <a:lnTo>
                    <a:pt x="44" y="312367"/>
                  </a:lnTo>
                  <a:lnTo>
                    <a:pt x="0" y="315519"/>
                  </a:lnTo>
                  <a:lnTo>
                    <a:pt x="4203" y="317620"/>
                  </a:lnTo>
                  <a:lnTo>
                    <a:pt x="32462" y="319872"/>
                  </a:lnTo>
                  <a:lnTo>
                    <a:pt x="63061" y="317898"/>
                  </a:lnTo>
                  <a:lnTo>
                    <a:pt x="99709" y="314669"/>
                  </a:lnTo>
                  <a:lnTo>
                    <a:pt x="138104" y="310882"/>
                  </a:lnTo>
                  <a:lnTo>
                    <a:pt x="173983" y="306848"/>
                  </a:lnTo>
                  <a:lnTo>
                    <a:pt x="209460" y="30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5" name="SMARTInkShape-5249"/>
            <p:cNvSpPr/>
            <p:nvPr>
              <p:custDataLst>
                <p:tags r:id="rId119"/>
              </p:custDataLst>
            </p:nvPr>
          </p:nvSpPr>
          <p:spPr>
            <a:xfrm>
              <a:off x="4718050" y="5118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29" name="SMARTInkShape-Group932"/>
          <p:cNvGrpSpPr/>
          <p:nvPr/>
        </p:nvGrpSpPr>
        <p:grpSpPr>
          <a:xfrm>
            <a:off x="7816850" y="5130800"/>
            <a:ext cx="190501" cy="145528"/>
            <a:chOff x="7816850" y="5130800"/>
            <a:chExt cx="190501" cy="145528"/>
          </a:xfrm>
        </p:grpSpPr>
        <p:sp>
          <p:nvSpPr>
            <p:cNvPr id="23627" name="SMARTInkShape-5250"/>
            <p:cNvSpPr/>
            <p:nvPr>
              <p:custDataLst>
                <p:tags r:id="rId102"/>
              </p:custDataLst>
            </p:nvPr>
          </p:nvSpPr>
          <p:spPr>
            <a:xfrm>
              <a:off x="7821380" y="5251450"/>
              <a:ext cx="185971" cy="24878"/>
            </a:xfrm>
            <a:custGeom>
              <a:avLst/>
              <a:gdLst/>
              <a:ahLst/>
              <a:cxnLst/>
              <a:rect l="0" t="0" r="0" b="0"/>
              <a:pathLst>
                <a:path w="185971" h="24878">
                  <a:moveTo>
                    <a:pt x="8170" y="12700"/>
                  </a:moveTo>
                  <a:lnTo>
                    <a:pt x="8170" y="12700"/>
                  </a:lnTo>
                  <a:lnTo>
                    <a:pt x="147" y="21428"/>
                  </a:lnTo>
                  <a:lnTo>
                    <a:pt x="0" y="22751"/>
                  </a:lnTo>
                  <a:lnTo>
                    <a:pt x="606" y="23634"/>
                  </a:lnTo>
                  <a:lnTo>
                    <a:pt x="18315" y="24877"/>
                  </a:lnTo>
                  <a:lnTo>
                    <a:pt x="56018" y="18503"/>
                  </a:lnTo>
                  <a:lnTo>
                    <a:pt x="88702" y="11516"/>
                  </a:lnTo>
                  <a:lnTo>
                    <a:pt x="122984" y="5118"/>
                  </a:lnTo>
                  <a:lnTo>
                    <a:pt x="165112" y="1517"/>
                  </a:lnTo>
                  <a:lnTo>
                    <a:pt x="185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8" name="SMARTInkShape-5251"/>
            <p:cNvSpPr/>
            <p:nvPr>
              <p:custDataLst>
                <p:tags r:id="rId103"/>
              </p:custDataLst>
            </p:nvPr>
          </p:nvSpPr>
          <p:spPr>
            <a:xfrm>
              <a:off x="7816850" y="5130800"/>
              <a:ext cx="190501" cy="9104"/>
            </a:xfrm>
            <a:custGeom>
              <a:avLst/>
              <a:gdLst/>
              <a:ahLst/>
              <a:cxnLst/>
              <a:rect l="0" t="0" r="0" b="0"/>
              <a:pathLst>
                <a:path w="190501" h="910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9"/>
                  </a:lnTo>
                  <a:lnTo>
                    <a:pt x="14432" y="9103"/>
                  </a:lnTo>
                  <a:lnTo>
                    <a:pt x="48021" y="7166"/>
                  </a:lnTo>
                  <a:lnTo>
                    <a:pt x="80610" y="6007"/>
                  </a:lnTo>
                  <a:lnTo>
                    <a:pt x="116259" y="3140"/>
                  </a:lnTo>
                  <a:lnTo>
                    <a:pt x="161918" y="93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30" name="SMARTInkShape-5252"/>
          <p:cNvSpPr/>
          <p:nvPr>
            <p:custDataLst>
              <p:tags r:id="rId5"/>
            </p:custDataLst>
          </p:nvPr>
        </p:nvSpPr>
        <p:spPr>
          <a:xfrm>
            <a:off x="6083300" y="5304339"/>
            <a:ext cx="393701" cy="35978"/>
          </a:xfrm>
          <a:custGeom>
            <a:avLst/>
            <a:gdLst/>
            <a:ahLst/>
            <a:cxnLst/>
            <a:rect l="0" t="0" r="0" b="0"/>
            <a:pathLst>
              <a:path w="393701" h="35978">
                <a:moveTo>
                  <a:pt x="0" y="16961"/>
                </a:moveTo>
                <a:lnTo>
                  <a:pt x="0" y="16961"/>
                </a:lnTo>
                <a:lnTo>
                  <a:pt x="0" y="10873"/>
                </a:lnTo>
                <a:lnTo>
                  <a:pt x="0" y="14060"/>
                </a:lnTo>
                <a:lnTo>
                  <a:pt x="1881" y="17552"/>
                </a:lnTo>
                <a:lnTo>
                  <a:pt x="3371" y="19472"/>
                </a:lnTo>
                <a:lnTo>
                  <a:pt x="12552" y="19723"/>
                </a:lnTo>
                <a:lnTo>
                  <a:pt x="48640" y="15898"/>
                </a:lnTo>
                <a:lnTo>
                  <a:pt x="90762" y="11550"/>
                </a:lnTo>
                <a:lnTo>
                  <a:pt x="114835" y="8415"/>
                </a:lnTo>
                <a:lnTo>
                  <a:pt x="140057" y="4914"/>
                </a:lnTo>
                <a:lnTo>
                  <a:pt x="164633" y="2579"/>
                </a:lnTo>
                <a:lnTo>
                  <a:pt x="188777" y="1023"/>
                </a:lnTo>
                <a:lnTo>
                  <a:pt x="235595" y="0"/>
                </a:lnTo>
                <a:lnTo>
                  <a:pt x="279922" y="1897"/>
                </a:lnTo>
                <a:lnTo>
                  <a:pt x="324319" y="3560"/>
                </a:lnTo>
                <a:lnTo>
                  <a:pt x="345234" y="7424"/>
                </a:lnTo>
                <a:lnTo>
                  <a:pt x="346573" y="8487"/>
                </a:lnTo>
                <a:lnTo>
                  <a:pt x="345348" y="9195"/>
                </a:lnTo>
                <a:lnTo>
                  <a:pt x="300105" y="19858"/>
                </a:lnTo>
                <a:lnTo>
                  <a:pt x="265083" y="24834"/>
                </a:lnTo>
                <a:lnTo>
                  <a:pt x="227881" y="29397"/>
                </a:lnTo>
                <a:lnTo>
                  <a:pt x="190886" y="33071"/>
                </a:lnTo>
                <a:lnTo>
                  <a:pt x="155629" y="34704"/>
                </a:lnTo>
                <a:lnTo>
                  <a:pt x="123026" y="35430"/>
                </a:lnTo>
                <a:lnTo>
                  <a:pt x="82548" y="35839"/>
                </a:lnTo>
                <a:lnTo>
                  <a:pt x="57071" y="35977"/>
                </a:lnTo>
                <a:lnTo>
                  <a:pt x="93170" y="34593"/>
                </a:lnTo>
                <a:lnTo>
                  <a:pt x="140186" y="29266"/>
                </a:lnTo>
                <a:lnTo>
                  <a:pt x="168952" y="25164"/>
                </a:lnTo>
                <a:lnTo>
                  <a:pt x="200123" y="20314"/>
                </a:lnTo>
                <a:lnTo>
                  <a:pt x="232899" y="14963"/>
                </a:lnTo>
                <a:lnTo>
                  <a:pt x="263216" y="10690"/>
                </a:lnTo>
                <a:lnTo>
                  <a:pt x="291895" y="7136"/>
                </a:lnTo>
                <a:lnTo>
                  <a:pt x="319480" y="4061"/>
                </a:lnTo>
                <a:lnTo>
                  <a:pt x="355774" y="4407"/>
                </a:lnTo>
                <a:lnTo>
                  <a:pt x="393700" y="106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31" name="SMARTInkShape-5253"/>
          <p:cNvSpPr/>
          <p:nvPr>
            <p:custDataLst>
              <p:tags r:id="rId6"/>
            </p:custDataLst>
          </p:nvPr>
        </p:nvSpPr>
        <p:spPr>
          <a:xfrm>
            <a:off x="8553497" y="5004683"/>
            <a:ext cx="444454" cy="456340"/>
          </a:xfrm>
          <a:custGeom>
            <a:avLst/>
            <a:gdLst/>
            <a:ahLst/>
            <a:cxnLst/>
            <a:rect l="0" t="0" r="0" b="0"/>
            <a:pathLst>
              <a:path w="444454" h="456340">
                <a:moveTo>
                  <a:pt x="298403" y="5467"/>
                </a:moveTo>
                <a:lnTo>
                  <a:pt x="298403" y="5467"/>
                </a:lnTo>
                <a:lnTo>
                  <a:pt x="309337" y="0"/>
                </a:lnTo>
                <a:lnTo>
                  <a:pt x="309220" y="411"/>
                </a:lnTo>
                <a:lnTo>
                  <a:pt x="295368" y="14775"/>
                </a:lnTo>
                <a:lnTo>
                  <a:pt x="256489" y="39213"/>
                </a:lnTo>
                <a:lnTo>
                  <a:pt x="215507" y="66580"/>
                </a:lnTo>
                <a:lnTo>
                  <a:pt x="167930" y="97030"/>
                </a:lnTo>
                <a:lnTo>
                  <a:pt x="134817" y="117893"/>
                </a:lnTo>
                <a:lnTo>
                  <a:pt x="94554" y="149472"/>
                </a:lnTo>
                <a:lnTo>
                  <a:pt x="73765" y="174429"/>
                </a:lnTo>
                <a:lnTo>
                  <a:pt x="71739" y="180903"/>
                </a:lnTo>
                <a:lnTo>
                  <a:pt x="71800" y="186630"/>
                </a:lnTo>
                <a:lnTo>
                  <a:pt x="73251" y="191859"/>
                </a:lnTo>
                <a:lnTo>
                  <a:pt x="78451" y="196051"/>
                </a:lnTo>
                <a:lnTo>
                  <a:pt x="107408" y="205321"/>
                </a:lnTo>
                <a:lnTo>
                  <a:pt x="151109" y="212536"/>
                </a:lnTo>
                <a:lnTo>
                  <a:pt x="196277" y="218437"/>
                </a:lnTo>
                <a:lnTo>
                  <a:pt x="216325" y="220065"/>
                </a:lnTo>
                <a:lnTo>
                  <a:pt x="221812" y="221910"/>
                </a:lnTo>
                <a:lnTo>
                  <a:pt x="224764" y="224551"/>
                </a:lnTo>
                <a:lnTo>
                  <a:pt x="226027" y="227723"/>
                </a:lnTo>
                <a:lnTo>
                  <a:pt x="218023" y="238773"/>
                </a:lnTo>
                <a:lnTo>
                  <a:pt x="182395" y="264624"/>
                </a:lnTo>
                <a:lnTo>
                  <a:pt x="144538" y="287865"/>
                </a:lnTo>
                <a:lnTo>
                  <a:pt x="104195" y="314657"/>
                </a:lnTo>
                <a:lnTo>
                  <a:pt x="68390" y="341147"/>
                </a:lnTo>
                <a:lnTo>
                  <a:pt x="26110" y="377977"/>
                </a:lnTo>
                <a:lnTo>
                  <a:pt x="8050" y="398921"/>
                </a:lnTo>
                <a:lnTo>
                  <a:pt x="24" y="415286"/>
                </a:lnTo>
                <a:lnTo>
                  <a:pt x="0" y="422613"/>
                </a:lnTo>
                <a:lnTo>
                  <a:pt x="5619" y="436398"/>
                </a:lnTo>
                <a:lnTo>
                  <a:pt x="24579" y="447699"/>
                </a:lnTo>
                <a:lnTo>
                  <a:pt x="55348" y="455309"/>
                </a:lnTo>
                <a:lnTo>
                  <a:pt x="99597" y="456339"/>
                </a:lnTo>
                <a:lnTo>
                  <a:pt x="124943" y="455626"/>
                </a:lnTo>
                <a:lnTo>
                  <a:pt x="151719" y="454445"/>
                </a:lnTo>
                <a:lnTo>
                  <a:pt x="179447" y="452952"/>
                </a:lnTo>
                <a:lnTo>
                  <a:pt x="209222" y="450546"/>
                </a:lnTo>
                <a:lnTo>
                  <a:pt x="240359" y="447531"/>
                </a:lnTo>
                <a:lnTo>
                  <a:pt x="272408" y="444109"/>
                </a:lnTo>
                <a:lnTo>
                  <a:pt x="301534" y="441828"/>
                </a:lnTo>
                <a:lnTo>
                  <a:pt x="328712" y="440308"/>
                </a:lnTo>
                <a:lnTo>
                  <a:pt x="375373" y="438618"/>
                </a:lnTo>
                <a:lnTo>
                  <a:pt x="418654" y="437667"/>
                </a:lnTo>
                <a:lnTo>
                  <a:pt x="444453" y="4372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37" name="SMARTInkShape-Group935"/>
          <p:cNvGrpSpPr/>
          <p:nvPr/>
        </p:nvGrpSpPr>
        <p:grpSpPr>
          <a:xfrm>
            <a:off x="9394629" y="4931797"/>
            <a:ext cx="498672" cy="941738"/>
            <a:chOff x="9394629" y="4931797"/>
            <a:chExt cx="498672" cy="941738"/>
          </a:xfrm>
        </p:grpSpPr>
        <p:sp>
          <p:nvSpPr>
            <p:cNvPr id="23632" name="SMARTInkShape-5254"/>
            <p:cNvSpPr/>
            <p:nvPr>
              <p:custDataLst>
                <p:tags r:id="rId97"/>
              </p:custDataLst>
            </p:nvPr>
          </p:nvSpPr>
          <p:spPr>
            <a:xfrm>
              <a:off x="9734911" y="5375961"/>
              <a:ext cx="158390" cy="100925"/>
            </a:xfrm>
            <a:custGeom>
              <a:avLst/>
              <a:gdLst/>
              <a:ahLst/>
              <a:cxnLst/>
              <a:rect l="0" t="0" r="0" b="0"/>
              <a:pathLst>
                <a:path w="158390" h="100925">
                  <a:moveTo>
                    <a:pt x="18689" y="34239"/>
                  </a:moveTo>
                  <a:lnTo>
                    <a:pt x="18689" y="34239"/>
                  </a:lnTo>
                  <a:lnTo>
                    <a:pt x="18689" y="28772"/>
                  </a:lnTo>
                  <a:lnTo>
                    <a:pt x="13620" y="39613"/>
                  </a:lnTo>
                  <a:lnTo>
                    <a:pt x="2388" y="82169"/>
                  </a:lnTo>
                  <a:lnTo>
                    <a:pt x="0" y="100924"/>
                  </a:lnTo>
                  <a:lnTo>
                    <a:pt x="21335" y="56202"/>
                  </a:lnTo>
                  <a:lnTo>
                    <a:pt x="43384" y="23342"/>
                  </a:lnTo>
                  <a:lnTo>
                    <a:pt x="59533" y="9170"/>
                  </a:lnTo>
                  <a:lnTo>
                    <a:pt x="74235" y="1931"/>
                  </a:lnTo>
                  <a:lnTo>
                    <a:pt x="81120" y="0"/>
                  </a:lnTo>
                  <a:lnTo>
                    <a:pt x="96296" y="3499"/>
                  </a:lnTo>
                  <a:lnTo>
                    <a:pt x="120706" y="19252"/>
                  </a:lnTo>
                  <a:lnTo>
                    <a:pt x="135291" y="34633"/>
                  </a:lnTo>
                  <a:lnTo>
                    <a:pt x="153065" y="80161"/>
                  </a:lnTo>
                  <a:lnTo>
                    <a:pt x="158389" y="97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33" name="SMARTInkShape-5255"/>
            <p:cNvSpPr/>
            <p:nvPr>
              <p:custDataLst>
                <p:tags r:id="rId98"/>
              </p:custDataLst>
            </p:nvPr>
          </p:nvSpPr>
          <p:spPr>
            <a:xfrm>
              <a:off x="9694227" y="5548888"/>
              <a:ext cx="178991" cy="324647"/>
            </a:xfrm>
            <a:custGeom>
              <a:avLst/>
              <a:gdLst/>
              <a:ahLst/>
              <a:cxnLst/>
              <a:rect l="0" t="0" r="0" b="0"/>
              <a:pathLst>
                <a:path w="178991" h="324647">
                  <a:moveTo>
                    <a:pt x="8573" y="159762"/>
                  </a:moveTo>
                  <a:lnTo>
                    <a:pt x="8573" y="159762"/>
                  </a:lnTo>
                  <a:lnTo>
                    <a:pt x="11943" y="204574"/>
                  </a:lnTo>
                  <a:lnTo>
                    <a:pt x="17993" y="249988"/>
                  </a:lnTo>
                  <a:lnTo>
                    <a:pt x="15738" y="294080"/>
                  </a:lnTo>
                  <a:lnTo>
                    <a:pt x="14324" y="323316"/>
                  </a:lnTo>
                  <a:lnTo>
                    <a:pt x="13112" y="324538"/>
                  </a:lnTo>
                  <a:lnTo>
                    <a:pt x="11599" y="324646"/>
                  </a:lnTo>
                  <a:lnTo>
                    <a:pt x="6099" y="307942"/>
                  </a:lnTo>
                  <a:lnTo>
                    <a:pt x="0" y="260425"/>
                  </a:lnTo>
                  <a:lnTo>
                    <a:pt x="35" y="236748"/>
                  </a:lnTo>
                  <a:lnTo>
                    <a:pt x="1470" y="209675"/>
                  </a:lnTo>
                  <a:lnTo>
                    <a:pt x="3838" y="180337"/>
                  </a:lnTo>
                  <a:lnTo>
                    <a:pt x="8238" y="152312"/>
                  </a:lnTo>
                  <a:lnTo>
                    <a:pt x="13994" y="125162"/>
                  </a:lnTo>
                  <a:lnTo>
                    <a:pt x="20654" y="98595"/>
                  </a:lnTo>
                  <a:lnTo>
                    <a:pt x="37460" y="59670"/>
                  </a:lnTo>
                  <a:lnTo>
                    <a:pt x="66756" y="21685"/>
                  </a:lnTo>
                  <a:lnTo>
                    <a:pt x="86643" y="6672"/>
                  </a:lnTo>
                  <a:lnTo>
                    <a:pt x="104890" y="0"/>
                  </a:lnTo>
                  <a:lnTo>
                    <a:pt x="120525" y="798"/>
                  </a:lnTo>
                  <a:lnTo>
                    <a:pt x="127657" y="2986"/>
                  </a:lnTo>
                  <a:lnTo>
                    <a:pt x="132413" y="7972"/>
                  </a:lnTo>
                  <a:lnTo>
                    <a:pt x="137696" y="22920"/>
                  </a:lnTo>
                  <a:lnTo>
                    <a:pt x="132517" y="41323"/>
                  </a:lnTo>
                  <a:lnTo>
                    <a:pt x="108489" y="85839"/>
                  </a:lnTo>
                  <a:lnTo>
                    <a:pt x="93688" y="105638"/>
                  </a:lnTo>
                  <a:lnTo>
                    <a:pt x="93539" y="106040"/>
                  </a:lnTo>
                  <a:lnTo>
                    <a:pt x="95255" y="104606"/>
                  </a:lnTo>
                  <a:lnTo>
                    <a:pt x="110300" y="103203"/>
                  </a:lnTo>
                  <a:lnTo>
                    <a:pt x="145031" y="112868"/>
                  </a:lnTo>
                  <a:lnTo>
                    <a:pt x="162590" y="120341"/>
                  </a:lnTo>
                  <a:lnTo>
                    <a:pt x="169107" y="126425"/>
                  </a:lnTo>
                  <a:lnTo>
                    <a:pt x="178229" y="142594"/>
                  </a:lnTo>
                  <a:lnTo>
                    <a:pt x="178990" y="159658"/>
                  </a:lnTo>
                  <a:lnTo>
                    <a:pt x="177218" y="168160"/>
                  </a:lnTo>
                  <a:lnTo>
                    <a:pt x="165841" y="183250"/>
                  </a:lnTo>
                  <a:lnTo>
                    <a:pt x="147614" y="196307"/>
                  </a:lnTo>
                  <a:lnTo>
                    <a:pt x="110292" y="210179"/>
                  </a:lnTo>
                  <a:lnTo>
                    <a:pt x="59373" y="216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34" name="SMARTInkShape-5256"/>
            <p:cNvSpPr/>
            <p:nvPr>
              <p:custDataLst>
                <p:tags r:id="rId99"/>
              </p:custDataLst>
            </p:nvPr>
          </p:nvSpPr>
          <p:spPr>
            <a:xfrm>
              <a:off x="9499600" y="5478961"/>
              <a:ext cx="121731" cy="292075"/>
            </a:xfrm>
            <a:custGeom>
              <a:avLst/>
              <a:gdLst/>
              <a:ahLst/>
              <a:cxnLst/>
              <a:rect l="0" t="0" r="0" b="0"/>
              <a:pathLst>
                <a:path w="121731" h="292075">
                  <a:moveTo>
                    <a:pt x="114300" y="197939"/>
                  </a:moveTo>
                  <a:lnTo>
                    <a:pt x="114300" y="197939"/>
                  </a:lnTo>
                  <a:lnTo>
                    <a:pt x="113595" y="187094"/>
                  </a:lnTo>
                  <a:lnTo>
                    <a:pt x="110929" y="176891"/>
                  </a:lnTo>
                  <a:lnTo>
                    <a:pt x="108525" y="173324"/>
                  </a:lnTo>
                  <a:lnTo>
                    <a:pt x="105511" y="170945"/>
                  </a:lnTo>
                  <a:lnTo>
                    <a:pt x="87164" y="163757"/>
                  </a:lnTo>
                  <a:lnTo>
                    <a:pt x="71665" y="165343"/>
                  </a:lnTo>
                  <a:lnTo>
                    <a:pt x="62593" y="167742"/>
                  </a:lnTo>
                  <a:lnTo>
                    <a:pt x="32971" y="187973"/>
                  </a:lnTo>
                  <a:lnTo>
                    <a:pt x="11964" y="216309"/>
                  </a:lnTo>
                  <a:lnTo>
                    <a:pt x="174" y="247048"/>
                  </a:lnTo>
                  <a:lnTo>
                    <a:pt x="312" y="266096"/>
                  </a:lnTo>
                  <a:lnTo>
                    <a:pt x="2325" y="275127"/>
                  </a:lnTo>
                  <a:lnTo>
                    <a:pt x="7194" y="281853"/>
                  </a:lnTo>
                  <a:lnTo>
                    <a:pt x="22012" y="291208"/>
                  </a:lnTo>
                  <a:lnTo>
                    <a:pt x="40357" y="292074"/>
                  </a:lnTo>
                  <a:lnTo>
                    <a:pt x="50188" y="290329"/>
                  </a:lnTo>
                  <a:lnTo>
                    <a:pt x="84250" y="267647"/>
                  </a:lnTo>
                  <a:lnTo>
                    <a:pt x="111041" y="227374"/>
                  </a:lnTo>
                  <a:lnTo>
                    <a:pt x="119907" y="188443"/>
                  </a:lnTo>
                  <a:lnTo>
                    <a:pt x="121730" y="142918"/>
                  </a:lnTo>
                  <a:lnTo>
                    <a:pt x="119253" y="118925"/>
                  </a:lnTo>
                  <a:lnTo>
                    <a:pt x="108740" y="73216"/>
                  </a:lnTo>
                  <a:lnTo>
                    <a:pt x="89957" y="36438"/>
                  </a:lnTo>
                  <a:lnTo>
                    <a:pt x="67497" y="13037"/>
                  </a:lnTo>
                  <a:lnTo>
                    <a:pt x="45521" y="755"/>
                  </a:lnTo>
                  <a:lnTo>
                    <a:pt x="28697" y="0"/>
                  </a:lnTo>
                  <a:lnTo>
                    <a:pt x="21954" y="4596"/>
                  </a:lnTo>
                  <a:lnTo>
                    <a:pt x="10699" y="20992"/>
                  </a:lnTo>
                  <a:lnTo>
                    <a:pt x="0" y="77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35" name="SMARTInkShape-5257"/>
            <p:cNvSpPr/>
            <p:nvPr>
              <p:custDataLst>
                <p:tags r:id="rId100"/>
              </p:custDataLst>
            </p:nvPr>
          </p:nvSpPr>
          <p:spPr>
            <a:xfrm>
              <a:off x="9394629" y="5343447"/>
              <a:ext cx="492322" cy="47704"/>
            </a:xfrm>
            <a:custGeom>
              <a:avLst/>
              <a:gdLst/>
              <a:ahLst/>
              <a:cxnLst/>
              <a:rect l="0" t="0" r="0" b="0"/>
              <a:pathLst>
                <a:path w="492322" h="47704">
                  <a:moveTo>
                    <a:pt x="3371" y="47703"/>
                  </a:moveTo>
                  <a:lnTo>
                    <a:pt x="3371" y="47703"/>
                  </a:lnTo>
                  <a:lnTo>
                    <a:pt x="0" y="47703"/>
                  </a:lnTo>
                  <a:lnTo>
                    <a:pt x="39477" y="43940"/>
                  </a:lnTo>
                  <a:lnTo>
                    <a:pt x="75863" y="36858"/>
                  </a:lnTo>
                  <a:lnTo>
                    <a:pt x="100382" y="32007"/>
                  </a:lnTo>
                  <a:lnTo>
                    <a:pt x="127311" y="26655"/>
                  </a:lnTo>
                  <a:lnTo>
                    <a:pt x="160787" y="20971"/>
                  </a:lnTo>
                  <a:lnTo>
                    <a:pt x="198626" y="15065"/>
                  </a:lnTo>
                  <a:lnTo>
                    <a:pt x="239374" y="9010"/>
                  </a:lnTo>
                  <a:lnTo>
                    <a:pt x="279239" y="4975"/>
                  </a:lnTo>
                  <a:lnTo>
                    <a:pt x="318516" y="2284"/>
                  </a:lnTo>
                  <a:lnTo>
                    <a:pt x="357401" y="490"/>
                  </a:lnTo>
                  <a:lnTo>
                    <a:pt x="389675" y="0"/>
                  </a:lnTo>
                  <a:lnTo>
                    <a:pt x="417540" y="378"/>
                  </a:lnTo>
                  <a:lnTo>
                    <a:pt x="459084" y="1976"/>
                  </a:lnTo>
                  <a:lnTo>
                    <a:pt x="492321" y="3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36" name="SMARTInkShape-5258"/>
            <p:cNvSpPr/>
            <p:nvPr>
              <p:custDataLst>
                <p:tags r:id="rId101"/>
              </p:custDataLst>
            </p:nvPr>
          </p:nvSpPr>
          <p:spPr>
            <a:xfrm>
              <a:off x="9410700" y="4931797"/>
              <a:ext cx="264839" cy="339381"/>
            </a:xfrm>
            <a:custGeom>
              <a:avLst/>
              <a:gdLst/>
              <a:ahLst/>
              <a:cxnLst/>
              <a:rect l="0" t="0" r="0" b="0"/>
              <a:pathLst>
                <a:path w="264839" h="339381">
                  <a:moveTo>
                    <a:pt x="184150" y="218053"/>
                  </a:moveTo>
                  <a:lnTo>
                    <a:pt x="184150" y="218053"/>
                  </a:lnTo>
                  <a:lnTo>
                    <a:pt x="175312" y="209215"/>
                  </a:lnTo>
                  <a:lnTo>
                    <a:pt x="167522" y="207069"/>
                  </a:lnTo>
                  <a:lnTo>
                    <a:pt x="162481" y="206497"/>
                  </a:lnTo>
                  <a:lnTo>
                    <a:pt x="138532" y="212434"/>
                  </a:lnTo>
                  <a:lnTo>
                    <a:pt x="109093" y="229872"/>
                  </a:lnTo>
                  <a:lnTo>
                    <a:pt x="81399" y="259655"/>
                  </a:lnTo>
                  <a:lnTo>
                    <a:pt x="65432" y="295291"/>
                  </a:lnTo>
                  <a:lnTo>
                    <a:pt x="64594" y="314470"/>
                  </a:lnTo>
                  <a:lnTo>
                    <a:pt x="66345" y="322547"/>
                  </a:lnTo>
                  <a:lnTo>
                    <a:pt x="71747" y="328638"/>
                  </a:lnTo>
                  <a:lnTo>
                    <a:pt x="89037" y="337287"/>
                  </a:lnTo>
                  <a:lnTo>
                    <a:pt x="122572" y="339380"/>
                  </a:lnTo>
                  <a:lnTo>
                    <a:pt x="166062" y="322049"/>
                  </a:lnTo>
                  <a:lnTo>
                    <a:pt x="211324" y="287829"/>
                  </a:lnTo>
                  <a:lnTo>
                    <a:pt x="235504" y="253062"/>
                  </a:lnTo>
                  <a:lnTo>
                    <a:pt x="253540" y="209624"/>
                  </a:lnTo>
                  <a:lnTo>
                    <a:pt x="259338" y="184212"/>
                  </a:lnTo>
                  <a:lnTo>
                    <a:pt x="263909" y="157392"/>
                  </a:lnTo>
                  <a:lnTo>
                    <a:pt x="264838" y="132457"/>
                  </a:lnTo>
                  <a:lnTo>
                    <a:pt x="260228" y="85936"/>
                  </a:lnTo>
                  <a:lnTo>
                    <a:pt x="239835" y="49268"/>
                  </a:lnTo>
                  <a:lnTo>
                    <a:pt x="208899" y="21681"/>
                  </a:lnTo>
                  <a:lnTo>
                    <a:pt x="171631" y="4717"/>
                  </a:lnTo>
                  <a:lnTo>
                    <a:pt x="131549" y="0"/>
                  </a:lnTo>
                  <a:lnTo>
                    <a:pt x="93039" y="4018"/>
                  </a:lnTo>
                  <a:lnTo>
                    <a:pt x="61812" y="15212"/>
                  </a:lnTo>
                  <a:lnTo>
                    <a:pt x="37585" y="35238"/>
                  </a:lnTo>
                  <a:lnTo>
                    <a:pt x="19527" y="62013"/>
                  </a:lnTo>
                  <a:lnTo>
                    <a:pt x="6099" y="106437"/>
                  </a:lnTo>
                  <a:lnTo>
                    <a:pt x="0" y="129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52" name="SMARTInkShape-Group936"/>
          <p:cNvGrpSpPr/>
          <p:nvPr/>
        </p:nvGrpSpPr>
        <p:grpSpPr>
          <a:xfrm>
            <a:off x="10200503" y="5010976"/>
            <a:ext cx="1694570" cy="483680"/>
            <a:chOff x="10200503" y="5010976"/>
            <a:chExt cx="1694570" cy="483680"/>
          </a:xfrm>
        </p:grpSpPr>
        <p:sp>
          <p:nvSpPr>
            <p:cNvPr id="23638" name="SMARTInkShape-5259"/>
            <p:cNvSpPr/>
            <p:nvPr>
              <p:custDataLst>
                <p:tags r:id="rId83"/>
              </p:custDataLst>
            </p:nvPr>
          </p:nvSpPr>
          <p:spPr>
            <a:xfrm>
              <a:off x="11423650" y="5179119"/>
              <a:ext cx="177801" cy="212032"/>
            </a:xfrm>
            <a:custGeom>
              <a:avLst/>
              <a:gdLst/>
              <a:ahLst/>
              <a:cxnLst/>
              <a:rect l="0" t="0" r="0" b="0"/>
              <a:pathLst>
                <a:path w="177801" h="212032">
                  <a:moveTo>
                    <a:pt x="177800" y="15181"/>
                  </a:moveTo>
                  <a:lnTo>
                    <a:pt x="177800" y="15181"/>
                  </a:lnTo>
                  <a:lnTo>
                    <a:pt x="177800" y="876"/>
                  </a:lnTo>
                  <a:lnTo>
                    <a:pt x="176389" y="0"/>
                  </a:lnTo>
                  <a:lnTo>
                    <a:pt x="171059" y="908"/>
                  </a:lnTo>
                  <a:lnTo>
                    <a:pt x="129466" y="40574"/>
                  </a:lnTo>
                  <a:lnTo>
                    <a:pt x="94098" y="84324"/>
                  </a:lnTo>
                  <a:lnTo>
                    <a:pt x="58691" y="131858"/>
                  </a:lnTo>
                  <a:lnTo>
                    <a:pt x="29619" y="170872"/>
                  </a:lnTo>
                  <a:lnTo>
                    <a:pt x="0" y="2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39" name="SMARTInkShape-5260"/>
            <p:cNvSpPr/>
            <p:nvPr>
              <p:custDataLst>
                <p:tags r:id="rId84"/>
              </p:custDataLst>
            </p:nvPr>
          </p:nvSpPr>
          <p:spPr>
            <a:xfrm>
              <a:off x="11404600" y="517525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5" y="3763"/>
                  </a:lnTo>
                  <a:lnTo>
                    <a:pt x="36595" y="27789"/>
                  </a:lnTo>
                  <a:lnTo>
                    <a:pt x="56704" y="63110"/>
                  </a:lnTo>
                  <a:lnTo>
                    <a:pt x="76067" y="108226"/>
                  </a:lnTo>
                  <a:lnTo>
                    <a:pt x="91840" y="147229"/>
                  </a:lnTo>
                  <a:lnTo>
                    <a:pt x="1016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0" name="SMARTInkShape-5261"/>
            <p:cNvSpPr/>
            <p:nvPr>
              <p:custDataLst>
                <p:tags r:id="rId85"/>
              </p:custDataLst>
            </p:nvPr>
          </p:nvSpPr>
          <p:spPr>
            <a:xfrm>
              <a:off x="11145732" y="5010976"/>
              <a:ext cx="106469" cy="69025"/>
            </a:xfrm>
            <a:custGeom>
              <a:avLst/>
              <a:gdLst/>
              <a:ahLst/>
              <a:cxnLst/>
              <a:rect l="0" t="0" r="0" b="0"/>
              <a:pathLst>
                <a:path w="106469" h="69025">
                  <a:moveTo>
                    <a:pt x="23918" y="11874"/>
                  </a:moveTo>
                  <a:lnTo>
                    <a:pt x="23918" y="11874"/>
                  </a:lnTo>
                  <a:lnTo>
                    <a:pt x="23917" y="6407"/>
                  </a:lnTo>
                  <a:lnTo>
                    <a:pt x="1855" y="44609"/>
                  </a:lnTo>
                  <a:lnTo>
                    <a:pt x="0" y="50647"/>
                  </a:lnTo>
                  <a:lnTo>
                    <a:pt x="212" y="51834"/>
                  </a:lnTo>
                  <a:lnTo>
                    <a:pt x="1058" y="51919"/>
                  </a:lnTo>
                  <a:lnTo>
                    <a:pt x="2328" y="51271"/>
                  </a:lnTo>
                  <a:lnTo>
                    <a:pt x="29063" y="14735"/>
                  </a:lnTo>
                  <a:lnTo>
                    <a:pt x="49959" y="4209"/>
                  </a:lnTo>
                  <a:lnTo>
                    <a:pt x="62445" y="413"/>
                  </a:lnTo>
                  <a:lnTo>
                    <a:pt x="71475" y="0"/>
                  </a:lnTo>
                  <a:lnTo>
                    <a:pt x="78200" y="1841"/>
                  </a:lnTo>
                  <a:lnTo>
                    <a:pt x="83390" y="5186"/>
                  </a:lnTo>
                  <a:lnTo>
                    <a:pt x="91036" y="18309"/>
                  </a:lnTo>
                  <a:lnTo>
                    <a:pt x="106468" y="6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1" name="SMARTInkShape-5262"/>
            <p:cNvSpPr/>
            <p:nvPr>
              <p:custDataLst>
                <p:tags r:id="rId86"/>
              </p:custDataLst>
            </p:nvPr>
          </p:nvSpPr>
          <p:spPr>
            <a:xfrm>
              <a:off x="11059504" y="5147177"/>
              <a:ext cx="171981" cy="347479"/>
            </a:xfrm>
            <a:custGeom>
              <a:avLst/>
              <a:gdLst/>
              <a:ahLst/>
              <a:cxnLst/>
              <a:rect l="0" t="0" r="0" b="0"/>
              <a:pathLst>
                <a:path w="171981" h="347479">
                  <a:moveTo>
                    <a:pt x="40296" y="123323"/>
                  </a:moveTo>
                  <a:lnTo>
                    <a:pt x="40296" y="123323"/>
                  </a:lnTo>
                  <a:lnTo>
                    <a:pt x="36926" y="126694"/>
                  </a:lnTo>
                  <a:lnTo>
                    <a:pt x="25369" y="173603"/>
                  </a:lnTo>
                  <a:lnTo>
                    <a:pt x="19097" y="214342"/>
                  </a:lnTo>
                  <a:lnTo>
                    <a:pt x="12999" y="245855"/>
                  </a:lnTo>
                  <a:lnTo>
                    <a:pt x="3515" y="293449"/>
                  </a:lnTo>
                  <a:lnTo>
                    <a:pt x="0" y="329424"/>
                  </a:lnTo>
                  <a:lnTo>
                    <a:pt x="1925" y="341923"/>
                  </a:lnTo>
                  <a:lnTo>
                    <a:pt x="3426" y="345256"/>
                  </a:lnTo>
                  <a:lnTo>
                    <a:pt x="5133" y="347478"/>
                  </a:lnTo>
                  <a:lnTo>
                    <a:pt x="7682" y="346843"/>
                  </a:lnTo>
                  <a:lnTo>
                    <a:pt x="14277" y="340493"/>
                  </a:lnTo>
                  <a:lnTo>
                    <a:pt x="25924" y="314905"/>
                  </a:lnTo>
                  <a:lnTo>
                    <a:pt x="34143" y="283024"/>
                  </a:lnTo>
                  <a:lnTo>
                    <a:pt x="43912" y="238751"/>
                  </a:lnTo>
                  <a:lnTo>
                    <a:pt x="50467" y="210153"/>
                  </a:lnTo>
                  <a:lnTo>
                    <a:pt x="57660" y="179092"/>
                  </a:lnTo>
                  <a:lnTo>
                    <a:pt x="65983" y="149214"/>
                  </a:lnTo>
                  <a:lnTo>
                    <a:pt x="75059" y="120122"/>
                  </a:lnTo>
                  <a:lnTo>
                    <a:pt x="84639" y="91556"/>
                  </a:lnTo>
                  <a:lnTo>
                    <a:pt x="102808" y="50408"/>
                  </a:lnTo>
                  <a:lnTo>
                    <a:pt x="119584" y="23183"/>
                  </a:lnTo>
                  <a:lnTo>
                    <a:pt x="139518" y="4595"/>
                  </a:lnTo>
                  <a:lnTo>
                    <a:pt x="147424" y="0"/>
                  </a:lnTo>
                  <a:lnTo>
                    <a:pt x="150521" y="891"/>
                  </a:lnTo>
                  <a:lnTo>
                    <a:pt x="155842" y="7525"/>
                  </a:lnTo>
                  <a:lnTo>
                    <a:pt x="156132" y="12963"/>
                  </a:lnTo>
                  <a:lnTo>
                    <a:pt x="149093" y="35512"/>
                  </a:lnTo>
                  <a:lnTo>
                    <a:pt x="133752" y="76580"/>
                  </a:lnTo>
                  <a:lnTo>
                    <a:pt x="126137" y="109354"/>
                  </a:lnTo>
                  <a:lnTo>
                    <a:pt x="126451" y="111894"/>
                  </a:lnTo>
                  <a:lnTo>
                    <a:pt x="127367" y="113587"/>
                  </a:lnTo>
                  <a:lnTo>
                    <a:pt x="128681" y="114010"/>
                  </a:lnTo>
                  <a:lnTo>
                    <a:pt x="130264" y="113587"/>
                  </a:lnTo>
                  <a:lnTo>
                    <a:pt x="144615" y="107838"/>
                  </a:lnTo>
                  <a:lnTo>
                    <a:pt x="158381" y="105329"/>
                  </a:lnTo>
                  <a:lnTo>
                    <a:pt x="162058" y="107093"/>
                  </a:lnTo>
                  <a:lnTo>
                    <a:pt x="168025" y="114699"/>
                  </a:lnTo>
                  <a:lnTo>
                    <a:pt x="171980" y="130881"/>
                  </a:lnTo>
                  <a:lnTo>
                    <a:pt x="166411" y="155823"/>
                  </a:lnTo>
                  <a:lnTo>
                    <a:pt x="157731" y="169752"/>
                  </a:lnTo>
                  <a:lnTo>
                    <a:pt x="146817" y="179942"/>
                  </a:lnTo>
                  <a:lnTo>
                    <a:pt x="129478" y="188939"/>
                  </a:lnTo>
                  <a:lnTo>
                    <a:pt x="119679" y="191292"/>
                  </a:lnTo>
                  <a:lnTo>
                    <a:pt x="115091" y="190508"/>
                  </a:lnTo>
                  <a:lnTo>
                    <a:pt x="97446" y="180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2" name="SMARTInkShape-5263"/>
            <p:cNvSpPr/>
            <p:nvPr>
              <p:custDataLst>
                <p:tags r:id="rId87"/>
              </p:custDataLst>
            </p:nvPr>
          </p:nvSpPr>
          <p:spPr>
            <a:xfrm>
              <a:off x="10890250" y="53213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16619" y="14686"/>
                  </a:lnTo>
                  <a:lnTo>
                    <a:pt x="56173" y="11211"/>
                  </a:lnTo>
                  <a:lnTo>
                    <a:pt x="96842" y="590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3" name="SMARTInkShape-5264"/>
            <p:cNvSpPr/>
            <p:nvPr>
              <p:custDataLst>
                <p:tags r:id="rId88"/>
              </p:custDataLst>
            </p:nvPr>
          </p:nvSpPr>
          <p:spPr>
            <a:xfrm>
              <a:off x="10712450" y="5255807"/>
              <a:ext cx="36521" cy="36248"/>
            </a:xfrm>
            <a:custGeom>
              <a:avLst/>
              <a:gdLst/>
              <a:ahLst/>
              <a:cxnLst/>
              <a:rect l="0" t="0" r="0" b="0"/>
              <a:pathLst>
                <a:path w="36521" h="36248">
                  <a:moveTo>
                    <a:pt x="19050" y="14693"/>
                  </a:moveTo>
                  <a:lnTo>
                    <a:pt x="19050" y="14693"/>
                  </a:lnTo>
                  <a:lnTo>
                    <a:pt x="15679" y="7951"/>
                  </a:lnTo>
                  <a:lnTo>
                    <a:pt x="13275" y="5965"/>
                  </a:lnTo>
                  <a:lnTo>
                    <a:pt x="6841" y="3758"/>
                  </a:lnTo>
                  <a:lnTo>
                    <a:pt x="4561" y="3875"/>
                  </a:lnTo>
                  <a:lnTo>
                    <a:pt x="3040" y="4659"/>
                  </a:lnTo>
                  <a:lnTo>
                    <a:pt x="2027" y="5887"/>
                  </a:lnTo>
                  <a:lnTo>
                    <a:pt x="2783" y="12896"/>
                  </a:lnTo>
                  <a:lnTo>
                    <a:pt x="3973" y="17728"/>
                  </a:lnTo>
                  <a:lnTo>
                    <a:pt x="9056" y="24979"/>
                  </a:lnTo>
                  <a:lnTo>
                    <a:pt x="23816" y="35383"/>
                  </a:lnTo>
                  <a:lnTo>
                    <a:pt x="27167" y="36247"/>
                  </a:lnTo>
                  <a:lnTo>
                    <a:pt x="30106" y="36118"/>
                  </a:lnTo>
                  <a:lnTo>
                    <a:pt x="32771" y="35326"/>
                  </a:lnTo>
                  <a:lnTo>
                    <a:pt x="34546" y="32682"/>
                  </a:lnTo>
                  <a:lnTo>
                    <a:pt x="36520" y="24099"/>
                  </a:lnTo>
                  <a:lnTo>
                    <a:pt x="35636" y="19553"/>
                  </a:lnTo>
                  <a:lnTo>
                    <a:pt x="30890" y="10738"/>
                  </a:lnTo>
                  <a:lnTo>
                    <a:pt x="22196" y="3998"/>
                  </a:lnTo>
                  <a:lnTo>
                    <a:pt x="12687" y="62"/>
                  </a:lnTo>
                  <a:lnTo>
                    <a:pt x="9163" y="0"/>
                  </a:lnTo>
                  <a:lnTo>
                    <a:pt x="6108" y="664"/>
                  </a:lnTo>
                  <a:lnTo>
                    <a:pt x="4073" y="1813"/>
                  </a:lnTo>
                  <a:lnTo>
                    <a:pt x="2715" y="3284"/>
                  </a:lnTo>
                  <a:lnTo>
                    <a:pt x="0" y="8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4" name="SMARTInkShape-5265"/>
            <p:cNvSpPr/>
            <p:nvPr>
              <p:custDataLst>
                <p:tags r:id="rId89"/>
              </p:custDataLst>
            </p:nvPr>
          </p:nvSpPr>
          <p:spPr>
            <a:xfrm>
              <a:off x="10693400" y="53975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3370" y="24418"/>
                  </a:lnTo>
                  <a:lnTo>
                    <a:pt x="10831" y="48490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5" name="SMARTInkShape-5266"/>
            <p:cNvSpPr/>
            <p:nvPr>
              <p:custDataLst>
                <p:tags r:id="rId90"/>
              </p:custDataLst>
            </p:nvPr>
          </p:nvSpPr>
          <p:spPr>
            <a:xfrm>
              <a:off x="10590266" y="5143500"/>
              <a:ext cx="71385" cy="279401"/>
            </a:xfrm>
            <a:custGeom>
              <a:avLst/>
              <a:gdLst/>
              <a:ahLst/>
              <a:cxnLst/>
              <a:rect l="0" t="0" r="0" b="0"/>
              <a:pathLst>
                <a:path w="71385" h="279401">
                  <a:moveTo>
                    <a:pt x="71384" y="0"/>
                  </a:moveTo>
                  <a:lnTo>
                    <a:pt x="71384" y="0"/>
                  </a:lnTo>
                  <a:lnTo>
                    <a:pt x="62545" y="0"/>
                  </a:lnTo>
                  <a:lnTo>
                    <a:pt x="49715" y="6742"/>
                  </a:lnTo>
                  <a:lnTo>
                    <a:pt x="14904" y="40480"/>
                  </a:lnTo>
                  <a:lnTo>
                    <a:pt x="62" y="70164"/>
                  </a:lnTo>
                  <a:lnTo>
                    <a:pt x="0" y="95735"/>
                  </a:lnTo>
                  <a:lnTo>
                    <a:pt x="5594" y="136686"/>
                  </a:lnTo>
                  <a:lnTo>
                    <a:pt x="7432" y="182927"/>
                  </a:lnTo>
                  <a:lnTo>
                    <a:pt x="4423" y="226241"/>
                  </a:lnTo>
                  <a:lnTo>
                    <a:pt x="1702" y="273807"/>
                  </a:lnTo>
                  <a:lnTo>
                    <a:pt x="1534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6" name="SMARTInkShape-5267"/>
            <p:cNvSpPr/>
            <p:nvPr>
              <p:custDataLst>
                <p:tags r:id="rId91"/>
              </p:custDataLst>
            </p:nvPr>
          </p:nvSpPr>
          <p:spPr>
            <a:xfrm>
              <a:off x="10458450" y="5141019"/>
              <a:ext cx="114301" cy="116782"/>
            </a:xfrm>
            <a:custGeom>
              <a:avLst/>
              <a:gdLst/>
              <a:ahLst/>
              <a:cxnLst/>
              <a:rect l="0" t="0" r="0" b="0"/>
              <a:pathLst>
                <a:path w="114301" h="116782">
                  <a:moveTo>
                    <a:pt x="0" y="15181"/>
                  </a:moveTo>
                  <a:lnTo>
                    <a:pt x="0" y="15181"/>
                  </a:lnTo>
                  <a:lnTo>
                    <a:pt x="0" y="876"/>
                  </a:lnTo>
                  <a:lnTo>
                    <a:pt x="2116" y="0"/>
                  </a:lnTo>
                  <a:lnTo>
                    <a:pt x="10112" y="908"/>
                  </a:lnTo>
                  <a:lnTo>
                    <a:pt x="20722" y="9307"/>
                  </a:lnTo>
                  <a:lnTo>
                    <a:pt x="60453" y="51488"/>
                  </a:lnTo>
                  <a:lnTo>
                    <a:pt x="93185" y="92987"/>
                  </a:lnTo>
                  <a:lnTo>
                    <a:pt x="114300" y="116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7" name="SMARTInkShape-5268"/>
            <p:cNvSpPr/>
            <p:nvPr>
              <p:custDataLst>
                <p:tags r:id="rId92"/>
              </p:custDataLst>
            </p:nvPr>
          </p:nvSpPr>
          <p:spPr>
            <a:xfrm>
              <a:off x="10200503" y="5087494"/>
              <a:ext cx="130948" cy="392557"/>
            </a:xfrm>
            <a:custGeom>
              <a:avLst/>
              <a:gdLst/>
              <a:ahLst/>
              <a:cxnLst/>
              <a:rect l="0" t="0" r="0" b="0"/>
              <a:pathLst>
                <a:path w="130948" h="392557">
                  <a:moveTo>
                    <a:pt x="130947" y="11556"/>
                  </a:moveTo>
                  <a:lnTo>
                    <a:pt x="130947" y="11556"/>
                  </a:lnTo>
                  <a:lnTo>
                    <a:pt x="130946" y="2717"/>
                  </a:lnTo>
                  <a:lnTo>
                    <a:pt x="130242" y="1430"/>
                  </a:lnTo>
                  <a:lnTo>
                    <a:pt x="129066" y="572"/>
                  </a:lnTo>
                  <a:lnTo>
                    <a:pt x="127576" y="0"/>
                  </a:lnTo>
                  <a:lnTo>
                    <a:pt x="115367" y="2566"/>
                  </a:lnTo>
                  <a:lnTo>
                    <a:pt x="98343" y="17908"/>
                  </a:lnTo>
                  <a:lnTo>
                    <a:pt x="73152" y="50440"/>
                  </a:lnTo>
                  <a:lnTo>
                    <a:pt x="55401" y="84812"/>
                  </a:lnTo>
                  <a:lnTo>
                    <a:pt x="38103" y="126664"/>
                  </a:lnTo>
                  <a:lnTo>
                    <a:pt x="21009" y="173488"/>
                  </a:lnTo>
                  <a:lnTo>
                    <a:pt x="13911" y="197827"/>
                  </a:lnTo>
                  <a:lnTo>
                    <a:pt x="7768" y="222520"/>
                  </a:lnTo>
                  <a:lnTo>
                    <a:pt x="0" y="269712"/>
                  </a:lnTo>
                  <a:lnTo>
                    <a:pt x="1252" y="309501"/>
                  </a:lnTo>
                  <a:lnTo>
                    <a:pt x="12156" y="340356"/>
                  </a:lnTo>
                  <a:lnTo>
                    <a:pt x="29468" y="364417"/>
                  </a:lnTo>
                  <a:lnTo>
                    <a:pt x="51272" y="382167"/>
                  </a:lnTo>
                  <a:lnTo>
                    <a:pt x="76958" y="389585"/>
                  </a:lnTo>
                  <a:lnTo>
                    <a:pt x="118247" y="39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8" name="SMARTInkShape-5269"/>
            <p:cNvSpPr/>
            <p:nvPr>
              <p:custDataLst>
                <p:tags r:id="rId93"/>
              </p:custDataLst>
            </p:nvPr>
          </p:nvSpPr>
          <p:spPr>
            <a:xfrm>
              <a:off x="11563350" y="5359400"/>
              <a:ext cx="9421" cy="63501"/>
            </a:xfrm>
            <a:custGeom>
              <a:avLst/>
              <a:gdLst/>
              <a:ahLst/>
              <a:cxnLst/>
              <a:rect l="0" t="0" r="0" b="0"/>
              <a:pathLst>
                <a:path w="9421" h="63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9420" y="1957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9" name="SMARTInkShape-5270"/>
            <p:cNvSpPr/>
            <p:nvPr>
              <p:custDataLst>
                <p:tags r:id="rId94"/>
              </p:custDataLst>
            </p:nvPr>
          </p:nvSpPr>
          <p:spPr>
            <a:xfrm>
              <a:off x="11586114" y="5264150"/>
              <a:ext cx="44551" cy="55496"/>
            </a:xfrm>
            <a:custGeom>
              <a:avLst/>
              <a:gdLst/>
              <a:ahLst/>
              <a:cxnLst/>
              <a:rect l="0" t="0" r="0" b="0"/>
              <a:pathLst>
                <a:path w="44551" h="55496">
                  <a:moveTo>
                    <a:pt x="15336" y="19050"/>
                  </a:moveTo>
                  <a:lnTo>
                    <a:pt x="15336" y="19050"/>
                  </a:lnTo>
                  <a:lnTo>
                    <a:pt x="11966" y="15679"/>
                  </a:lnTo>
                  <a:lnTo>
                    <a:pt x="10267" y="15392"/>
                  </a:lnTo>
                  <a:lnTo>
                    <a:pt x="8429" y="15906"/>
                  </a:lnTo>
                  <a:lnTo>
                    <a:pt x="6497" y="16954"/>
                  </a:lnTo>
                  <a:lnTo>
                    <a:pt x="409" y="28542"/>
                  </a:lnTo>
                  <a:lnTo>
                    <a:pt x="0" y="37615"/>
                  </a:lnTo>
                  <a:lnTo>
                    <a:pt x="878" y="42010"/>
                  </a:lnTo>
                  <a:lnTo>
                    <a:pt x="3582" y="45645"/>
                  </a:lnTo>
                  <a:lnTo>
                    <a:pt x="12227" y="51567"/>
                  </a:lnTo>
                  <a:lnTo>
                    <a:pt x="25625" y="55495"/>
                  </a:lnTo>
                  <a:lnTo>
                    <a:pt x="29955" y="54636"/>
                  </a:lnTo>
                  <a:lnTo>
                    <a:pt x="38531" y="49918"/>
                  </a:lnTo>
                  <a:lnTo>
                    <a:pt x="41384" y="45979"/>
                  </a:lnTo>
                  <a:lnTo>
                    <a:pt x="44550" y="35957"/>
                  </a:lnTo>
                  <a:lnTo>
                    <a:pt x="43984" y="31027"/>
                  </a:lnTo>
                  <a:lnTo>
                    <a:pt x="28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50" name="SMARTInkShape-5271"/>
            <p:cNvSpPr/>
            <p:nvPr>
              <p:custDataLst>
                <p:tags r:id="rId95"/>
              </p:custDataLst>
            </p:nvPr>
          </p:nvSpPr>
          <p:spPr>
            <a:xfrm>
              <a:off x="11823700" y="5035158"/>
              <a:ext cx="71373" cy="89293"/>
            </a:xfrm>
            <a:custGeom>
              <a:avLst/>
              <a:gdLst/>
              <a:ahLst/>
              <a:cxnLst/>
              <a:rect l="0" t="0" r="0" b="0"/>
              <a:pathLst>
                <a:path w="71373" h="89293">
                  <a:moveTo>
                    <a:pt x="0" y="6742"/>
                  </a:moveTo>
                  <a:lnTo>
                    <a:pt x="0" y="6742"/>
                  </a:lnTo>
                  <a:lnTo>
                    <a:pt x="43823" y="0"/>
                  </a:lnTo>
                  <a:lnTo>
                    <a:pt x="56731" y="836"/>
                  </a:lnTo>
                  <a:lnTo>
                    <a:pt x="65337" y="4216"/>
                  </a:lnTo>
                  <a:lnTo>
                    <a:pt x="71075" y="9291"/>
                  </a:lnTo>
                  <a:lnTo>
                    <a:pt x="71372" y="16203"/>
                  </a:lnTo>
                  <a:lnTo>
                    <a:pt x="62295" y="33289"/>
                  </a:lnTo>
                  <a:lnTo>
                    <a:pt x="32212" y="69556"/>
                  </a:lnTo>
                  <a:lnTo>
                    <a:pt x="29941" y="76135"/>
                  </a:lnTo>
                  <a:lnTo>
                    <a:pt x="32659" y="80521"/>
                  </a:lnTo>
                  <a:lnTo>
                    <a:pt x="63500" y="89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51" name="SMARTInkShape-5272"/>
            <p:cNvSpPr/>
            <p:nvPr>
              <p:custDataLst>
                <p:tags r:id="rId96"/>
              </p:custDataLst>
            </p:nvPr>
          </p:nvSpPr>
          <p:spPr>
            <a:xfrm>
              <a:off x="11696700" y="5149850"/>
              <a:ext cx="74335" cy="273051"/>
            </a:xfrm>
            <a:custGeom>
              <a:avLst/>
              <a:gdLst/>
              <a:ahLst/>
              <a:cxnLst/>
              <a:rect l="0" t="0" r="0" b="0"/>
              <a:pathLst>
                <a:path w="74335" h="273051">
                  <a:moveTo>
                    <a:pt x="50800" y="0"/>
                  </a:moveTo>
                  <a:lnTo>
                    <a:pt x="50800" y="0"/>
                  </a:lnTo>
                  <a:lnTo>
                    <a:pt x="54170" y="0"/>
                  </a:lnTo>
                  <a:lnTo>
                    <a:pt x="57707" y="3763"/>
                  </a:lnTo>
                  <a:lnTo>
                    <a:pt x="59639" y="6742"/>
                  </a:lnTo>
                  <a:lnTo>
                    <a:pt x="67807" y="50537"/>
                  </a:lnTo>
                  <a:lnTo>
                    <a:pt x="71999" y="90900"/>
                  </a:lnTo>
                  <a:lnTo>
                    <a:pt x="74334" y="133298"/>
                  </a:lnTo>
                  <a:lnTo>
                    <a:pt x="73254" y="173544"/>
                  </a:lnTo>
                  <a:lnTo>
                    <a:pt x="65717" y="207893"/>
                  </a:lnTo>
                  <a:lnTo>
                    <a:pt x="42835" y="248257"/>
                  </a:lnTo>
                  <a:lnTo>
                    <a:pt x="25622" y="262031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55" name="SMARTInkShape-Group937"/>
          <p:cNvGrpSpPr/>
          <p:nvPr/>
        </p:nvGrpSpPr>
        <p:grpSpPr>
          <a:xfrm>
            <a:off x="3676650" y="6184899"/>
            <a:ext cx="374651" cy="82190"/>
            <a:chOff x="3676650" y="6184899"/>
            <a:chExt cx="374651" cy="82190"/>
          </a:xfrm>
        </p:grpSpPr>
        <p:sp>
          <p:nvSpPr>
            <p:cNvPr id="23653" name="SMARTInkShape-5273"/>
            <p:cNvSpPr/>
            <p:nvPr>
              <p:custDataLst>
                <p:tags r:id="rId81"/>
              </p:custDataLst>
            </p:nvPr>
          </p:nvSpPr>
          <p:spPr>
            <a:xfrm>
              <a:off x="3855333" y="6248400"/>
              <a:ext cx="195968" cy="18689"/>
            </a:xfrm>
            <a:custGeom>
              <a:avLst/>
              <a:gdLst/>
              <a:ahLst/>
              <a:cxnLst/>
              <a:rect l="0" t="0" r="0" b="0"/>
              <a:pathLst>
                <a:path w="195968" h="18689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9"/>
                  </a:lnTo>
                  <a:lnTo>
                    <a:pt x="411" y="10832"/>
                  </a:lnTo>
                  <a:lnTo>
                    <a:pt x="2749" y="14927"/>
                  </a:lnTo>
                  <a:lnTo>
                    <a:pt x="11785" y="17217"/>
                  </a:lnTo>
                  <a:lnTo>
                    <a:pt x="54066" y="18688"/>
                  </a:lnTo>
                  <a:lnTo>
                    <a:pt x="88214" y="15127"/>
                  </a:lnTo>
                  <a:lnTo>
                    <a:pt x="125499" y="9545"/>
                  </a:lnTo>
                  <a:lnTo>
                    <a:pt x="172579" y="3142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54" name="SMARTInkShape-5274"/>
            <p:cNvSpPr/>
            <p:nvPr>
              <p:custDataLst>
                <p:tags r:id="rId82"/>
              </p:custDataLst>
            </p:nvPr>
          </p:nvSpPr>
          <p:spPr>
            <a:xfrm>
              <a:off x="3676650" y="6184899"/>
              <a:ext cx="234951" cy="31752"/>
            </a:xfrm>
            <a:custGeom>
              <a:avLst/>
              <a:gdLst/>
              <a:ahLst/>
              <a:cxnLst/>
              <a:rect l="0" t="0" r="0" b="0"/>
              <a:pathLst>
                <a:path w="234951" h="31752">
                  <a:moveTo>
                    <a:pt x="0" y="1"/>
                  </a:moveTo>
                  <a:lnTo>
                    <a:pt x="0" y="1"/>
                  </a:lnTo>
                  <a:lnTo>
                    <a:pt x="36628" y="0"/>
                  </a:lnTo>
                  <a:lnTo>
                    <a:pt x="81408" y="0"/>
                  </a:lnTo>
                  <a:lnTo>
                    <a:pt x="114733" y="1883"/>
                  </a:lnTo>
                  <a:lnTo>
                    <a:pt x="147653" y="5776"/>
                  </a:lnTo>
                  <a:lnTo>
                    <a:pt x="191838" y="15902"/>
                  </a:lnTo>
                  <a:lnTo>
                    <a:pt x="234950" y="3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58" name="SMARTInkShape-Group938"/>
          <p:cNvGrpSpPr/>
          <p:nvPr/>
        </p:nvGrpSpPr>
        <p:grpSpPr>
          <a:xfrm>
            <a:off x="3715633" y="6146799"/>
            <a:ext cx="335668" cy="93784"/>
            <a:chOff x="3715633" y="6146799"/>
            <a:chExt cx="335668" cy="93784"/>
          </a:xfrm>
        </p:grpSpPr>
        <p:sp>
          <p:nvSpPr>
            <p:cNvPr id="23656" name="SMARTInkShape-5275"/>
            <p:cNvSpPr/>
            <p:nvPr>
              <p:custDataLst>
                <p:tags r:id="rId79"/>
              </p:custDataLst>
            </p:nvPr>
          </p:nvSpPr>
          <p:spPr>
            <a:xfrm>
              <a:off x="3746500" y="6229350"/>
              <a:ext cx="266701" cy="11233"/>
            </a:xfrm>
            <a:custGeom>
              <a:avLst/>
              <a:gdLst/>
              <a:ahLst/>
              <a:cxnLst/>
              <a:rect l="0" t="0" r="0" b="0"/>
              <a:pathLst>
                <a:path w="266701" h="11233">
                  <a:moveTo>
                    <a:pt x="0" y="0"/>
                  </a:moveTo>
                  <a:lnTo>
                    <a:pt x="0" y="0"/>
                  </a:lnTo>
                  <a:lnTo>
                    <a:pt x="39999" y="8839"/>
                  </a:lnTo>
                  <a:lnTo>
                    <a:pt x="75633" y="10984"/>
                  </a:lnTo>
                  <a:lnTo>
                    <a:pt x="118987" y="11232"/>
                  </a:lnTo>
                  <a:lnTo>
                    <a:pt x="164126" y="8990"/>
                  </a:lnTo>
                  <a:lnTo>
                    <a:pt x="206295" y="7524"/>
                  </a:lnTo>
                  <a:lnTo>
                    <a:pt x="266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57" name="SMARTInkShape-5276"/>
            <p:cNvSpPr/>
            <p:nvPr>
              <p:custDataLst>
                <p:tags r:id="rId80"/>
              </p:custDataLst>
            </p:nvPr>
          </p:nvSpPr>
          <p:spPr>
            <a:xfrm>
              <a:off x="3715633" y="6146799"/>
              <a:ext cx="335668" cy="11234"/>
            </a:xfrm>
            <a:custGeom>
              <a:avLst/>
              <a:gdLst/>
              <a:ahLst/>
              <a:cxnLst/>
              <a:rect l="0" t="0" r="0" b="0"/>
              <a:pathLst>
                <a:path w="335668" h="11234">
                  <a:moveTo>
                    <a:pt x="5467" y="1"/>
                  </a:moveTo>
                  <a:lnTo>
                    <a:pt x="5467" y="1"/>
                  </a:lnTo>
                  <a:lnTo>
                    <a:pt x="0" y="0"/>
                  </a:lnTo>
                  <a:lnTo>
                    <a:pt x="11785" y="1883"/>
                  </a:lnTo>
                  <a:lnTo>
                    <a:pt x="54066" y="8840"/>
                  </a:lnTo>
                  <a:lnTo>
                    <a:pt x="90096" y="10985"/>
                  </a:lnTo>
                  <a:lnTo>
                    <a:pt x="134096" y="11233"/>
                  </a:lnTo>
                  <a:lnTo>
                    <a:pt x="159659" y="10312"/>
                  </a:lnTo>
                  <a:lnTo>
                    <a:pt x="186578" y="8991"/>
                  </a:lnTo>
                  <a:lnTo>
                    <a:pt x="212285" y="7406"/>
                  </a:lnTo>
                  <a:lnTo>
                    <a:pt x="237185" y="5643"/>
                  </a:lnTo>
                  <a:lnTo>
                    <a:pt x="280608" y="2508"/>
                  </a:lnTo>
                  <a:lnTo>
                    <a:pt x="335667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76" name="SMARTInkShape-Group939"/>
          <p:cNvGrpSpPr/>
          <p:nvPr/>
        </p:nvGrpSpPr>
        <p:grpSpPr>
          <a:xfrm>
            <a:off x="4542341" y="5765800"/>
            <a:ext cx="2683960" cy="510431"/>
            <a:chOff x="4542341" y="5765800"/>
            <a:chExt cx="2683960" cy="510431"/>
          </a:xfrm>
        </p:grpSpPr>
        <p:sp>
          <p:nvSpPr>
            <p:cNvPr id="23659" name="SMARTInkShape-5277"/>
            <p:cNvSpPr/>
            <p:nvPr>
              <p:custDataLst>
                <p:tags r:id="rId62"/>
              </p:custDataLst>
            </p:nvPr>
          </p:nvSpPr>
          <p:spPr>
            <a:xfrm>
              <a:off x="7213600" y="6134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0" name="SMARTInkShape-5278"/>
            <p:cNvSpPr/>
            <p:nvPr>
              <p:custDataLst>
                <p:tags r:id="rId63"/>
              </p:custDataLst>
            </p:nvPr>
          </p:nvSpPr>
          <p:spPr>
            <a:xfrm>
              <a:off x="7054850" y="5835650"/>
              <a:ext cx="99574" cy="342901"/>
            </a:xfrm>
            <a:custGeom>
              <a:avLst/>
              <a:gdLst/>
              <a:ahLst/>
              <a:cxnLst/>
              <a:rect l="0" t="0" r="0" b="0"/>
              <a:pathLst>
                <a:path w="99574" h="342901">
                  <a:moveTo>
                    <a:pt x="57150" y="0"/>
                  </a:moveTo>
                  <a:lnTo>
                    <a:pt x="57150" y="0"/>
                  </a:lnTo>
                  <a:lnTo>
                    <a:pt x="67263" y="6742"/>
                  </a:lnTo>
                  <a:lnTo>
                    <a:pt x="83665" y="34530"/>
                  </a:lnTo>
                  <a:lnTo>
                    <a:pt x="93864" y="73439"/>
                  </a:lnTo>
                  <a:lnTo>
                    <a:pt x="98559" y="97642"/>
                  </a:lnTo>
                  <a:lnTo>
                    <a:pt x="99573" y="122950"/>
                  </a:lnTo>
                  <a:lnTo>
                    <a:pt x="98132" y="148994"/>
                  </a:lnTo>
                  <a:lnTo>
                    <a:pt x="95054" y="175530"/>
                  </a:lnTo>
                  <a:lnTo>
                    <a:pt x="89474" y="200275"/>
                  </a:lnTo>
                  <a:lnTo>
                    <a:pt x="73868" y="246585"/>
                  </a:lnTo>
                  <a:lnTo>
                    <a:pt x="57054" y="283160"/>
                  </a:lnTo>
                  <a:lnTo>
                    <a:pt x="39468" y="31070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1" name="SMARTInkShape-5279"/>
            <p:cNvSpPr/>
            <p:nvPr>
              <p:custDataLst>
                <p:tags r:id="rId64"/>
              </p:custDataLst>
            </p:nvPr>
          </p:nvSpPr>
          <p:spPr>
            <a:xfrm>
              <a:off x="6979532" y="5975350"/>
              <a:ext cx="62455" cy="49169"/>
            </a:xfrm>
            <a:custGeom>
              <a:avLst/>
              <a:gdLst/>
              <a:ahLst/>
              <a:cxnLst/>
              <a:rect l="0" t="0" r="0" b="0"/>
              <a:pathLst>
                <a:path w="62455" h="49169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2750" y="23074"/>
                  </a:lnTo>
                  <a:lnTo>
                    <a:pt x="11785" y="31657"/>
                  </a:lnTo>
                  <a:lnTo>
                    <a:pt x="32740" y="42541"/>
                  </a:lnTo>
                  <a:lnTo>
                    <a:pt x="58362" y="49168"/>
                  </a:lnTo>
                  <a:lnTo>
                    <a:pt x="61192" y="47596"/>
                  </a:lnTo>
                  <a:lnTo>
                    <a:pt x="62373" y="44430"/>
                  </a:lnTo>
                  <a:lnTo>
                    <a:pt x="62454" y="40204"/>
                  </a:lnTo>
                  <a:lnTo>
                    <a:pt x="55020" y="29863"/>
                  </a:lnTo>
                  <a:lnTo>
                    <a:pt x="43013" y="19622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2" name="SMARTInkShape-5280"/>
            <p:cNvSpPr/>
            <p:nvPr>
              <p:custDataLst>
                <p:tags r:id="rId65"/>
              </p:custDataLst>
            </p:nvPr>
          </p:nvSpPr>
          <p:spPr>
            <a:xfrm>
              <a:off x="6953250" y="60896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4" y="648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3" name="SMARTInkShape-5281"/>
            <p:cNvSpPr/>
            <p:nvPr>
              <p:custDataLst>
                <p:tags r:id="rId66"/>
              </p:custDataLst>
            </p:nvPr>
          </p:nvSpPr>
          <p:spPr>
            <a:xfrm>
              <a:off x="6794500" y="5895447"/>
              <a:ext cx="158751" cy="225954"/>
            </a:xfrm>
            <a:custGeom>
              <a:avLst/>
              <a:gdLst/>
              <a:ahLst/>
              <a:cxnLst/>
              <a:rect l="0" t="0" r="0" b="0"/>
              <a:pathLst>
                <a:path w="158751" h="225954">
                  <a:moveTo>
                    <a:pt x="158750" y="16403"/>
                  </a:moveTo>
                  <a:lnTo>
                    <a:pt x="158750" y="16403"/>
                  </a:lnTo>
                  <a:lnTo>
                    <a:pt x="155379" y="6290"/>
                  </a:lnTo>
                  <a:lnTo>
                    <a:pt x="152975" y="3311"/>
                  </a:lnTo>
                  <a:lnTo>
                    <a:pt x="146541" y="0"/>
                  </a:lnTo>
                  <a:lnTo>
                    <a:pt x="124872" y="4880"/>
                  </a:lnTo>
                  <a:lnTo>
                    <a:pt x="96109" y="32117"/>
                  </a:lnTo>
                  <a:lnTo>
                    <a:pt x="65244" y="74838"/>
                  </a:lnTo>
                  <a:lnTo>
                    <a:pt x="46166" y="106815"/>
                  </a:lnTo>
                  <a:lnTo>
                    <a:pt x="28984" y="139136"/>
                  </a:lnTo>
                  <a:lnTo>
                    <a:pt x="9529" y="182982"/>
                  </a:lnTo>
                  <a:lnTo>
                    <a:pt x="0" y="225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4" name="SMARTInkShape-5282"/>
            <p:cNvSpPr/>
            <p:nvPr>
              <p:custDataLst>
                <p:tags r:id="rId67"/>
              </p:custDataLst>
            </p:nvPr>
          </p:nvSpPr>
          <p:spPr>
            <a:xfrm>
              <a:off x="6781800" y="5902129"/>
              <a:ext cx="127001" cy="193872"/>
            </a:xfrm>
            <a:custGeom>
              <a:avLst/>
              <a:gdLst/>
              <a:ahLst/>
              <a:cxnLst/>
              <a:rect l="0" t="0" r="0" b="0"/>
              <a:pathLst>
                <a:path w="127001" h="193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11550" y="9865"/>
                  </a:lnTo>
                  <a:lnTo>
                    <a:pt x="43308" y="49234"/>
                  </a:lnTo>
                  <a:lnTo>
                    <a:pt x="75862" y="92690"/>
                  </a:lnTo>
                  <a:lnTo>
                    <a:pt x="102205" y="134964"/>
                  </a:lnTo>
                  <a:lnTo>
                    <a:pt x="120376" y="177061"/>
                  </a:lnTo>
                  <a:lnTo>
                    <a:pt x="12700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5" name="SMARTInkShape-5283"/>
            <p:cNvSpPr/>
            <p:nvPr>
              <p:custDataLst>
                <p:tags r:id="rId68"/>
              </p:custDataLst>
            </p:nvPr>
          </p:nvSpPr>
          <p:spPr>
            <a:xfrm>
              <a:off x="6541201" y="5765800"/>
              <a:ext cx="126300" cy="77198"/>
            </a:xfrm>
            <a:custGeom>
              <a:avLst/>
              <a:gdLst/>
              <a:ahLst/>
              <a:cxnLst/>
              <a:rect l="0" t="0" r="0" b="0"/>
              <a:pathLst>
                <a:path w="126300" h="77198">
                  <a:moveTo>
                    <a:pt x="31049" y="0"/>
                  </a:moveTo>
                  <a:lnTo>
                    <a:pt x="31049" y="0"/>
                  </a:lnTo>
                  <a:lnTo>
                    <a:pt x="30343" y="6480"/>
                  </a:lnTo>
                  <a:lnTo>
                    <a:pt x="11276" y="51737"/>
                  </a:lnTo>
                  <a:lnTo>
                    <a:pt x="876" y="76637"/>
                  </a:lnTo>
                  <a:lnTo>
                    <a:pt x="351" y="77197"/>
                  </a:lnTo>
                  <a:lnTo>
                    <a:pt x="0" y="76864"/>
                  </a:lnTo>
                  <a:lnTo>
                    <a:pt x="18233" y="51802"/>
                  </a:lnTo>
                  <a:lnTo>
                    <a:pt x="32896" y="27579"/>
                  </a:lnTo>
                  <a:lnTo>
                    <a:pt x="48765" y="10758"/>
                  </a:lnTo>
                  <a:lnTo>
                    <a:pt x="53443" y="7172"/>
                  </a:lnTo>
                  <a:lnTo>
                    <a:pt x="57973" y="6193"/>
                  </a:lnTo>
                  <a:lnTo>
                    <a:pt x="62404" y="6951"/>
                  </a:lnTo>
                  <a:lnTo>
                    <a:pt x="66769" y="8867"/>
                  </a:lnTo>
                  <a:lnTo>
                    <a:pt x="107989" y="53183"/>
                  </a:lnTo>
                  <a:lnTo>
                    <a:pt x="12629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6" name="SMARTInkShape-5284"/>
            <p:cNvSpPr/>
            <p:nvPr>
              <p:custDataLst>
                <p:tags r:id="rId69"/>
              </p:custDataLst>
            </p:nvPr>
          </p:nvSpPr>
          <p:spPr>
            <a:xfrm>
              <a:off x="6548217" y="5932084"/>
              <a:ext cx="148024" cy="303984"/>
            </a:xfrm>
            <a:custGeom>
              <a:avLst/>
              <a:gdLst/>
              <a:ahLst/>
              <a:cxnLst/>
              <a:rect l="0" t="0" r="0" b="0"/>
              <a:pathLst>
                <a:path w="148024" h="303984">
                  <a:moveTo>
                    <a:pt x="4983" y="100416"/>
                  </a:moveTo>
                  <a:lnTo>
                    <a:pt x="4983" y="100416"/>
                  </a:lnTo>
                  <a:lnTo>
                    <a:pt x="8353" y="103787"/>
                  </a:lnTo>
                  <a:lnTo>
                    <a:pt x="12822" y="139647"/>
                  </a:lnTo>
                  <a:lnTo>
                    <a:pt x="16242" y="182596"/>
                  </a:lnTo>
                  <a:lnTo>
                    <a:pt x="16337" y="215963"/>
                  </a:lnTo>
                  <a:lnTo>
                    <a:pt x="12423" y="260398"/>
                  </a:lnTo>
                  <a:lnTo>
                    <a:pt x="5480" y="303983"/>
                  </a:lnTo>
                  <a:lnTo>
                    <a:pt x="5314" y="303861"/>
                  </a:lnTo>
                  <a:lnTo>
                    <a:pt x="0" y="267229"/>
                  </a:lnTo>
                  <a:lnTo>
                    <a:pt x="920" y="222984"/>
                  </a:lnTo>
                  <a:lnTo>
                    <a:pt x="5293" y="179585"/>
                  </a:lnTo>
                  <a:lnTo>
                    <a:pt x="9423" y="153196"/>
                  </a:lnTo>
                  <a:lnTo>
                    <a:pt x="14293" y="125020"/>
                  </a:lnTo>
                  <a:lnTo>
                    <a:pt x="25348" y="78660"/>
                  </a:lnTo>
                  <a:lnTo>
                    <a:pt x="37317" y="42768"/>
                  </a:lnTo>
                  <a:lnTo>
                    <a:pt x="55250" y="12075"/>
                  </a:lnTo>
                  <a:lnTo>
                    <a:pt x="65189" y="1651"/>
                  </a:lnTo>
                  <a:lnTo>
                    <a:pt x="71225" y="0"/>
                  </a:lnTo>
                  <a:lnTo>
                    <a:pt x="85459" y="1930"/>
                  </a:lnTo>
                  <a:lnTo>
                    <a:pt x="102598" y="10950"/>
                  </a:lnTo>
                  <a:lnTo>
                    <a:pt x="104631" y="16077"/>
                  </a:lnTo>
                  <a:lnTo>
                    <a:pt x="103128" y="29301"/>
                  </a:lnTo>
                  <a:lnTo>
                    <a:pt x="90978" y="49241"/>
                  </a:lnTo>
                  <a:lnTo>
                    <a:pt x="73684" y="68461"/>
                  </a:lnTo>
                  <a:lnTo>
                    <a:pt x="66575" y="73073"/>
                  </a:lnTo>
                  <a:lnTo>
                    <a:pt x="66505" y="73722"/>
                  </a:lnTo>
                  <a:lnTo>
                    <a:pt x="67164" y="74153"/>
                  </a:lnTo>
                  <a:lnTo>
                    <a:pt x="109627" y="65545"/>
                  </a:lnTo>
                  <a:lnTo>
                    <a:pt x="124164" y="66808"/>
                  </a:lnTo>
                  <a:lnTo>
                    <a:pt x="135798" y="71603"/>
                  </a:lnTo>
                  <a:lnTo>
                    <a:pt x="140877" y="74857"/>
                  </a:lnTo>
                  <a:lnTo>
                    <a:pt x="144262" y="79144"/>
                  </a:lnTo>
                  <a:lnTo>
                    <a:pt x="148023" y="89550"/>
                  </a:lnTo>
                  <a:lnTo>
                    <a:pt x="146205" y="95995"/>
                  </a:lnTo>
                  <a:lnTo>
                    <a:pt x="136657" y="110680"/>
                  </a:lnTo>
                  <a:lnTo>
                    <a:pt x="112044" y="131444"/>
                  </a:lnTo>
                  <a:lnTo>
                    <a:pt x="68464" y="151648"/>
                  </a:lnTo>
                  <a:lnTo>
                    <a:pt x="30383" y="163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7" name="SMARTInkShape-5285"/>
            <p:cNvSpPr/>
            <p:nvPr>
              <p:custDataLst>
                <p:tags r:id="rId70"/>
              </p:custDataLst>
            </p:nvPr>
          </p:nvSpPr>
          <p:spPr>
            <a:xfrm>
              <a:off x="6242050" y="608330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9"/>
                  </a:lnTo>
                  <a:lnTo>
                    <a:pt x="51555" y="3861"/>
                  </a:lnTo>
                  <a:lnTo>
                    <a:pt x="82180" y="1716"/>
                  </a:lnTo>
                  <a:lnTo>
                    <a:pt x="116252" y="762"/>
                  </a:lnTo>
                  <a:lnTo>
                    <a:pt x="161523" y="22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8" name="SMARTInkShape-5286"/>
            <p:cNvSpPr/>
            <p:nvPr>
              <p:custDataLst>
                <p:tags r:id="rId71"/>
              </p:custDataLst>
            </p:nvPr>
          </p:nvSpPr>
          <p:spPr>
            <a:xfrm>
              <a:off x="6000750" y="6030680"/>
              <a:ext cx="49119" cy="50054"/>
            </a:xfrm>
            <a:custGeom>
              <a:avLst/>
              <a:gdLst/>
              <a:ahLst/>
              <a:cxnLst/>
              <a:rect l="0" t="0" r="0" b="0"/>
              <a:pathLst>
                <a:path w="49119" h="50054">
                  <a:moveTo>
                    <a:pt x="12700" y="8170"/>
                  </a:moveTo>
                  <a:lnTo>
                    <a:pt x="12700" y="8170"/>
                  </a:lnTo>
                  <a:lnTo>
                    <a:pt x="9329" y="1428"/>
                  </a:lnTo>
                  <a:lnTo>
                    <a:pt x="7631" y="147"/>
                  </a:lnTo>
                  <a:lnTo>
                    <a:pt x="5793" y="0"/>
                  </a:lnTo>
                  <a:lnTo>
                    <a:pt x="3861" y="607"/>
                  </a:lnTo>
                  <a:lnTo>
                    <a:pt x="2574" y="3128"/>
                  </a:lnTo>
                  <a:lnTo>
                    <a:pt x="1143" y="11574"/>
                  </a:lnTo>
                  <a:lnTo>
                    <a:pt x="4271" y="22382"/>
                  </a:lnTo>
                  <a:lnTo>
                    <a:pt x="11071" y="33537"/>
                  </a:lnTo>
                  <a:lnTo>
                    <a:pt x="21148" y="43198"/>
                  </a:lnTo>
                  <a:lnTo>
                    <a:pt x="30800" y="48433"/>
                  </a:lnTo>
                  <a:lnTo>
                    <a:pt x="35351" y="49828"/>
                  </a:lnTo>
                  <a:lnTo>
                    <a:pt x="39089" y="50053"/>
                  </a:lnTo>
                  <a:lnTo>
                    <a:pt x="45125" y="48421"/>
                  </a:lnTo>
                  <a:lnTo>
                    <a:pt x="47017" y="45588"/>
                  </a:lnTo>
                  <a:lnTo>
                    <a:pt x="49118" y="36794"/>
                  </a:lnTo>
                  <a:lnTo>
                    <a:pt x="46290" y="25831"/>
                  </a:lnTo>
                  <a:lnTo>
                    <a:pt x="43559" y="19944"/>
                  </a:lnTo>
                  <a:lnTo>
                    <a:pt x="33001" y="11521"/>
                  </a:lnTo>
                  <a:lnTo>
                    <a:pt x="14952" y="4694"/>
                  </a:lnTo>
                  <a:lnTo>
                    <a:pt x="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9" name="SMARTInkShape-5287"/>
            <p:cNvSpPr/>
            <p:nvPr>
              <p:custDataLst>
                <p:tags r:id="rId72"/>
              </p:custDataLst>
            </p:nvPr>
          </p:nvSpPr>
          <p:spPr>
            <a:xfrm>
              <a:off x="6000750" y="61785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43622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0" name="SMARTInkShape-5288"/>
            <p:cNvSpPr/>
            <p:nvPr>
              <p:custDataLst>
                <p:tags r:id="rId73"/>
              </p:custDataLst>
            </p:nvPr>
          </p:nvSpPr>
          <p:spPr>
            <a:xfrm>
              <a:off x="5927537" y="5911850"/>
              <a:ext cx="92264" cy="241301"/>
            </a:xfrm>
            <a:custGeom>
              <a:avLst/>
              <a:gdLst/>
              <a:ahLst/>
              <a:cxnLst/>
              <a:rect l="0" t="0" r="0" b="0"/>
              <a:pathLst>
                <a:path w="92264" h="241301">
                  <a:moveTo>
                    <a:pt x="92263" y="0"/>
                  </a:moveTo>
                  <a:lnTo>
                    <a:pt x="92263" y="0"/>
                  </a:lnTo>
                  <a:lnTo>
                    <a:pt x="88892" y="0"/>
                  </a:lnTo>
                  <a:lnTo>
                    <a:pt x="85356" y="1881"/>
                  </a:lnTo>
                  <a:lnTo>
                    <a:pt x="80020" y="5069"/>
                  </a:lnTo>
                  <a:lnTo>
                    <a:pt x="65117" y="12243"/>
                  </a:lnTo>
                  <a:lnTo>
                    <a:pt x="34883" y="42247"/>
                  </a:lnTo>
                  <a:lnTo>
                    <a:pt x="11079" y="80260"/>
                  </a:lnTo>
                  <a:lnTo>
                    <a:pt x="0" y="125920"/>
                  </a:lnTo>
                  <a:lnTo>
                    <a:pt x="974" y="169120"/>
                  </a:lnTo>
                  <a:lnTo>
                    <a:pt x="7255" y="210214"/>
                  </a:lnTo>
                  <a:lnTo>
                    <a:pt x="971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1" name="SMARTInkShape-5289"/>
            <p:cNvSpPr/>
            <p:nvPr>
              <p:custDataLst>
                <p:tags r:id="rId74"/>
              </p:custDataLst>
            </p:nvPr>
          </p:nvSpPr>
          <p:spPr>
            <a:xfrm>
              <a:off x="5851329" y="5911850"/>
              <a:ext cx="98622" cy="127001"/>
            </a:xfrm>
            <a:custGeom>
              <a:avLst/>
              <a:gdLst/>
              <a:ahLst/>
              <a:cxnLst/>
              <a:rect l="0" t="0" r="0" b="0"/>
              <a:pathLst>
                <a:path w="98622" h="1270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9865" y="11550"/>
                  </a:lnTo>
                  <a:lnTo>
                    <a:pt x="50096" y="54272"/>
                  </a:lnTo>
                  <a:lnTo>
                    <a:pt x="81719" y="95805"/>
                  </a:lnTo>
                  <a:lnTo>
                    <a:pt x="9862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2" name="SMARTInkShape-5290"/>
            <p:cNvSpPr/>
            <p:nvPr>
              <p:custDataLst>
                <p:tags r:id="rId75"/>
              </p:custDataLst>
            </p:nvPr>
          </p:nvSpPr>
          <p:spPr>
            <a:xfrm>
              <a:off x="5630706" y="5887827"/>
              <a:ext cx="141445" cy="284502"/>
            </a:xfrm>
            <a:custGeom>
              <a:avLst/>
              <a:gdLst/>
              <a:ahLst/>
              <a:cxnLst/>
              <a:rect l="0" t="0" r="0" b="0"/>
              <a:pathLst>
                <a:path w="141445" h="284502">
                  <a:moveTo>
                    <a:pt x="141444" y="30373"/>
                  </a:moveTo>
                  <a:lnTo>
                    <a:pt x="141444" y="30373"/>
                  </a:lnTo>
                  <a:lnTo>
                    <a:pt x="140738" y="16575"/>
                  </a:lnTo>
                  <a:lnTo>
                    <a:pt x="138073" y="10599"/>
                  </a:lnTo>
                  <a:lnTo>
                    <a:pt x="132605" y="3269"/>
                  </a:lnTo>
                  <a:lnTo>
                    <a:pt x="126697" y="688"/>
                  </a:lnTo>
                  <a:lnTo>
                    <a:pt x="123146" y="0"/>
                  </a:lnTo>
                  <a:lnTo>
                    <a:pt x="111675" y="6761"/>
                  </a:lnTo>
                  <a:lnTo>
                    <a:pt x="71201" y="44210"/>
                  </a:lnTo>
                  <a:lnTo>
                    <a:pt x="36748" y="91623"/>
                  </a:lnTo>
                  <a:lnTo>
                    <a:pt x="18713" y="129327"/>
                  </a:lnTo>
                  <a:lnTo>
                    <a:pt x="5757" y="168897"/>
                  </a:lnTo>
                  <a:lnTo>
                    <a:pt x="0" y="207651"/>
                  </a:lnTo>
                  <a:lnTo>
                    <a:pt x="3085" y="238515"/>
                  </a:lnTo>
                  <a:lnTo>
                    <a:pt x="12218" y="262581"/>
                  </a:lnTo>
                  <a:lnTo>
                    <a:pt x="25684" y="280332"/>
                  </a:lnTo>
                  <a:lnTo>
                    <a:pt x="36754" y="284501"/>
                  </a:lnTo>
                  <a:lnTo>
                    <a:pt x="96994" y="28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3" name="SMARTInkShape-5291"/>
            <p:cNvSpPr/>
            <p:nvPr>
              <p:custDataLst>
                <p:tags r:id="rId76"/>
              </p:custDataLst>
            </p:nvPr>
          </p:nvSpPr>
          <p:spPr>
            <a:xfrm>
              <a:off x="5438579" y="614680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4" name="SMARTInkShape-5292"/>
            <p:cNvSpPr/>
            <p:nvPr>
              <p:custDataLst>
                <p:tags r:id="rId77"/>
              </p:custDataLst>
            </p:nvPr>
          </p:nvSpPr>
          <p:spPr>
            <a:xfrm>
              <a:off x="5064383" y="5965039"/>
              <a:ext cx="218818" cy="244321"/>
            </a:xfrm>
            <a:custGeom>
              <a:avLst/>
              <a:gdLst/>
              <a:ahLst/>
              <a:cxnLst/>
              <a:rect l="0" t="0" r="0" b="0"/>
              <a:pathLst>
                <a:path w="218818" h="244321">
                  <a:moveTo>
                    <a:pt x="9267" y="35711"/>
                  </a:moveTo>
                  <a:lnTo>
                    <a:pt x="9267" y="35711"/>
                  </a:lnTo>
                  <a:lnTo>
                    <a:pt x="9267" y="32340"/>
                  </a:lnTo>
                  <a:lnTo>
                    <a:pt x="13030" y="28804"/>
                  </a:lnTo>
                  <a:lnTo>
                    <a:pt x="54701" y="5674"/>
                  </a:lnTo>
                  <a:lnTo>
                    <a:pt x="80898" y="0"/>
                  </a:lnTo>
                  <a:lnTo>
                    <a:pt x="103163" y="1690"/>
                  </a:lnTo>
                  <a:lnTo>
                    <a:pt x="114734" y="8595"/>
                  </a:lnTo>
                  <a:lnTo>
                    <a:pt x="119795" y="13401"/>
                  </a:lnTo>
                  <a:lnTo>
                    <a:pt x="125419" y="26265"/>
                  </a:lnTo>
                  <a:lnTo>
                    <a:pt x="126918" y="33648"/>
                  </a:lnTo>
                  <a:lnTo>
                    <a:pt x="118915" y="67633"/>
                  </a:lnTo>
                  <a:lnTo>
                    <a:pt x="93025" y="112354"/>
                  </a:lnTo>
                  <a:lnTo>
                    <a:pt x="58544" y="151240"/>
                  </a:lnTo>
                  <a:lnTo>
                    <a:pt x="13944" y="197976"/>
                  </a:lnTo>
                  <a:lnTo>
                    <a:pt x="4290" y="211546"/>
                  </a:lnTo>
                  <a:lnTo>
                    <a:pt x="0" y="222280"/>
                  </a:lnTo>
                  <a:lnTo>
                    <a:pt x="266" y="226412"/>
                  </a:lnTo>
                  <a:lnTo>
                    <a:pt x="1855" y="229874"/>
                  </a:lnTo>
                  <a:lnTo>
                    <a:pt x="4326" y="232886"/>
                  </a:lnTo>
                  <a:lnTo>
                    <a:pt x="21287" y="240497"/>
                  </a:lnTo>
                  <a:lnTo>
                    <a:pt x="58783" y="244320"/>
                  </a:lnTo>
                  <a:lnTo>
                    <a:pt x="98179" y="243571"/>
                  </a:lnTo>
                  <a:lnTo>
                    <a:pt x="140425" y="236451"/>
                  </a:lnTo>
                  <a:lnTo>
                    <a:pt x="187339" y="233329"/>
                  </a:lnTo>
                  <a:lnTo>
                    <a:pt x="218817" y="232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5" name="SMARTInkShape-5293"/>
            <p:cNvSpPr/>
            <p:nvPr>
              <p:custDataLst>
                <p:tags r:id="rId78"/>
              </p:custDataLst>
            </p:nvPr>
          </p:nvSpPr>
          <p:spPr>
            <a:xfrm>
              <a:off x="4542341" y="5893282"/>
              <a:ext cx="340810" cy="382949"/>
            </a:xfrm>
            <a:custGeom>
              <a:avLst/>
              <a:gdLst/>
              <a:ahLst/>
              <a:cxnLst/>
              <a:rect l="0" t="0" r="0" b="0"/>
              <a:pathLst>
                <a:path w="340810" h="382949">
                  <a:moveTo>
                    <a:pt x="163009" y="50318"/>
                  </a:moveTo>
                  <a:lnTo>
                    <a:pt x="163009" y="50318"/>
                  </a:lnTo>
                  <a:lnTo>
                    <a:pt x="173854" y="35815"/>
                  </a:lnTo>
                  <a:lnTo>
                    <a:pt x="219399" y="0"/>
                  </a:lnTo>
                  <a:lnTo>
                    <a:pt x="223305" y="3032"/>
                  </a:lnTo>
                  <a:lnTo>
                    <a:pt x="222962" y="6094"/>
                  </a:lnTo>
                  <a:lnTo>
                    <a:pt x="218818" y="15141"/>
                  </a:lnTo>
                  <a:lnTo>
                    <a:pt x="188745" y="47629"/>
                  </a:lnTo>
                  <a:lnTo>
                    <a:pt x="142771" y="80073"/>
                  </a:lnTo>
                  <a:lnTo>
                    <a:pt x="105507" y="100527"/>
                  </a:lnTo>
                  <a:lnTo>
                    <a:pt x="67655" y="118111"/>
                  </a:lnTo>
                  <a:lnTo>
                    <a:pt x="39036" y="132259"/>
                  </a:lnTo>
                  <a:lnTo>
                    <a:pt x="33793" y="136695"/>
                  </a:lnTo>
                  <a:lnTo>
                    <a:pt x="31004" y="141769"/>
                  </a:lnTo>
                  <a:lnTo>
                    <a:pt x="29787" y="153051"/>
                  </a:lnTo>
                  <a:lnTo>
                    <a:pt x="33272" y="157613"/>
                  </a:lnTo>
                  <a:lnTo>
                    <a:pt x="46551" y="164562"/>
                  </a:lnTo>
                  <a:lnTo>
                    <a:pt x="90717" y="172441"/>
                  </a:lnTo>
                  <a:lnTo>
                    <a:pt x="122882" y="175150"/>
                  </a:lnTo>
                  <a:lnTo>
                    <a:pt x="163114" y="178557"/>
                  </a:lnTo>
                  <a:lnTo>
                    <a:pt x="173663" y="180262"/>
                  </a:lnTo>
                  <a:lnTo>
                    <a:pt x="176461" y="187041"/>
                  </a:lnTo>
                  <a:lnTo>
                    <a:pt x="168282" y="209626"/>
                  </a:lnTo>
                  <a:lnTo>
                    <a:pt x="129764" y="243963"/>
                  </a:lnTo>
                  <a:lnTo>
                    <a:pt x="97904" y="265734"/>
                  </a:lnTo>
                  <a:lnTo>
                    <a:pt x="51996" y="299706"/>
                  </a:lnTo>
                  <a:lnTo>
                    <a:pt x="8671" y="345740"/>
                  </a:lnTo>
                  <a:lnTo>
                    <a:pt x="1046" y="363650"/>
                  </a:lnTo>
                  <a:lnTo>
                    <a:pt x="0" y="371389"/>
                  </a:lnTo>
                  <a:lnTo>
                    <a:pt x="4242" y="376549"/>
                  </a:lnTo>
                  <a:lnTo>
                    <a:pt x="22126" y="382282"/>
                  </a:lnTo>
                  <a:lnTo>
                    <a:pt x="57825" y="382948"/>
                  </a:lnTo>
                  <a:lnTo>
                    <a:pt x="80186" y="382138"/>
                  </a:lnTo>
                  <a:lnTo>
                    <a:pt x="105677" y="380187"/>
                  </a:lnTo>
                  <a:lnTo>
                    <a:pt x="133254" y="377475"/>
                  </a:lnTo>
                  <a:lnTo>
                    <a:pt x="162222" y="374256"/>
                  </a:lnTo>
                  <a:lnTo>
                    <a:pt x="190001" y="371404"/>
                  </a:lnTo>
                  <a:lnTo>
                    <a:pt x="216987" y="368798"/>
                  </a:lnTo>
                  <a:lnTo>
                    <a:pt x="243444" y="366355"/>
                  </a:lnTo>
                  <a:lnTo>
                    <a:pt x="286012" y="361758"/>
                  </a:lnTo>
                  <a:lnTo>
                    <a:pt x="340809" y="355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84" name="SMARTInkShape-Group940"/>
          <p:cNvGrpSpPr/>
          <p:nvPr/>
        </p:nvGrpSpPr>
        <p:grpSpPr>
          <a:xfrm>
            <a:off x="7410569" y="5918462"/>
            <a:ext cx="720882" cy="361689"/>
            <a:chOff x="7410569" y="5918462"/>
            <a:chExt cx="720882" cy="361689"/>
          </a:xfrm>
        </p:grpSpPr>
        <p:sp>
          <p:nvSpPr>
            <p:cNvPr id="23677" name="SMARTInkShape-5294"/>
            <p:cNvSpPr/>
            <p:nvPr>
              <p:custDataLst>
                <p:tags r:id="rId55"/>
              </p:custDataLst>
            </p:nvPr>
          </p:nvSpPr>
          <p:spPr>
            <a:xfrm>
              <a:off x="7957334" y="6057900"/>
              <a:ext cx="38670" cy="26013"/>
            </a:xfrm>
            <a:custGeom>
              <a:avLst/>
              <a:gdLst/>
              <a:ahLst/>
              <a:cxnLst/>
              <a:rect l="0" t="0" r="0" b="0"/>
              <a:pathLst>
                <a:path w="38670" h="26013">
                  <a:moveTo>
                    <a:pt x="18266" y="0"/>
                  </a:moveTo>
                  <a:lnTo>
                    <a:pt x="18266" y="0"/>
                  </a:lnTo>
                  <a:lnTo>
                    <a:pt x="8152" y="0"/>
                  </a:lnTo>
                  <a:lnTo>
                    <a:pt x="5173" y="705"/>
                  </a:lnTo>
                  <a:lnTo>
                    <a:pt x="3187" y="1881"/>
                  </a:lnTo>
                  <a:lnTo>
                    <a:pt x="1864" y="3371"/>
                  </a:lnTo>
                  <a:lnTo>
                    <a:pt x="393" y="8789"/>
                  </a:lnTo>
                  <a:lnTo>
                    <a:pt x="0" y="12209"/>
                  </a:lnTo>
                  <a:lnTo>
                    <a:pt x="3327" y="19774"/>
                  </a:lnTo>
                  <a:lnTo>
                    <a:pt x="6190" y="23765"/>
                  </a:lnTo>
                  <a:lnTo>
                    <a:pt x="10921" y="25722"/>
                  </a:lnTo>
                  <a:lnTo>
                    <a:pt x="23704" y="26012"/>
                  </a:lnTo>
                  <a:lnTo>
                    <a:pt x="33148" y="23792"/>
                  </a:lnTo>
                  <a:lnTo>
                    <a:pt x="36653" y="22211"/>
                  </a:lnTo>
                  <a:lnTo>
                    <a:pt x="38286" y="19746"/>
                  </a:lnTo>
                  <a:lnTo>
                    <a:pt x="38669" y="16692"/>
                  </a:lnTo>
                  <a:lnTo>
                    <a:pt x="38217" y="13244"/>
                  </a:lnTo>
                  <a:lnTo>
                    <a:pt x="36506" y="10947"/>
                  </a:lnTo>
                  <a:lnTo>
                    <a:pt x="2461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8" name="SMARTInkShape-5295"/>
            <p:cNvSpPr/>
            <p:nvPr>
              <p:custDataLst>
                <p:tags r:id="rId56"/>
              </p:custDataLst>
            </p:nvPr>
          </p:nvSpPr>
          <p:spPr>
            <a:xfrm>
              <a:off x="7950200" y="61531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9" name="SMARTInkShape-5296"/>
            <p:cNvSpPr/>
            <p:nvPr>
              <p:custDataLst>
                <p:tags r:id="rId57"/>
              </p:custDataLst>
            </p:nvPr>
          </p:nvSpPr>
          <p:spPr>
            <a:xfrm>
              <a:off x="7778750" y="5975350"/>
              <a:ext cx="158751" cy="228601"/>
            </a:xfrm>
            <a:custGeom>
              <a:avLst/>
              <a:gdLst/>
              <a:ahLst/>
              <a:cxnLst/>
              <a:rect l="0" t="0" r="0" b="0"/>
              <a:pathLst>
                <a:path w="158751" h="228601">
                  <a:moveTo>
                    <a:pt x="158750" y="0"/>
                  </a:moveTo>
                  <a:lnTo>
                    <a:pt x="158750" y="0"/>
                  </a:lnTo>
                  <a:lnTo>
                    <a:pt x="152975" y="5069"/>
                  </a:lnTo>
                  <a:lnTo>
                    <a:pt x="142849" y="12243"/>
                  </a:lnTo>
                  <a:lnTo>
                    <a:pt x="108299" y="55812"/>
                  </a:lnTo>
                  <a:lnTo>
                    <a:pt x="75850" y="102589"/>
                  </a:lnTo>
                  <a:lnTo>
                    <a:pt x="48815" y="139993"/>
                  </a:lnTo>
                  <a:lnTo>
                    <a:pt x="18187" y="18381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0" name="SMARTInkShape-5297"/>
            <p:cNvSpPr/>
            <p:nvPr>
              <p:custDataLst>
                <p:tags r:id="rId58"/>
              </p:custDataLst>
            </p:nvPr>
          </p:nvSpPr>
          <p:spPr>
            <a:xfrm>
              <a:off x="7772400" y="6000750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29886" y="12209"/>
                  </a:lnTo>
                  <a:lnTo>
                    <a:pt x="56990" y="33878"/>
                  </a:lnTo>
                  <a:lnTo>
                    <a:pt x="83955" y="77169"/>
                  </a:lnTo>
                  <a:lnTo>
                    <a:pt x="119859" y="124340"/>
                  </a:lnTo>
                  <a:lnTo>
                    <a:pt x="127353" y="136636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1" name="SMARTInkShape-5298"/>
            <p:cNvSpPr/>
            <p:nvPr>
              <p:custDataLst>
                <p:tags r:id="rId59"/>
              </p:custDataLst>
            </p:nvPr>
          </p:nvSpPr>
          <p:spPr>
            <a:xfrm>
              <a:off x="7552841" y="6102350"/>
              <a:ext cx="124310" cy="6351"/>
            </a:xfrm>
            <a:custGeom>
              <a:avLst/>
              <a:gdLst/>
              <a:ahLst/>
              <a:cxnLst/>
              <a:rect l="0" t="0" r="0" b="0"/>
              <a:pathLst>
                <a:path w="12431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0103" y="5467"/>
                  </a:lnTo>
                  <a:lnTo>
                    <a:pt x="85725" y="2517"/>
                  </a:lnTo>
                  <a:lnTo>
                    <a:pt x="1243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2" name="SMARTInkShape-5299"/>
            <p:cNvSpPr/>
            <p:nvPr>
              <p:custDataLst>
                <p:tags r:id="rId60"/>
              </p:custDataLst>
            </p:nvPr>
          </p:nvSpPr>
          <p:spPr>
            <a:xfrm>
              <a:off x="7410569" y="5918462"/>
              <a:ext cx="120532" cy="297441"/>
            </a:xfrm>
            <a:custGeom>
              <a:avLst/>
              <a:gdLst/>
              <a:ahLst/>
              <a:cxnLst/>
              <a:rect l="0" t="0" r="0" b="0"/>
              <a:pathLst>
                <a:path w="120532" h="297441">
                  <a:moveTo>
                    <a:pt x="120531" y="6088"/>
                  </a:moveTo>
                  <a:lnTo>
                    <a:pt x="120531" y="6088"/>
                  </a:lnTo>
                  <a:lnTo>
                    <a:pt x="115063" y="621"/>
                  </a:lnTo>
                  <a:lnTo>
                    <a:pt x="111071" y="0"/>
                  </a:lnTo>
                  <a:lnTo>
                    <a:pt x="95307" y="6558"/>
                  </a:lnTo>
                  <a:lnTo>
                    <a:pt x="72763" y="27551"/>
                  </a:lnTo>
                  <a:lnTo>
                    <a:pt x="44837" y="66226"/>
                  </a:lnTo>
                  <a:lnTo>
                    <a:pt x="28328" y="99138"/>
                  </a:lnTo>
                  <a:lnTo>
                    <a:pt x="14641" y="134932"/>
                  </a:lnTo>
                  <a:lnTo>
                    <a:pt x="3854" y="172008"/>
                  </a:lnTo>
                  <a:lnTo>
                    <a:pt x="0" y="205889"/>
                  </a:lnTo>
                  <a:lnTo>
                    <a:pt x="2051" y="235294"/>
                  </a:lnTo>
                  <a:lnTo>
                    <a:pt x="15106" y="267009"/>
                  </a:lnTo>
                  <a:lnTo>
                    <a:pt x="26403" y="282919"/>
                  </a:lnTo>
                  <a:lnTo>
                    <a:pt x="40361" y="293284"/>
                  </a:lnTo>
                  <a:lnTo>
                    <a:pt x="48034" y="297035"/>
                  </a:lnTo>
                  <a:lnTo>
                    <a:pt x="67849" y="297440"/>
                  </a:lnTo>
                  <a:lnTo>
                    <a:pt x="101481" y="291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3" name="SMARTInkShape-5300"/>
            <p:cNvSpPr/>
            <p:nvPr>
              <p:custDataLst>
                <p:tags r:id="rId61"/>
              </p:custDataLst>
            </p:nvPr>
          </p:nvSpPr>
          <p:spPr>
            <a:xfrm>
              <a:off x="7988300" y="5937249"/>
              <a:ext cx="143151" cy="342902"/>
            </a:xfrm>
            <a:custGeom>
              <a:avLst/>
              <a:gdLst/>
              <a:ahLst/>
              <a:cxnLst/>
              <a:rect l="0" t="0" r="0" b="0"/>
              <a:pathLst>
                <a:path w="143151" h="342902">
                  <a:moveTo>
                    <a:pt x="69850" y="1"/>
                  </a:moveTo>
                  <a:lnTo>
                    <a:pt x="69850" y="1"/>
                  </a:lnTo>
                  <a:lnTo>
                    <a:pt x="73220" y="0"/>
                  </a:lnTo>
                  <a:lnTo>
                    <a:pt x="92172" y="10114"/>
                  </a:lnTo>
                  <a:lnTo>
                    <a:pt x="120130" y="40000"/>
                  </a:lnTo>
                  <a:lnTo>
                    <a:pt x="134765" y="71871"/>
                  </a:lnTo>
                  <a:lnTo>
                    <a:pt x="143150" y="110965"/>
                  </a:lnTo>
                  <a:lnTo>
                    <a:pt x="142173" y="156563"/>
                  </a:lnTo>
                  <a:lnTo>
                    <a:pt x="121985" y="203169"/>
                  </a:lnTo>
                  <a:lnTo>
                    <a:pt x="88082" y="249754"/>
                  </a:lnTo>
                  <a:lnTo>
                    <a:pt x="44791" y="296327"/>
                  </a:lnTo>
                  <a:lnTo>
                    <a:pt x="0" y="342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88" name="SMARTInkShape-Group941"/>
          <p:cNvGrpSpPr/>
          <p:nvPr/>
        </p:nvGrpSpPr>
        <p:grpSpPr>
          <a:xfrm>
            <a:off x="8378629" y="6089650"/>
            <a:ext cx="472396" cy="194983"/>
            <a:chOff x="8378629" y="6089650"/>
            <a:chExt cx="472396" cy="194983"/>
          </a:xfrm>
        </p:grpSpPr>
        <p:sp>
          <p:nvSpPr>
            <p:cNvPr id="23685" name="SMARTInkShape-5301"/>
            <p:cNvSpPr/>
            <p:nvPr>
              <p:custDataLst>
                <p:tags r:id="rId52"/>
              </p:custDataLst>
            </p:nvPr>
          </p:nvSpPr>
          <p:spPr>
            <a:xfrm>
              <a:off x="8693255" y="6089650"/>
              <a:ext cx="157770" cy="194983"/>
            </a:xfrm>
            <a:custGeom>
              <a:avLst/>
              <a:gdLst/>
              <a:ahLst/>
              <a:cxnLst/>
              <a:rect l="0" t="0" r="0" b="0"/>
              <a:pathLst>
                <a:path w="157770" h="194983">
                  <a:moveTo>
                    <a:pt x="107845" y="19050"/>
                  </a:moveTo>
                  <a:lnTo>
                    <a:pt x="107845" y="19050"/>
                  </a:lnTo>
                  <a:lnTo>
                    <a:pt x="101103" y="12308"/>
                  </a:lnTo>
                  <a:lnTo>
                    <a:pt x="94030" y="8999"/>
                  </a:lnTo>
                  <a:lnTo>
                    <a:pt x="90168" y="8115"/>
                  </a:lnTo>
                  <a:lnTo>
                    <a:pt x="78351" y="12779"/>
                  </a:lnTo>
                  <a:lnTo>
                    <a:pt x="62281" y="24729"/>
                  </a:lnTo>
                  <a:lnTo>
                    <a:pt x="31550" y="59930"/>
                  </a:lnTo>
                  <a:lnTo>
                    <a:pt x="9510" y="105089"/>
                  </a:lnTo>
                  <a:lnTo>
                    <a:pt x="0" y="148652"/>
                  </a:lnTo>
                  <a:lnTo>
                    <a:pt x="2528" y="173077"/>
                  </a:lnTo>
                  <a:lnTo>
                    <a:pt x="6589" y="181707"/>
                  </a:lnTo>
                  <a:lnTo>
                    <a:pt x="18627" y="193177"/>
                  </a:lnTo>
                  <a:lnTo>
                    <a:pt x="40912" y="194982"/>
                  </a:lnTo>
                  <a:lnTo>
                    <a:pt x="54755" y="193487"/>
                  </a:lnTo>
                  <a:lnTo>
                    <a:pt x="101208" y="171159"/>
                  </a:lnTo>
                  <a:lnTo>
                    <a:pt x="140608" y="134362"/>
                  </a:lnTo>
                  <a:lnTo>
                    <a:pt x="154156" y="104637"/>
                  </a:lnTo>
                  <a:lnTo>
                    <a:pt x="157769" y="88808"/>
                  </a:lnTo>
                  <a:lnTo>
                    <a:pt x="156649" y="74727"/>
                  </a:lnTo>
                  <a:lnTo>
                    <a:pt x="145998" y="49676"/>
                  </a:lnTo>
                  <a:lnTo>
                    <a:pt x="123861" y="30545"/>
                  </a:lnTo>
                  <a:lnTo>
                    <a:pt x="83428" y="11638"/>
                  </a:lnTo>
                  <a:lnTo>
                    <a:pt x="443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6" name="SMARTInkShape-5302"/>
            <p:cNvSpPr/>
            <p:nvPr>
              <p:custDataLst>
                <p:tags r:id="rId53"/>
              </p:custDataLst>
            </p:nvPr>
          </p:nvSpPr>
          <p:spPr>
            <a:xfrm>
              <a:off x="8382000" y="62293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4024"/>
                  </a:lnTo>
                  <a:lnTo>
                    <a:pt x="52208" y="9590"/>
                  </a:lnTo>
                  <a:lnTo>
                    <a:pt x="89760" y="590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7" name="SMARTInkShape-5303"/>
            <p:cNvSpPr/>
            <p:nvPr>
              <p:custDataLst>
                <p:tags r:id="rId54"/>
              </p:custDataLst>
            </p:nvPr>
          </p:nvSpPr>
          <p:spPr>
            <a:xfrm>
              <a:off x="8378629" y="6121400"/>
              <a:ext cx="174822" cy="19051"/>
            </a:xfrm>
            <a:custGeom>
              <a:avLst/>
              <a:gdLst/>
              <a:ahLst/>
              <a:cxnLst/>
              <a:rect l="0" t="0" r="0" b="0"/>
              <a:pathLst>
                <a:path w="174822" h="19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5" y="3371"/>
                  </a:lnTo>
                  <a:lnTo>
                    <a:pt x="49234" y="5958"/>
                  </a:lnTo>
                  <a:lnTo>
                    <a:pt x="94572" y="6234"/>
                  </a:lnTo>
                  <a:lnTo>
                    <a:pt x="138108" y="10078"/>
                  </a:lnTo>
                  <a:lnTo>
                    <a:pt x="1748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92" name="SMARTInkShape-Group942"/>
          <p:cNvGrpSpPr/>
          <p:nvPr/>
        </p:nvGrpSpPr>
        <p:grpSpPr>
          <a:xfrm>
            <a:off x="9226550" y="6146799"/>
            <a:ext cx="275078" cy="241302"/>
            <a:chOff x="9226550" y="6146799"/>
            <a:chExt cx="275078" cy="241302"/>
          </a:xfrm>
        </p:grpSpPr>
        <p:sp>
          <p:nvSpPr>
            <p:cNvPr id="23689" name="SMARTInkShape-5304"/>
            <p:cNvSpPr/>
            <p:nvPr>
              <p:custDataLst>
                <p:tags r:id="rId49"/>
              </p:custDataLst>
            </p:nvPr>
          </p:nvSpPr>
          <p:spPr>
            <a:xfrm>
              <a:off x="9398000" y="6146799"/>
              <a:ext cx="103628" cy="241302"/>
            </a:xfrm>
            <a:custGeom>
              <a:avLst/>
              <a:gdLst/>
              <a:ahLst/>
              <a:cxnLst/>
              <a:rect l="0" t="0" r="0" b="0"/>
              <a:pathLst>
                <a:path w="103628" h="241302">
                  <a:moveTo>
                    <a:pt x="12700" y="1"/>
                  </a:moveTo>
                  <a:lnTo>
                    <a:pt x="12700" y="1"/>
                  </a:lnTo>
                  <a:lnTo>
                    <a:pt x="16070" y="0"/>
                  </a:lnTo>
                  <a:lnTo>
                    <a:pt x="55416" y="33259"/>
                  </a:lnTo>
                  <a:lnTo>
                    <a:pt x="90961" y="73388"/>
                  </a:lnTo>
                  <a:lnTo>
                    <a:pt x="102986" y="96823"/>
                  </a:lnTo>
                  <a:lnTo>
                    <a:pt x="103627" y="130757"/>
                  </a:lnTo>
                  <a:lnTo>
                    <a:pt x="96150" y="166064"/>
                  </a:lnTo>
                  <a:lnTo>
                    <a:pt x="83420" y="188813"/>
                  </a:lnTo>
                  <a:lnTo>
                    <a:pt x="53645" y="213520"/>
                  </a:lnTo>
                  <a:lnTo>
                    <a:pt x="0" y="241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0" name="SMARTInkShape-5305"/>
            <p:cNvSpPr/>
            <p:nvPr>
              <p:custDataLst>
                <p:tags r:id="rId50"/>
              </p:custDataLst>
            </p:nvPr>
          </p:nvSpPr>
          <p:spPr>
            <a:xfrm>
              <a:off x="9241015" y="6299200"/>
              <a:ext cx="207786" cy="25401"/>
            </a:xfrm>
            <a:custGeom>
              <a:avLst/>
              <a:gdLst/>
              <a:ahLst/>
              <a:cxnLst/>
              <a:rect l="0" t="0" r="0" b="0"/>
              <a:pathLst>
                <a:path w="2077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4193" y="25400"/>
                  </a:lnTo>
                  <a:lnTo>
                    <a:pt x="2207" y="24695"/>
                  </a:lnTo>
                  <a:lnTo>
                    <a:pt x="883" y="23519"/>
                  </a:lnTo>
                  <a:lnTo>
                    <a:pt x="0" y="22029"/>
                  </a:lnTo>
                  <a:lnTo>
                    <a:pt x="34775" y="18933"/>
                  </a:lnTo>
                  <a:lnTo>
                    <a:pt x="80636" y="14155"/>
                  </a:lnTo>
                  <a:lnTo>
                    <a:pt x="118348" y="10290"/>
                  </a:lnTo>
                  <a:lnTo>
                    <a:pt x="154864" y="6220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1" name="SMARTInkShape-5306"/>
            <p:cNvSpPr/>
            <p:nvPr>
              <p:custDataLst>
                <p:tags r:id="rId51"/>
              </p:custDataLst>
            </p:nvPr>
          </p:nvSpPr>
          <p:spPr>
            <a:xfrm>
              <a:off x="9226550" y="6242573"/>
              <a:ext cx="215901" cy="12178"/>
            </a:xfrm>
            <a:custGeom>
              <a:avLst/>
              <a:gdLst/>
              <a:ahLst/>
              <a:cxnLst/>
              <a:rect l="0" t="0" r="0" b="0"/>
              <a:pathLst>
                <a:path w="215901" h="12178">
                  <a:moveTo>
                    <a:pt x="0" y="12177"/>
                  </a:moveTo>
                  <a:lnTo>
                    <a:pt x="0" y="12177"/>
                  </a:lnTo>
                  <a:lnTo>
                    <a:pt x="6742" y="5435"/>
                  </a:lnTo>
                  <a:lnTo>
                    <a:pt x="17576" y="2126"/>
                  </a:lnTo>
                  <a:lnTo>
                    <a:pt x="61013" y="0"/>
                  </a:lnTo>
                  <a:lnTo>
                    <a:pt x="95321" y="1591"/>
                  </a:lnTo>
                  <a:lnTo>
                    <a:pt x="134086" y="3945"/>
                  </a:lnTo>
                  <a:lnTo>
                    <a:pt x="174834" y="4991"/>
                  </a:lnTo>
                  <a:lnTo>
                    <a:pt x="21590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04" name="SMARTInkShape-Group943"/>
          <p:cNvGrpSpPr/>
          <p:nvPr/>
        </p:nvGrpSpPr>
        <p:grpSpPr>
          <a:xfrm>
            <a:off x="9699016" y="6075174"/>
            <a:ext cx="1172185" cy="287527"/>
            <a:chOff x="9699016" y="6075174"/>
            <a:chExt cx="1172185" cy="287527"/>
          </a:xfrm>
        </p:grpSpPr>
        <p:sp>
          <p:nvSpPr>
            <p:cNvPr id="23693" name="SMARTInkShape-5307"/>
            <p:cNvSpPr/>
            <p:nvPr>
              <p:custDataLst>
                <p:tags r:id="rId38"/>
              </p:custDataLst>
            </p:nvPr>
          </p:nvSpPr>
          <p:spPr>
            <a:xfrm>
              <a:off x="10337800" y="61087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0"/>
                  </a:moveTo>
                  <a:lnTo>
                    <a:pt x="0" y="0"/>
                  </a:lnTo>
                  <a:lnTo>
                    <a:pt x="40786" y="45855"/>
                  </a:lnTo>
                  <a:lnTo>
                    <a:pt x="71116" y="83358"/>
                  </a:lnTo>
                  <a:lnTo>
                    <a:pt x="97899" y="124338"/>
                  </a:lnTo>
                  <a:lnTo>
                    <a:pt x="124387" y="168625"/>
                  </a:lnTo>
                  <a:lnTo>
                    <a:pt x="139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4" name="SMARTInkShape-5308"/>
            <p:cNvSpPr/>
            <p:nvPr>
              <p:custDataLst>
                <p:tags r:id="rId39"/>
              </p:custDataLst>
            </p:nvPr>
          </p:nvSpPr>
          <p:spPr>
            <a:xfrm>
              <a:off x="10331450" y="6089650"/>
              <a:ext cx="203201" cy="215901"/>
            </a:xfrm>
            <a:custGeom>
              <a:avLst/>
              <a:gdLst/>
              <a:ahLst/>
              <a:cxnLst/>
              <a:rect l="0" t="0" r="0" b="0"/>
              <a:pathLst>
                <a:path w="203201" h="215901">
                  <a:moveTo>
                    <a:pt x="203200" y="0"/>
                  </a:moveTo>
                  <a:lnTo>
                    <a:pt x="203200" y="0"/>
                  </a:lnTo>
                  <a:lnTo>
                    <a:pt x="164226" y="33212"/>
                  </a:lnTo>
                  <a:lnTo>
                    <a:pt x="130504" y="67225"/>
                  </a:lnTo>
                  <a:lnTo>
                    <a:pt x="90252" y="111014"/>
                  </a:lnTo>
                  <a:lnTo>
                    <a:pt x="52612" y="150721"/>
                  </a:lnTo>
                  <a:lnTo>
                    <a:pt x="17656" y="19233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5" name="SMARTInkShape-5309"/>
            <p:cNvSpPr/>
            <p:nvPr>
              <p:custDataLst>
                <p:tags r:id="rId40"/>
              </p:custDataLst>
            </p:nvPr>
          </p:nvSpPr>
          <p:spPr>
            <a:xfrm>
              <a:off x="10521949" y="6280150"/>
              <a:ext cx="2" cy="69851"/>
            </a:xfrm>
            <a:custGeom>
              <a:avLst/>
              <a:gdLst/>
              <a:ahLst/>
              <a:cxnLst/>
              <a:rect l="0" t="0" r="0" b="0"/>
              <a:pathLst>
                <a:path w="2" h="69851">
                  <a:moveTo>
                    <a:pt x="1" y="0"/>
                  </a:moveTo>
                  <a:lnTo>
                    <a:pt x="1" y="0"/>
                  </a:lnTo>
                  <a:lnTo>
                    <a:pt x="0" y="44845"/>
                  </a:lnTo>
                  <a:lnTo>
                    <a:pt x="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6" name="SMARTInkShape-5310"/>
            <p:cNvSpPr/>
            <p:nvPr>
              <p:custDataLst>
                <p:tags r:id="rId41"/>
              </p:custDataLst>
            </p:nvPr>
          </p:nvSpPr>
          <p:spPr>
            <a:xfrm>
              <a:off x="10541000" y="6210300"/>
              <a:ext cx="33884" cy="27549"/>
            </a:xfrm>
            <a:custGeom>
              <a:avLst/>
              <a:gdLst/>
              <a:ahLst/>
              <a:cxnLst/>
              <a:rect l="0" t="0" r="0" b="0"/>
              <a:pathLst>
                <a:path w="33884" h="27549">
                  <a:moveTo>
                    <a:pt x="12700" y="6350"/>
                  </a:moveTo>
                  <a:lnTo>
                    <a:pt x="12700" y="6350"/>
                  </a:lnTo>
                  <a:lnTo>
                    <a:pt x="7233" y="883"/>
                  </a:lnTo>
                  <a:lnTo>
                    <a:pt x="6610" y="7003"/>
                  </a:lnTo>
                  <a:lnTo>
                    <a:pt x="6428" y="17754"/>
                  </a:lnTo>
                  <a:lnTo>
                    <a:pt x="7813" y="21008"/>
                  </a:lnTo>
                  <a:lnTo>
                    <a:pt x="13115" y="26505"/>
                  </a:lnTo>
                  <a:lnTo>
                    <a:pt x="16504" y="27548"/>
                  </a:lnTo>
                  <a:lnTo>
                    <a:pt x="32834" y="25822"/>
                  </a:lnTo>
                  <a:lnTo>
                    <a:pt x="33883" y="24270"/>
                  </a:lnTo>
                  <a:lnTo>
                    <a:pt x="33879" y="21824"/>
                  </a:lnTo>
                  <a:lnTo>
                    <a:pt x="33169" y="18783"/>
                  </a:lnTo>
                  <a:lnTo>
                    <a:pt x="26736" y="11640"/>
                  </a:lnTo>
                  <a:lnTo>
                    <a:pt x="17526" y="51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7" name="SMARTInkShape-5311"/>
            <p:cNvSpPr/>
            <p:nvPr>
              <p:custDataLst>
                <p:tags r:id="rId42"/>
              </p:custDataLst>
            </p:nvPr>
          </p:nvSpPr>
          <p:spPr>
            <a:xfrm>
              <a:off x="10744200" y="62420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0" y="0"/>
                  </a:lnTo>
                  <a:lnTo>
                    <a:pt x="18030" y="4364"/>
                  </a:lnTo>
                  <a:lnTo>
                    <a:pt x="54888" y="6466"/>
                  </a:lnTo>
                  <a:lnTo>
                    <a:pt x="102497" y="10540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8" name="SMARTInkShape-5312"/>
            <p:cNvSpPr/>
            <p:nvPr>
              <p:custDataLst>
                <p:tags r:id="rId43"/>
              </p:custDataLst>
            </p:nvPr>
          </p:nvSpPr>
          <p:spPr>
            <a:xfrm>
              <a:off x="10737850" y="61658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42716" y="3371"/>
                  </a:lnTo>
                  <a:lnTo>
                    <a:pt x="89943" y="10126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9" name="SMARTInkShape-5313"/>
            <p:cNvSpPr/>
            <p:nvPr>
              <p:custDataLst>
                <p:tags r:id="rId44"/>
              </p:custDataLst>
            </p:nvPr>
          </p:nvSpPr>
          <p:spPr>
            <a:xfrm>
              <a:off x="10173040" y="6191250"/>
              <a:ext cx="23764" cy="51822"/>
            </a:xfrm>
            <a:custGeom>
              <a:avLst/>
              <a:gdLst/>
              <a:ahLst/>
              <a:cxnLst/>
              <a:rect l="0" t="0" r="0" b="0"/>
              <a:pathLst>
                <a:path w="23764" h="51822">
                  <a:moveTo>
                    <a:pt x="12360" y="12700"/>
                  </a:moveTo>
                  <a:lnTo>
                    <a:pt x="12360" y="12700"/>
                  </a:lnTo>
                  <a:lnTo>
                    <a:pt x="8990" y="9329"/>
                  </a:lnTo>
                  <a:lnTo>
                    <a:pt x="7291" y="9747"/>
                  </a:lnTo>
                  <a:lnTo>
                    <a:pt x="3521" y="13975"/>
                  </a:lnTo>
                  <a:lnTo>
                    <a:pt x="804" y="27659"/>
                  </a:lnTo>
                  <a:lnTo>
                    <a:pt x="0" y="38378"/>
                  </a:lnTo>
                  <a:lnTo>
                    <a:pt x="3574" y="45515"/>
                  </a:lnTo>
                  <a:lnTo>
                    <a:pt x="6502" y="49393"/>
                  </a:lnTo>
                  <a:lnTo>
                    <a:pt x="9160" y="51273"/>
                  </a:lnTo>
                  <a:lnTo>
                    <a:pt x="11638" y="51821"/>
                  </a:lnTo>
                  <a:lnTo>
                    <a:pt x="13995" y="51481"/>
                  </a:lnTo>
                  <a:lnTo>
                    <a:pt x="16273" y="49137"/>
                  </a:lnTo>
                  <a:lnTo>
                    <a:pt x="20684" y="40889"/>
                  </a:lnTo>
                  <a:lnTo>
                    <a:pt x="23763" y="20974"/>
                  </a:lnTo>
                  <a:lnTo>
                    <a:pt x="22784" y="15393"/>
                  </a:lnTo>
                  <a:lnTo>
                    <a:pt x="12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0" name="SMARTInkShape-5314"/>
            <p:cNvSpPr/>
            <p:nvPr>
              <p:custDataLst>
                <p:tags r:id="rId45"/>
              </p:custDataLst>
            </p:nvPr>
          </p:nvSpPr>
          <p:spPr>
            <a:xfrm>
              <a:off x="10147300" y="6311900"/>
              <a:ext cx="3372" cy="50801"/>
            </a:xfrm>
            <a:custGeom>
              <a:avLst/>
              <a:gdLst/>
              <a:ahLst/>
              <a:cxnLst/>
              <a:rect l="0" t="0" r="0" b="0"/>
              <a:pathLst>
                <a:path w="3372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9"/>
                  </a:lnTo>
                  <a:lnTo>
                    <a:pt x="3144" y="1662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1" name="SMARTInkShape-5315"/>
            <p:cNvSpPr/>
            <p:nvPr>
              <p:custDataLst>
                <p:tags r:id="rId46"/>
              </p:custDataLst>
            </p:nvPr>
          </p:nvSpPr>
          <p:spPr>
            <a:xfrm>
              <a:off x="10071100" y="6075174"/>
              <a:ext cx="120651" cy="243077"/>
            </a:xfrm>
            <a:custGeom>
              <a:avLst/>
              <a:gdLst/>
              <a:ahLst/>
              <a:cxnLst/>
              <a:rect l="0" t="0" r="0" b="0"/>
              <a:pathLst>
                <a:path w="120651" h="243077">
                  <a:moveTo>
                    <a:pt x="120650" y="14476"/>
                  </a:moveTo>
                  <a:lnTo>
                    <a:pt x="120650" y="14476"/>
                  </a:lnTo>
                  <a:lnTo>
                    <a:pt x="120650" y="7734"/>
                  </a:lnTo>
                  <a:lnTo>
                    <a:pt x="118769" y="2543"/>
                  </a:lnTo>
                  <a:lnTo>
                    <a:pt x="117279" y="171"/>
                  </a:lnTo>
                  <a:lnTo>
                    <a:pt x="115581" y="0"/>
                  </a:lnTo>
                  <a:lnTo>
                    <a:pt x="113743" y="1297"/>
                  </a:lnTo>
                  <a:lnTo>
                    <a:pt x="111812" y="3574"/>
                  </a:lnTo>
                  <a:lnTo>
                    <a:pt x="72937" y="32145"/>
                  </a:lnTo>
                  <a:lnTo>
                    <a:pt x="28456" y="68239"/>
                  </a:lnTo>
                  <a:lnTo>
                    <a:pt x="11018" y="83322"/>
                  </a:lnTo>
                  <a:lnTo>
                    <a:pt x="7345" y="87890"/>
                  </a:lnTo>
                  <a:lnTo>
                    <a:pt x="5602" y="91641"/>
                  </a:lnTo>
                  <a:lnTo>
                    <a:pt x="5145" y="94847"/>
                  </a:lnTo>
                  <a:lnTo>
                    <a:pt x="7603" y="112392"/>
                  </a:lnTo>
                  <a:lnTo>
                    <a:pt x="20635" y="139824"/>
                  </a:lnTo>
                  <a:lnTo>
                    <a:pt x="24981" y="182802"/>
                  </a:lnTo>
                  <a:lnTo>
                    <a:pt x="11520" y="222390"/>
                  </a:lnTo>
                  <a:lnTo>
                    <a:pt x="0" y="243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2" name="SMARTInkShape-5316"/>
            <p:cNvSpPr/>
            <p:nvPr>
              <p:custDataLst>
                <p:tags r:id="rId47"/>
              </p:custDataLst>
            </p:nvPr>
          </p:nvSpPr>
          <p:spPr>
            <a:xfrm>
              <a:off x="9975850" y="6102350"/>
              <a:ext cx="127001" cy="89449"/>
            </a:xfrm>
            <a:custGeom>
              <a:avLst/>
              <a:gdLst/>
              <a:ahLst/>
              <a:cxnLst/>
              <a:rect l="0" t="0" r="0" b="0"/>
              <a:pathLst>
                <a:path w="127001" h="89449">
                  <a:moveTo>
                    <a:pt x="0" y="0"/>
                  </a:moveTo>
                  <a:lnTo>
                    <a:pt x="0" y="0"/>
                  </a:lnTo>
                  <a:lnTo>
                    <a:pt x="42358" y="32638"/>
                  </a:lnTo>
                  <a:lnTo>
                    <a:pt x="85096" y="62912"/>
                  </a:lnTo>
                  <a:lnTo>
                    <a:pt x="115191" y="88663"/>
                  </a:lnTo>
                  <a:lnTo>
                    <a:pt x="118422" y="89448"/>
                  </a:lnTo>
                  <a:lnTo>
                    <a:pt x="1270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3" name="SMARTInkShape-5317"/>
            <p:cNvSpPr/>
            <p:nvPr>
              <p:custDataLst>
                <p:tags r:id="rId48"/>
              </p:custDataLst>
            </p:nvPr>
          </p:nvSpPr>
          <p:spPr>
            <a:xfrm>
              <a:off x="9699016" y="6077212"/>
              <a:ext cx="194207" cy="266439"/>
            </a:xfrm>
            <a:custGeom>
              <a:avLst/>
              <a:gdLst/>
              <a:ahLst/>
              <a:cxnLst/>
              <a:rect l="0" t="0" r="0" b="0"/>
              <a:pathLst>
                <a:path w="194207" h="266439">
                  <a:moveTo>
                    <a:pt x="187934" y="6088"/>
                  </a:moveTo>
                  <a:lnTo>
                    <a:pt x="187934" y="6088"/>
                  </a:lnTo>
                  <a:lnTo>
                    <a:pt x="191304" y="6088"/>
                  </a:lnTo>
                  <a:lnTo>
                    <a:pt x="192297" y="5383"/>
                  </a:lnTo>
                  <a:lnTo>
                    <a:pt x="192960" y="4206"/>
                  </a:lnTo>
                  <a:lnTo>
                    <a:pt x="194206" y="0"/>
                  </a:lnTo>
                  <a:lnTo>
                    <a:pt x="148848" y="21413"/>
                  </a:lnTo>
                  <a:lnTo>
                    <a:pt x="112539" y="41987"/>
                  </a:lnTo>
                  <a:lnTo>
                    <a:pt x="67574" y="69859"/>
                  </a:lnTo>
                  <a:lnTo>
                    <a:pt x="45263" y="92873"/>
                  </a:lnTo>
                  <a:lnTo>
                    <a:pt x="34261" y="112706"/>
                  </a:lnTo>
                  <a:lnTo>
                    <a:pt x="31440" y="123089"/>
                  </a:lnTo>
                  <a:lnTo>
                    <a:pt x="33511" y="126423"/>
                  </a:lnTo>
                  <a:lnTo>
                    <a:pt x="37713" y="128644"/>
                  </a:lnTo>
                  <a:lnTo>
                    <a:pt x="68106" y="132210"/>
                  </a:lnTo>
                  <a:lnTo>
                    <a:pt x="114708" y="129828"/>
                  </a:lnTo>
                  <a:lnTo>
                    <a:pt x="136075" y="132445"/>
                  </a:lnTo>
                  <a:lnTo>
                    <a:pt x="137839" y="133365"/>
                  </a:lnTo>
                  <a:lnTo>
                    <a:pt x="138310" y="134683"/>
                  </a:lnTo>
                  <a:lnTo>
                    <a:pt x="137918" y="136268"/>
                  </a:lnTo>
                  <a:lnTo>
                    <a:pt x="100818" y="161624"/>
                  </a:lnTo>
                  <a:lnTo>
                    <a:pt x="53683" y="192974"/>
                  </a:lnTo>
                  <a:lnTo>
                    <a:pt x="10424" y="225980"/>
                  </a:lnTo>
                  <a:lnTo>
                    <a:pt x="3207" y="235757"/>
                  </a:lnTo>
                  <a:lnTo>
                    <a:pt x="0" y="244806"/>
                  </a:lnTo>
                  <a:lnTo>
                    <a:pt x="1261" y="248488"/>
                  </a:lnTo>
                  <a:lnTo>
                    <a:pt x="8307" y="254462"/>
                  </a:lnTo>
                  <a:lnTo>
                    <a:pt x="27545" y="261792"/>
                  </a:lnTo>
                  <a:lnTo>
                    <a:pt x="65104" y="265519"/>
                  </a:lnTo>
                  <a:lnTo>
                    <a:pt x="110677" y="266257"/>
                  </a:lnTo>
                  <a:lnTo>
                    <a:pt x="153666" y="266414"/>
                  </a:lnTo>
                  <a:lnTo>
                    <a:pt x="175234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13" name="SMARTInkShape-Group944"/>
          <p:cNvGrpSpPr/>
          <p:nvPr/>
        </p:nvGrpSpPr>
        <p:grpSpPr>
          <a:xfrm>
            <a:off x="11108841" y="5830967"/>
            <a:ext cx="1032360" cy="560016"/>
            <a:chOff x="11108841" y="5830967"/>
            <a:chExt cx="1032360" cy="560016"/>
          </a:xfrm>
        </p:grpSpPr>
        <p:sp>
          <p:nvSpPr>
            <p:cNvPr id="23705" name="SMARTInkShape-5318"/>
            <p:cNvSpPr/>
            <p:nvPr>
              <p:custDataLst>
                <p:tags r:id="rId30"/>
              </p:custDataLst>
            </p:nvPr>
          </p:nvSpPr>
          <p:spPr>
            <a:xfrm>
              <a:off x="11887200" y="62293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4469" y="2072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6" name="SMARTInkShape-5319"/>
            <p:cNvSpPr/>
            <p:nvPr>
              <p:custDataLst>
                <p:tags r:id="rId31"/>
              </p:custDataLst>
            </p:nvPr>
          </p:nvSpPr>
          <p:spPr>
            <a:xfrm>
              <a:off x="11893550" y="6140450"/>
              <a:ext cx="27540" cy="42177"/>
            </a:xfrm>
            <a:custGeom>
              <a:avLst/>
              <a:gdLst/>
              <a:ahLst/>
              <a:cxnLst/>
              <a:rect l="0" t="0" r="0" b="0"/>
              <a:pathLst>
                <a:path w="27540" h="42177">
                  <a:moveTo>
                    <a:pt x="12700" y="25400"/>
                  </a:moveTo>
                  <a:lnTo>
                    <a:pt x="12700" y="25400"/>
                  </a:lnTo>
                  <a:lnTo>
                    <a:pt x="9330" y="18658"/>
                  </a:lnTo>
                  <a:lnTo>
                    <a:pt x="7631" y="16671"/>
                  </a:lnTo>
                  <a:lnTo>
                    <a:pt x="3861" y="14465"/>
                  </a:lnTo>
                  <a:lnTo>
                    <a:pt x="2574" y="14582"/>
                  </a:lnTo>
                  <a:lnTo>
                    <a:pt x="1715" y="15366"/>
                  </a:lnTo>
                  <a:lnTo>
                    <a:pt x="1144" y="16594"/>
                  </a:lnTo>
                  <a:lnTo>
                    <a:pt x="339" y="25064"/>
                  </a:lnTo>
                  <a:lnTo>
                    <a:pt x="3915" y="32541"/>
                  </a:lnTo>
                  <a:lnTo>
                    <a:pt x="6843" y="36511"/>
                  </a:lnTo>
                  <a:lnTo>
                    <a:pt x="13859" y="40922"/>
                  </a:lnTo>
                  <a:lnTo>
                    <a:pt x="17707" y="42098"/>
                  </a:lnTo>
                  <a:lnTo>
                    <a:pt x="20976" y="42176"/>
                  </a:lnTo>
                  <a:lnTo>
                    <a:pt x="26490" y="40382"/>
                  </a:lnTo>
                  <a:lnTo>
                    <a:pt x="27539" y="38210"/>
                  </a:lnTo>
                  <a:lnTo>
                    <a:pt x="26821" y="32034"/>
                  </a:lnTo>
                  <a:lnTo>
                    <a:pt x="19079" y="1725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7" name="SMARTInkShape-5320"/>
            <p:cNvSpPr/>
            <p:nvPr>
              <p:custDataLst>
                <p:tags r:id="rId32"/>
              </p:custDataLst>
            </p:nvPr>
          </p:nvSpPr>
          <p:spPr>
            <a:xfrm>
              <a:off x="11950698" y="5919668"/>
              <a:ext cx="190503" cy="125533"/>
            </a:xfrm>
            <a:custGeom>
              <a:avLst/>
              <a:gdLst/>
              <a:ahLst/>
              <a:cxnLst/>
              <a:rect l="0" t="0" r="0" b="0"/>
              <a:pathLst>
                <a:path w="190503" h="125533">
                  <a:moveTo>
                    <a:pt x="2" y="11232"/>
                  </a:moveTo>
                  <a:lnTo>
                    <a:pt x="2" y="11232"/>
                  </a:lnTo>
                  <a:lnTo>
                    <a:pt x="0" y="7861"/>
                  </a:lnTo>
                  <a:lnTo>
                    <a:pt x="5647" y="4325"/>
                  </a:lnTo>
                  <a:lnTo>
                    <a:pt x="15916" y="1106"/>
                  </a:lnTo>
                  <a:lnTo>
                    <a:pt x="35448" y="0"/>
                  </a:lnTo>
                  <a:lnTo>
                    <a:pt x="43508" y="2242"/>
                  </a:lnTo>
                  <a:lnTo>
                    <a:pt x="45939" y="5944"/>
                  </a:lnTo>
                  <a:lnTo>
                    <a:pt x="48641" y="17584"/>
                  </a:lnTo>
                  <a:lnTo>
                    <a:pt x="47246" y="23934"/>
                  </a:lnTo>
                  <a:lnTo>
                    <a:pt x="40048" y="36631"/>
                  </a:lnTo>
                  <a:lnTo>
                    <a:pt x="2145" y="72734"/>
                  </a:lnTo>
                  <a:lnTo>
                    <a:pt x="954" y="75726"/>
                  </a:lnTo>
                  <a:lnTo>
                    <a:pt x="638" y="77511"/>
                  </a:lnTo>
                  <a:lnTo>
                    <a:pt x="2541" y="78702"/>
                  </a:lnTo>
                  <a:lnTo>
                    <a:pt x="36685" y="87511"/>
                  </a:lnTo>
                  <a:lnTo>
                    <a:pt x="68752" y="94758"/>
                  </a:lnTo>
                  <a:lnTo>
                    <a:pt x="108168" y="103388"/>
                  </a:lnTo>
                  <a:lnTo>
                    <a:pt x="149205" y="114279"/>
                  </a:lnTo>
                  <a:lnTo>
                    <a:pt x="190502" y="12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8" name="SMARTInkShape-5321"/>
            <p:cNvSpPr/>
            <p:nvPr>
              <p:custDataLst>
                <p:tags r:id="rId33"/>
              </p:custDataLst>
            </p:nvPr>
          </p:nvSpPr>
          <p:spPr>
            <a:xfrm>
              <a:off x="11722100" y="6034732"/>
              <a:ext cx="149421" cy="194619"/>
            </a:xfrm>
            <a:custGeom>
              <a:avLst/>
              <a:gdLst/>
              <a:ahLst/>
              <a:cxnLst/>
              <a:rect l="0" t="0" r="0" b="0"/>
              <a:pathLst>
                <a:path w="149421" h="194619">
                  <a:moveTo>
                    <a:pt x="146050" y="23168"/>
                  </a:moveTo>
                  <a:lnTo>
                    <a:pt x="146050" y="23168"/>
                  </a:lnTo>
                  <a:lnTo>
                    <a:pt x="149420" y="16426"/>
                  </a:lnTo>
                  <a:lnTo>
                    <a:pt x="149195" y="9353"/>
                  </a:lnTo>
                  <a:lnTo>
                    <a:pt x="146669" y="57"/>
                  </a:lnTo>
                  <a:lnTo>
                    <a:pt x="146463" y="0"/>
                  </a:lnTo>
                  <a:lnTo>
                    <a:pt x="146234" y="1816"/>
                  </a:lnTo>
                  <a:lnTo>
                    <a:pt x="112809" y="46011"/>
                  </a:lnTo>
                  <a:lnTo>
                    <a:pt x="80227" y="84813"/>
                  </a:lnTo>
                  <a:lnTo>
                    <a:pt x="47132" y="124218"/>
                  </a:lnTo>
                  <a:lnTo>
                    <a:pt x="15896" y="164615"/>
                  </a:lnTo>
                  <a:lnTo>
                    <a:pt x="0" y="194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9" name="SMARTInkShape-5322"/>
            <p:cNvSpPr/>
            <p:nvPr>
              <p:custDataLst>
                <p:tags r:id="rId34"/>
              </p:custDataLst>
            </p:nvPr>
          </p:nvSpPr>
          <p:spPr>
            <a:xfrm>
              <a:off x="11696700" y="6065133"/>
              <a:ext cx="133351" cy="132448"/>
            </a:xfrm>
            <a:custGeom>
              <a:avLst/>
              <a:gdLst/>
              <a:ahLst/>
              <a:cxnLst/>
              <a:rect l="0" t="0" r="0" b="0"/>
              <a:pathLst>
                <a:path w="133351" h="13244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4200" y="23933"/>
                  </a:lnTo>
                  <a:lnTo>
                    <a:pt x="76910" y="49666"/>
                  </a:lnTo>
                  <a:lnTo>
                    <a:pt x="109841" y="91809"/>
                  </a:lnTo>
                  <a:lnTo>
                    <a:pt x="130519" y="129246"/>
                  </a:lnTo>
                  <a:lnTo>
                    <a:pt x="131462" y="132437"/>
                  </a:lnTo>
                  <a:lnTo>
                    <a:pt x="132092" y="132447"/>
                  </a:lnTo>
                  <a:lnTo>
                    <a:pt x="1333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0" name="SMARTInkShape-5323"/>
            <p:cNvSpPr/>
            <p:nvPr>
              <p:custDataLst>
                <p:tags r:id="rId35"/>
              </p:custDataLst>
            </p:nvPr>
          </p:nvSpPr>
          <p:spPr>
            <a:xfrm>
              <a:off x="11474072" y="6019923"/>
              <a:ext cx="188026" cy="229137"/>
            </a:xfrm>
            <a:custGeom>
              <a:avLst/>
              <a:gdLst/>
              <a:ahLst/>
              <a:cxnLst/>
              <a:rect l="0" t="0" r="0" b="0"/>
              <a:pathLst>
                <a:path w="188026" h="229137">
                  <a:moveTo>
                    <a:pt x="121028" y="18927"/>
                  </a:moveTo>
                  <a:lnTo>
                    <a:pt x="121028" y="18927"/>
                  </a:lnTo>
                  <a:lnTo>
                    <a:pt x="147543" y="4622"/>
                  </a:lnTo>
                  <a:lnTo>
                    <a:pt x="188025" y="0"/>
                  </a:lnTo>
                  <a:lnTo>
                    <a:pt x="183966" y="3695"/>
                  </a:lnTo>
                  <a:lnTo>
                    <a:pt x="143008" y="26616"/>
                  </a:lnTo>
                  <a:lnTo>
                    <a:pt x="107314" y="44018"/>
                  </a:lnTo>
                  <a:lnTo>
                    <a:pt x="61090" y="64779"/>
                  </a:lnTo>
                  <a:lnTo>
                    <a:pt x="34477" y="82312"/>
                  </a:lnTo>
                  <a:lnTo>
                    <a:pt x="29645" y="89666"/>
                  </a:lnTo>
                  <a:lnTo>
                    <a:pt x="28356" y="93603"/>
                  </a:lnTo>
                  <a:lnTo>
                    <a:pt x="30319" y="96933"/>
                  </a:lnTo>
                  <a:lnTo>
                    <a:pt x="40026" y="102515"/>
                  </a:lnTo>
                  <a:lnTo>
                    <a:pt x="87391" y="114035"/>
                  </a:lnTo>
                  <a:lnTo>
                    <a:pt x="103257" y="119053"/>
                  </a:lnTo>
                  <a:lnTo>
                    <a:pt x="112660" y="125987"/>
                  </a:lnTo>
                  <a:lnTo>
                    <a:pt x="113333" y="129105"/>
                  </a:lnTo>
                  <a:lnTo>
                    <a:pt x="111663" y="131890"/>
                  </a:lnTo>
                  <a:lnTo>
                    <a:pt x="64528" y="159625"/>
                  </a:lnTo>
                  <a:lnTo>
                    <a:pt x="19948" y="184224"/>
                  </a:lnTo>
                  <a:lnTo>
                    <a:pt x="2807" y="199764"/>
                  </a:lnTo>
                  <a:lnTo>
                    <a:pt x="586" y="204396"/>
                  </a:lnTo>
                  <a:lnTo>
                    <a:pt x="0" y="213306"/>
                  </a:lnTo>
                  <a:lnTo>
                    <a:pt x="2948" y="217658"/>
                  </a:lnTo>
                  <a:lnTo>
                    <a:pt x="13750" y="226255"/>
                  </a:lnTo>
                  <a:lnTo>
                    <a:pt x="31722" y="229136"/>
                  </a:lnTo>
                  <a:lnTo>
                    <a:pt x="69402" y="226791"/>
                  </a:lnTo>
                  <a:lnTo>
                    <a:pt x="114433" y="221627"/>
                  </a:lnTo>
                  <a:lnTo>
                    <a:pt x="153412" y="215629"/>
                  </a:lnTo>
                  <a:lnTo>
                    <a:pt x="184528" y="209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1" name="SMARTInkShape-5324"/>
            <p:cNvSpPr/>
            <p:nvPr>
              <p:custDataLst>
                <p:tags r:id="rId36"/>
              </p:custDataLst>
            </p:nvPr>
          </p:nvSpPr>
          <p:spPr>
            <a:xfrm>
              <a:off x="11157571" y="5830967"/>
              <a:ext cx="113680" cy="115098"/>
            </a:xfrm>
            <a:custGeom>
              <a:avLst/>
              <a:gdLst/>
              <a:ahLst/>
              <a:cxnLst/>
              <a:rect l="0" t="0" r="0" b="0"/>
              <a:pathLst>
                <a:path w="113680" h="115098">
                  <a:moveTo>
                    <a:pt x="5729" y="23733"/>
                  </a:moveTo>
                  <a:lnTo>
                    <a:pt x="5729" y="23733"/>
                  </a:lnTo>
                  <a:lnTo>
                    <a:pt x="12636" y="6774"/>
                  </a:lnTo>
                  <a:lnTo>
                    <a:pt x="16561" y="2084"/>
                  </a:lnTo>
                  <a:lnTo>
                    <a:pt x="20656" y="0"/>
                  </a:lnTo>
                  <a:lnTo>
                    <a:pt x="22030" y="2266"/>
                  </a:lnTo>
                  <a:lnTo>
                    <a:pt x="23557" y="12311"/>
                  </a:lnTo>
                  <a:lnTo>
                    <a:pt x="19468" y="51894"/>
                  </a:lnTo>
                  <a:lnTo>
                    <a:pt x="9985" y="94834"/>
                  </a:lnTo>
                  <a:lnTo>
                    <a:pt x="1473" y="114212"/>
                  </a:lnTo>
                  <a:lnTo>
                    <a:pt x="776" y="115097"/>
                  </a:lnTo>
                  <a:lnTo>
                    <a:pt x="311" y="114981"/>
                  </a:lnTo>
                  <a:lnTo>
                    <a:pt x="0" y="114198"/>
                  </a:lnTo>
                  <a:lnTo>
                    <a:pt x="15156" y="72658"/>
                  </a:lnTo>
                  <a:lnTo>
                    <a:pt x="30159" y="35172"/>
                  </a:lnTo>
                  <a:lnTo>
                    <a:pt x="39164" y="17528"/>
                  </a:lnTo>
                  <a:lnTo>
                    <a:pt x="47871" y="7334"/>
                  </a:lnTo>
                  <a:lnTo>
                    <a:pt x="56443" y="2334"/>
                  </a:lnTo>
                  <a:lnTo>
                    <a:pt x="60705" y="1000"/>
                  </a:lnTo>
                  <a:lnTo>
                    <a:pt x="64956" y="2227"/>
                  </a:lnTo>
                  <a:lnTo>
                    <a:pt x="73444" y="9236"/>
                  </a:lnTo>
                  <a:lnTo>
                    <a:pt x="86157" y="31824"/>
                  </a:lnTo>
                  <a:lnTo>
                    <a:pt x="98730" y="71062"/>
                  </a:lnTo>
                  <a:lnTo>
                    <a:pt x="113679" y="112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2" name="SMARTInkShape-5325"/>
            <p:cNvSpPr/>
            <p:nvPr>
              <p:custDataLst>
                <p:tags r:id="rId37"/>
              </p:custDataLst>
            </p:nvPr>
          </p:nvSpPr>
          <p:spPr>
            <a:xfrm>
              <a:off x="11108841" y="6025791"/>
              <a:ext cx="197582" cy="365192"/>
            </a:xfrm>
            <a:custGeom>
              <a:avLst/>
              <a:gdLst/>
              <a:ahLst/>
              <a:cxnLst/>
              <a:rect l="0" t="0" r="0" b="0"/>
              <a:pathLst>
                <a:path w="197582" h="365192">
                  <a:moveTo>
                    <a:pt x="3659" y="165459"/>
                  </a:moveTo>
                  <a:lnTo>
                    <a:pt x="3659" y="165459"/>
                  </a:lnTo>
                  <a:lnTo>
                    <a:pt x="0" y="161800"/>
                  </a:lnTo>
                  <a:lnTo>
                    <a:pt x="1563" y="163363"/>
                  </a:lnTo>
                  <a:lnTo>
                    <a:pt x="8606" y="208674"/>
                  </a:lnTo>
                  <a:lnTo>
                    <a:pt x="14618" y="255370"/>
                  </a:lnTo>
                  <a:lnTo>
                    <a:pt x="13962" y="292759"/>
                  </a:lnTo>
                  <a:lnTo>
                    <a:pt x="10790" y="336576"/>
                  </a:lnTo>
                  <a:lnTo>
                    <a:pt x="10078" y="365191"/>
                  </a:lnTo>
                  <a:lnTo>
                    <a:pt x="9349" y="364936"/>
                  </a:lnTo>
                  <a:lnTo>
                    <a:pt x="6658" y="360890"/>
                  </a:lnTo>
                  <a:lnTo>
                    <a:pt x="4956" y="323694"/>
                  </a:lnTo>
                  <a:lnTo>
                    <a:pt x="7293" y="289878"/>
                  </a:lnTo>
                  <a:lnTo>
                    <a:pt x="14446" y="243805"/>
                  </a:lnTo>
                  <a:lnTo>
                    <a:pt x="19317" y="217690"/>
                  </a:lnTo>
                  <a:lnTo>
                    <a:pt x="23975" y="193224"/>
                  </a:lnTo>
                  <a:lnTo>
                    <a:pt x="32914" y="147225"/>
                  </a:lnTo>
                  <a:lnTo>
                    <a:pt x="43472" y="108906"/>
                  </a:lnTo>
                  <a:lnTo>
                    <a:pt x="61317" y="61449"/>
                  </a:lnTo>
                  <a:lnTo>
                    <a:pt x="75851" y="35271"/>
                  </a:lnTo>
                  <a:lnTo>
                    <a:pt x="96422" y="14229"/>
                  </a:lnTo>
                  <a:lnTo>
                    <a:pt x="115913" y="2996"/>
                  </a:lnTo>
                  <a:lnTo>
                    <a:pt x="125062" y="0"/>
                  </a:lnTo>
                  <a:lnTo>
                    <a:pt x="140871" y="435"/>
                  </a:lnTo>
                  <a:lnTo>
                    <a:pt x="148051" y="2527"/>
                  </a:lnTo>
                  <a:lnTo>
                    <a:pt x="152837" y="6743"/>
                  </a:lnTo>
                  <a:lnTo>
                    <a:pt x="158153" y="18954"/>
                  </a:lnTo>
                  <a:lnTo>
                    <a:pt x="154406" y="48437"/>
                  </a:lnTo>
                  <a:lnTo>
                    <a:pt x="128336" y="94947"/>
                  </a:lnTo>
                  <a:lnTo>
                    <a:pt x="124839" y="101036"/>
                  </a:lnTo>
                  <a:lnTo>
                    <a:pt x="154241" y="93040"/>
                  </a:lnTo>
                  <a:lnTo>
                    <a:pt x="161197" y="93896"/>
                  </a:lnTo>
                  <a:lnTo>
                    <a:pt x="174570" y="100493"/>
                  </a:lnTo>
                  <a:lnTo>
                    <a:pt x="190627" y="119476"/>
                  </a:lnTo>
                  <a:lnTo>
                    <a:pt x="196118" y="134910"/>
                  </a:lnTo>
                  <a:lnTo>
                    <a:pt x="197581" y="142975"/>
                  </a:lnTo>
                  <a:lnTo>
                    <a:pt x="196441" y="150470"/>
                  </a:lnTo>
                  <a:lnTo>
                    <a:pt x="189528" y="164442"/>
                  </a:lnTo>
                  <a:lnTo>
                    <a:pt x="170366" y="184207"/>
                  </a:lnTo>
                  <a:lnTo>
                    <a:pt x="143443" y="196728"/>
                  </a:lnTo>
                  <a:lnTo>
                    <a:pt x="116493" y="198164"/>
                  </a:lnTo>
                  <a:lnTo>
                    <a:pt x="109221" y="195023"/>
                  </a:lnTo>
                  <a:lnTo>
                    <a:pt x="86209" y="17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17" name="SMARTInkShape-Group945"/>
          <p:cNvGrpSpPr/>
          <p:nvPr/>
        </p:nvGrpSpPr>
        <p:grpSpPr>
          <a:xfrm>
            <a:off x="4457700" y="6433334"/>
            <a:ext cx="380608" cy="227817"/>
            <a:chOff x="4457700" y="6433334"/>
            <a:chExt cx="380608" cy="227817"/>
          </a:xfrm>
        </p:grpSpPr>
        <p:sp>
          <p:nvSpPr>
            <p:cNvPr id="23714" name="SMARTInkShape-5326"/>
            <p:cNvSpPr/>
            <p:nvPr>
              <p:custDataLst>
                <p:tags r:id="rId27"/>
              </p:custDataLst>
            </p:nvPr>
          </p:nvSpPr>
          <p:spPr>
            <a:xfrm>
              <a:off x="4457700" y="6534150"/>
              <a:ext cx="304801" cy="38101"/>
            </a:xfrm>
            <a:custGeom>
              <a:avLst/>
              <a:gdLst/>
              <a:ahLst/>
              <a:cxnLst/>
              <a:rect l="0" t="0" r="0" b="0"/>
              <a:pathLst>
                <a:path w="304801" h="38101">
                  <a:moveTo>
                    <a:pt x="0" y="38100"/>
                  </a:moveTo>
                  <a:lnTo>
                    <a:pt x="0" y="38100"/>
                  </a:lnTo>
                  <a:lnTo>
                    <a:pt x="42095" y="29261"/>
                  </a:lnTo>
                  <a:lnTo>
                    <a:pt x="72801" y="25234"/>
                  </a:lnTo>
                  <a:lnTo>
                    <a:pt x="110673" y="20387"/>
                  </a:lnTo>
                  <a:lnTo>
                    <a:pt x="153375" y="13529"/>
                  </a:lnTo>
                  <a:lnTo>
                    <a:pt x="194461" y="7659"/>
                  </a:lnTo>
                  <a:lnTo>
                    <a:pt x="233182" y="3404"/>
                  </a:lnTo>
                  <a:lnTo>
                    <a:pt x="269207" y="1513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5" name="SMARTInkShape-5327"/>
            <p:cNvSpPr/>
            <p:nvPr>
              <p:custDataLst>
                <p:tags r:id="rId28"/>
              </p:custDataLst>
            </p:nvPr>
          </p:nvSpPr>
          <p:spPr>
            <a:xfrm>
              <a:off x="4500329" y="6565900"/>
              <a:ext cx="332022" cy="68968"/>
            </a:xfrm>
            <a:custGeom>
              <a:avLst/>
              <a:gdLst/>
              <a:ahLst/>
              <a:cxnLst/>
              <a:rect l="0" t="0" r="0" b="0"/>
              <a:pathLst>
                <a:path w="332022" h="68968">
                  <a:moveTo>
                    <a:pt x="8171" y="63500"/>
                  </a:moveTo>
                  <a:lnTo>
                    <a:pt x="8171" y="63500"/>
                  </a:lnTo>
                  <a:lnTo>
                    <a:pt x="149" y="67863"/>
                  </a:lnTo>
                  <a:lnTo>
                    <a:pt x="0" y="68525"/>
                  </a:lnTo>
                  <a:lnTo>
                    <a:pt x="607" y="68967"/>
                  </a:lnTo>
                  <a:lnTo>
                    <a:pt x="47488" y="60944"/>
                  </a:lnTo>
                  <a:lnTo>
                    <a:pt x="87734" y="53192"/>
                  </a:lnTo>
                  <a:lnTo>
                    <a:pt x="111307" y="48161"/>
                  </a:lnTo>
                  <a:lnTo>
                    <a:pt x="136195" y="42690"/>
                  </a:lnTo>
                  <a:lnTo>
                    <a:pt x="161959" y="36927"/>
                  </a:lnTo>
                  <a:lnTo>
                    <a:pt x="188307" y="30969"/>
                  </a:lnTo>
                  <a:lnTo>
                    <a:pt x="215045" y="24879"/>
                  </a:lnTo>
                  <a:lnTo>
                    <a:pt x="239926" y="19408"/>
                  </a:lnTo>
                  <a:lnTo>
                    <a:pt x="286386" y="9566"/>
                  </a:lnTo>
                  <a:lnTo>
                    <a:pt x="332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6" name="SMARTInkShape-5328"/>
            <p:cNvSpPr/>
            <p:nvPr>
              <p:custDataLst>
                <p:tags r:id="rId29"/>
              </p:custDataLst>
            </p:nvPr>
          </p:nvSpPr>
          <p:spPr>
            <a:xfrm>
              <a:off x="4686300" y="6433334"/>
              <a:ext cx="152008" cy="227817"/>
            </a:xfrm>
            <a:custGeom>
              <a:avLst/>
              <a:gdLst/>
              <a:ahLst/>
              <a:cxnLst/>
              <a:rect l="0" t="0" r="0" b="0"/>
              <a:pathLst>
                <a:path w="152008" h="227817">
                  <a:moveTo>
                    <a:pt x="0" y="11916"/>
                  </a:moveTo>
                  <a:lnTo>
                    <a:pt x="0" y="11916"/>
                  </a:lnTo>
                  <a:lnTo>
                    <a:pt x="0" y="5174"/>
                  </a:lnTo>
                  <a:lnTo>
                    <a:pt x="2822" y="3188"/>
                  </a:lnTo>
                  <a:lnTo>
                    <a:pt x="27630" y="0"/>
                  </a:lnTo>
                  <a:lnTo>
                    <a:pt x="44736" y="976"/>
                  </a:lnTo>
                  <a:lnTo>
                    <a:pt x="77460" y="10870"/>
                  </a:lnTo>
                  <a:lnTo>
                    <a:pt x="118599" y="38781"/>
                  </a:lnTo>
                  <a:lnTo>
                    <a:pt x="135261" y="55606"/>
                  </a:lnTo>
                  <a:lnTo>
                    <a:pt x="147370" y="74842"/>
                  </a:lnTo>
                  <a:lnTo>
                    <a:pt x="151811" y="93270"/>
                  </a:lnTo>
                  <a:lnTo>
                    <a:pt x="152007" y="102136"/>
                  </a:lnTo>
                  <a:lnTo>
                    <a:pt x="146581" y="117630"/>
                  </a:lnTo>
                  <a:lnTo>
                    <a:pt x="111861" y="160755"/>
                  </a:lnTo>
                  <a:lnTo>
                    <a:pt x="95624" y="187877"/>
                  </a:lnTo>
                  <a:lnTo>
                    <a:pt x="82550" y="227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22" name="SMARTInkShape-Group946"/>
          <p:cNvGrpSpPr/>
          <p:nvPr/>
        </p:nvGrpSpPr>
        <p:grpSpPr>
          <a:xfrm>
            <a:off x="5187950" y="6359471"/>
            <a:ext cx="488951" cy="368459"/>
            <a:chOff x="5187950" y="6359471"/>
            <a:chExt cx="488951" cy="368459"/>
          </a:xfrm>
        </p:grpSpPr>
        <p:sp>
          <p:nvSpPr>
            <p:cNvPr id="23718" name="SMARTInkShape-5329"/>
            <p:cNvSpPr/>
            <p:nvPr>
              <p:custDataLst>
                <p:tags r:id="rId23"/>
              </p:custDataLst>
            </p:nvPr>
          </p:nvSpPr>
          <p:spPr>
            <a:xfrm>
              <a:off x="5187950" y="6489861"/>
              <a:ext cx="163905" cy="238069"/>
            </a:xfrm>
            <a:custGeom>
              <a:avLst/>
              <a:gdLst/>
              <a:ahLst/>
              <a:cxnLst/>
              <a:rect l="0" t="0" r="0" b="0"/>
              <a:pathLst>
                <a:path w="163905" h="238069">
                  <a:moveTo>
                    <a:pt x="0" y="114139"/>
                  </a:moveTo>
                  <a:lnTo>
                    <a:pt x="0" y="114139"/>
                  </a:lnTo>
                  <a:lnTo>
                    <a:pt x="3371" y="160377"/>
                  </a:lnTo>
                  <a:lnTo>
                    <a:pt x="10984" y="206140"/>
                  </a:lnTo>
                  <a:lnTo>
                    <a:pt x="14073" y="225594"/>
                  </a:lnTo>
                  <a:lnTo>
                    <a:pt x="16132" y="234230"/>
                  </a:lnTo>
                  <a:lnTo>
                    <a:pt x="15693" y="236533"/>
                  </a:lnTo>
                  <a:lnTo>
                    <a:pt x="14696" y="238068"/>
                  </a:lnTo>
                  <a:lnTo>
                    <a:pt x="14030" y="237681"/>
                  </a:lnTo>
                  <a:lnTo>
                    <a:pt x="9158" y="207746"/>
                  </a:lnTo>
                  <a:lnTo>
                    <a:pt x="13454" y="172449"/>
                  </a:lnTo>
                  <a:lnTo>
                    <a:pt x="22207" y="137702"/>
                  </a:lnTo>
                  <a:lnTo>
                    <a:pt x="35035" y="100623"/>
                  </a:lnTo>
                  <a:lnTo>
                    <a:pt x="56242" y="53454"/>
                  </a:lnTo>
                  <a:lnTo>
                    <a:pt x="82371" y="15603"/>
                  </a:lnTo>
                  <a:lnTo>
                    <a:pt x="98933" y="4964"/>
                  </a:lnTo>
                  <a:lnTo>
                    <a:pt x="108289" y="1139"/>
                  </a:lnTo>
                  <a:lnTo>
                    <a:pt x="115937" y="0"/>
                  </a:lnTo>
                  <a:lnTo>
                    <a:pt x="128198" y="2498"/>
                  </a:lnTo>
                  <a:lnTo>
                    <a:pt x="132031" y="7256"/>
                  </a:lnTo>
                  <a:lnTo>
                    <a:pt x="136292" y="21951"/>
                  </a:lnTo>
                  <a:lnTo>
                    <a:pt x="132541" y="42122"/>
                  </a:lnTo>
                  <a:lnTo>
                    <a:pt x="116256" y="86194"/>
                  </a:lnTo>
                  <a:lnTo>
                    <a:pt x="97745" y="120199"/>
                  </a:lnTo>
                  <a:lnTo>
                    <a:pt x="97618" y="121707"/>
                  </a:lnTo>
                  <a:lnTo>
                    <a:pt x="98240" y="122007"/>
                  </a:lnTo>
                  <a:lnTo>
                    <a:pt x="142322" y="102637"/>
                  </a:lnTo>
                  <a:lnTo>
                    <a:pt x="147798" y="100120"/>
                  </a:lnTo>
                  <a:lnTo>
                    <a:pt x="157645" y="99207"/>
                  </a:lnTo>
                  <a:lnTo>
                    <a:pt x="162247" y="99951"/>
                  </a:lnTo>
                  <a:lnTo>
                    <a:pt x="163904" y="103269"/>
                  </a:lnTo>
                  <a:lnTo>
                    <a:pt x="161982" y="114482"/>
                  </a:lnTo>
                  <a:lnTo>
                    <a:pt x="142853" y="136662"/>
                  </a:lnTo>
                  <a:lnTo>
                    <a:pt x="95250" y="171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9" name="SMARTInkShape-5330"/>
            <p:cNvSpPr/>
            <p:nvPr>
              <p:custDataLst>
                <p:tags r:id="rId24"/>
              </p:custDataLst>
            </p:nvPr>
          </p:nvSpPr>
          <p:spPr>
            <a:xfrm>
              <a:off x="5238750" y="6359471"/>
              <a:ext cx="95251" cy="60380"/>
            </a:xfrm>
            <a:custGeom>
              <a:avLst/>
              <a:gdLst/>
              <a:ahLst/>
              <a:cxnLst/>
              <a:rect l="0" t="0" r="0" b="0"/>
              <a:pathLst>
                <a:path w="95251" h="60380">
                  <a:moveTo>
                    <a:pt x="0" y="60379"/>
                  </a:moveTo>
                  <a:lnTo>
                    <a:pt x="0" y="60379"/>
                  </a:lnTo>
                  <a:lnTo>
                    <a:pt x="6480" y="40100"/>
                  </a:lnTo>
                  <a:lnTo>
                    <a:pt x="29232" y="7414"/>
                  </a:lnTo>
                  <a:lnTo>
                    <a:pt x="37921" y="1562"/>
                  </a:lnTo>
                  <a:lnTo>
                    <a:pt x="42214" y="0"/>
                  </a:lnTo>
                  <a:lnTo>
                    <a:pt x="46488" y="371"/>
                  </a:lnTo>
                  <a:lnTo>
                    <a:pt x="54998" y="4546"/>
                  </a:lnTo>
                  <a:lnTo>
                    <a:pt x="76324" y="24499"/>
                  </a:lnTo>
                  <a:lnTo>
                    <a:pt x="95250" y="5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0" name="SMARTInkShape-5331"/>
            <p:cNvSpPr/>
            <p:nvPr>
              <p:custDataLst>
                <p:tags r:id="rId25"/>
              </p:custDataLst>
            </p:nvPr>
          </p:nvSpPr>
          <p:spPr>
            <a:xfrm>
              <a:off x="5473700" y="65214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37590" y="0"/>
                  </a:lnTo>
                  <a:lnTo>
                    <a:pt x="78479" y="705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1" name="SMARTInkShape-5332"/>
            <p:cNvSpPr/>
            <p:nvPr>
              <p:custDataLst>
                <p:tags r:id="rId26"/>
              </p:custDataLst>
            </p:nvPr>
          </p:nvSpPr>
          <p:spPr>
            <a:xfrm>
              <a:off x="5473700" y="6598872"/>
              <a:ext cx="203201" cy="17829"/>
            </a:xfrm>
            <a:custGeom>
              <a:avLst/>
              <a:gdLst/>
              <a:ahLst/>
              <a:cxnLst/>
              <a:rect l="0" t="0" r="0" b="0"/>
              <a:pathLst>
                <a:path w="203201" h="17829">
                  <a:moveTo>
                    <a:pt x="0" y="17828"/>
                  </a:moveTo>
                  <a:lnTo>
                    <a:pt x="0" y="17828"/>
                  </a:lnTo>
                  <a:lnTo>
                    <a:pt x="44749" y="6997"/>
                  </a:lnTo>
                  <a:lnTo>
                    <a:pt x="88597" y="1527"/>
                  </a:lnTo>
                  <a:lnTo>
                    <a:pt x="123337" y="0"/>
                  </a:lnTo>
                  <a:lnTo>
                    <a:pt x="156181" y="1202"/>
                  </a:lnTo>
                  <a:lnTo>
                    <a:pt x="20320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39" name="SMARTInkShape-Group947"/>
          <p:cNvGrpSpPr/>
          <p:nvPr/>
        </p:nvGrpSpPr>
        <p:grpSpPr>
          <a:xfrm>
            <a:off x="5928349" y="6330950"/>
            <a:ext cx="1717052" cy="368393"/>
            <a:chOff x="5928349" y="6330950"/>
            <a:chExt cx="1717052" cy="368393"/>
          </a:xfrm>
        </p:grpSpPr>
        <p:sp>
          <p:nvSpPr>
            <p:cNvPr id="23723" name="SMARTInkShape-5333"/>
            <p:cNvSpPr/>
            <p:nvPr>
              <p:custDataLst>
                <p:tags r:id="rId7"/>
              </p:custDataLst>
            </p:nvPr>
          </p:nvSpPr>
          <p:spPr>
            <a:xfrm>
              <a:off x="5928349" y="6394712"/>
              <a:ext cx="167652" cy="189207"/>
            </a:xfrm>
            <a:custGeom>
              <a:avLst/>
              <a:gdLst/>
              <a:ahLst/>
              <a:cxnLst/>
              <a:rect l="0" t="0" r="0" b="0"/>
              <a:pathLst>
                <a:path w="167652" h="189207">
                  <a:moveTo>
                    <a:pt x="154951" y="6088"/>
                  </a:moveTo>
                  <a:lnTo>
                    <a:pt x="154951" y="6088"/>
                  </a:lnTo>
                  <a:lnTo>
                    <a:pt x="160418" y="621"/>
                  </a:lnTo>
                  <a:lnTo>
                    <a:pt x="160007" y="326"/>
                  </a:lnTo>
                  <a:lnTo>
                    <a:pt x="157669" y="0"/>
                  </a:lnTo>
                  <a:lnTo>
                    <a:pt x="154277" y="1736"/>
                  </a:lnTo>
                  <a:lnTo>
                    <a:pt x="108934" y="30252"/>
                  </a:lnTo>
                  <a:lnTo>
                    <a:pt x="68566" y="53542"/>
                  </a:lnTo>
                  <a:lnTo>
                    <a:pt x="22934" y="85285"/>
                  </a:lnTo>
                  <a:lnTo>
                    <a:pt x="0" y="104459"/>
                  </a:lnTo>
                  <a:lnTo>
                    <a:pt x="1556" y="105535"/>
                  </a:lnTo>
                  <a:lnTo>
                    <a:pt x="10811" y="106731"/>
                  </a:lnTo>
                  <a:lnTo>
                    <a:pt x="49181" y="103135"/>
                  </a:lnTo>
                  <a:lnTo>
                    <a:pt x="85819" y="103575"/>
                  </a:lnTo>
                  <a:lnTo>
                    <a:pt x="91929" y="104946"/>
                  </a:lnTo>
                  <a:lnTo>
                    <a:pt x="96003" y="107271"/>
                  </a:lnTo>
                  <a:lnTo>
                    <a:pt x="98720" y="110232"/>
                  </a:lnTo>
                  <a:lnTo>
                    <a:pt x="100530" y="113617"/>
                  </a:lnTo>
                  <a:lnTo>
                    <a:pt x="99620" y="117990"/>
                  </a:lnTo>
                  <a:lnTo>
                    <a:pt x="92966" y="128494"/>
                  </a:lnTo>
                  <a:lnTo>
                    <a:pt x="73947" y="146309"/>
                  </a:lnTo>
                  <a:lnTo>
                    <a:pt x="26874" y="175096"/>
                  </a:lnTo>
                  <a:lnTo>
                    <a:pt x="20416" y="181861"/>
                  </a:lnTo>
                  <a:lnTo>
                    <a:pt x="18695" y="184654"/>
                  </a:lnTo>
                  <a:lnTo>
                    <a:pt x="18252" y="186515"/>
                  </a:lnTo>
                  <a:lnTo>
                    <a:pt x="18663" y="187756"/>
                  </a:lnTo>
                  <a:lnTo>
                    <a:pt x="19643" y="188584"/>
                  </a:lnTo>
                  <a:lnTo>
                    <a:pt x="47268" y="189206"/>
                  </a:lnTo>
                  <a:lnTo>
                    <a:pt x="94639" y="183266"/>
                  </a:lnTo>
                  <a:lnTo>
                    <a:pt x="133083" y="177354"/>
                  </a:lnTo>
                  <a:lnTo>
                    <a:pt x="167651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4" name="SMARTInkShape-5334"/>
            <p:cNvSpPr/>
            <p:nvPr>
              <p:custDataLst>
                <p:tags r:id="rId8"/>
              </p:custDataLst>
            </p:nvPr>
          </p:nvSpPr>
          <p:spPr>
            <a:xfrm>
              <a:off x="6115050" y="6375400"/>
              <a:ext cx="146051" cy="133351"/>
            </a:xfrm>
            <a:custGeom>
              <a:avLst/>
              <a:gdLst/>
              <a:ahLst/>
              <a:cxnLst/>
              <a:rect l="0" t="0" r="0" b="0"/>
              <a:pathLst>
                <a:path w="146051" h="13335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5775" y="11681"/>
                  </a:lnTo>
                  <a:lnTo>
                    <a:pt x="8789" y="11315"/>
                  </a:lnTo>
                  <a:lnTo>
                    <a:pt x="12209" y="9660"/>
                  </a:lnTo>
                  <a:lnTo>
                    <a:pt x="17312" y="11378"/>
                  </a:lnTo>
                  <a:lnTo>
                    <a:pt x="60544" y="45365"/>
                  </a:lnTo>
                  <a:lnTo>
                    <a:pt x="102140" y="88924"/>
                  </a:lnTo>
                  <a:lnTo>
                    <a:pt x="146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5" name="SMARTInkShape-5335"/>
            <p:cNvSpPr/>
            <p:nvPr>
              <p:custDataLst>
                <p:tags r:id="rId9"/>
              </p:custDataLst>
            </p:nvPr>
          </p:nvSpPr>
          <p:spPr>
            <a:xfrm>
              <a:off x="6178550" y="6362700"/>
              <a:ext cx="107951" cy="171451"/>
            </a:xfrm>
            <a:custGeom>
              <a:avLst/>
              <a:gdLst/>
              <a:ahLst/>
              <a:cxnLst/>
              <a:rect l="0" t="0" r="0" b="0"/>
              <a:pathLst>
                <a:path w="107951" h="17145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101043" y="1881"/>
                  </a:lnTo>
                  <a:lnTo>
                    <a:pt x="82910" y="22322"/>
                  </a:lnTo>
                  <a:lnTo>
                    <a:pt x="56516" y="61036"/>
                  </a:lnTo>
                  <a:lnTo>
                    <a:pt x="34463" y="96401"/>
                  </a:lnTo>
                  <a:lnTo>
                    <a:pt x="13653" y="14251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6" name="SMARTInkShape-5336"/>
            <p:cNvSpPr/>
            <p:nvPr>
              <p:custDataLst>
                <p:tags r:id="rId10"/>
              </p:custDataLst>
            </p:nvPr>
          </p:nvSpPr>
          <p:spPr>
            <a:xfrm>
              <a:off x="6337300" y="64833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7" name="SMARTInkShape-5337"/>
            <p:cNvSpPr/>
            <p:nvPr>
              <p:custDataLst>
                <p:tags r:id="rId11"/>
              </p:custDataLst>
            </p:nvPr>
          </p:nvSpPr>
          <p:spPr>
            <a:xfrm>
              <a:off x="6311900" y="63881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8" name="SMARTInkShape-5338"/>
            <p:cNvSpPr/>
            <p:nvPr>
              <p:custDataLst>
                <p:tags r:id="rId12"/>
              </p:custDataLst>
            </p:nvPr>
          </p:nvSpPr>
          <p:spPr>
            <a:xfrm>
              <a:off x="6426200" y="6356349"/>
              <a:ext cx="95251" cy="88902"/>
            </a:xfrm>
            <a:custGeom>
              <a:avLst/>
              <a:gdLst/>
              <a:ahLst/>
              <a:cxnLst/>
              <a:rect l="0" t="0" r="0" b="0"/>
              <a:pathLst>
                <a:path w="95251" h="88902">
                  <a:moveTo>
                    <a:pt x="0" y="1"/>
                  </a:moveTo>
                  <a:lnTo>
                    <a:pt x="0" y="1"/>
                  </a:lnTo>
                  <a:lnTo>
                    <a:pt x="10113" y="0"/>
                  </a:lnTo>
                  <a:lnTo>
                    <a:pt x="33258" y="10114"/>
                  </a:lnTo>
                  <a:lnTo>
                    <a:pt x="74238" y="50530"/>
                  </a:lnTo>
                  <a:lnTo>
                    <a:pt x="89024" y="72358"/>
                  </a:lnTo>
                  <a:lnTo>
                    <a:pt x="95250" y="8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9" name="SMARTInkShape-5339"/>
            <p:cNvSpPr/>
            <p:nvPr>
              <p:custDataLst>
                <p:tags r:id="rId13"/>
              </p:custDataLst>
            </p:nvPr>
          </p:nvSpPr>
          <p:spPr>
            <a:xfrm>
              <a:off x="6521719" y="6330950"/>
              <a:ext cx="63232" cy="177801"/>
            </a:xfrm>
            <a:custGeom>
              <a:avLst/>
              <a:gdLst/>
              <a:ahLst/>
              <a:cxnLst/>
              <a:rect l="0" t="0" r="0" b="0"/>
              <a:pathLst>
                <a:path w="63232" h="177801">
                  <a:moveTo>
                    <a:pt x="63231" y="0"/>
                  </a:moveTo>
                  <a:lnTo>
                    <a:pt x="63231" y="0"/>
                  </a:lnTo>
                  <a:lnTo>
                    <a:pt x="59860" y="0"/>
                  </a:lnTo>
                  <a:lnTo>
                    <a:pt x="41555" y="16620"/>
                  </a:lnTo>
                  <a:lnTo>
                    <a:pt x="10082" y="59086"/>
                  </a:lnTo>
                  <a:lnTo>
                    <a:pt x="2797" y="77872"/>
                  </a:lnTo>
                  <a:lnTo>
                    <a:pt x="0" y="102237"/>
                  </a:lnTo>
                  <a:lnTo>
                    <a:pt x="12606" y="146322"/>
                  </a:lnTo>
                  <a:lnTo>
                    <a:pt x="2513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0" name="SMARTInkShape-5340"/>
            <p:cNvSpPr/>
            <p:nvPr>
              <p:custDataLst>
                <p:tags r:id="rId14"/>
              </p:custDataLst>
            </p:nvPr>
          </p:nvSpPr>
          <p:spPr>
            <a:xfrm>
              <a:off x="6572250" y="65087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5958" y="52945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1" name="SMARTInkShape-5341"/>
            <p:cNvSpPr/>
            <p:nvPr>
              <p:custDataLst>
                <p:tags r:id="rId15"/>
              </p:custDataLst>
            </p:nvPr>
          </p:nvSpPr>
          <p:spPr>
            <a:xfrm>
              <a:off x="6591300" y="64135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2" name="SMARTInkShape-5342"/>
            <p:cNvSpPr/>
            <p:nvPr>
              <p:custDataLst>
                <p:tags r:id="rId16"/>
              </p:custDataLst>
            </p:nvPr>
          </p:nvSpPr>
          <p:spPr>
            <a:xfrm>
              <a:off x="6715471" y="6333929"/>
              <a:ext cx="244130" cy="365414"/>
            </a:xfrm>
            <a:custGeom>
              <a:avLst/>
              <a:gdLst/>
              <a:ahLst/>
              <a:cxnLst/>
              <a:rect l="0" t="0" r="0" b="0"/>
              <a:pathLst>
                <a:path w="244130" h="365414">
                  <a:moveTo>
                    <a:pt x="244129" y="3371"/>
                  </a:moveTo>
                  <a:lnTo>
                    <a:pt x="244129" y="3371"/>
                  </a:lnTo>
                  <a:lnTo>
                    <a:pt x="240758" y="0"/>
                  </a:lnTo>
                  <a:lnTo>
                    <a:pt x="239060" y="1124"/>
                  </a:lnTo>
                  <a:lnTo>
                    <a:pt x="215718" y="37281"/>
                  </a:lnTo>
                  <a:lnTo>
                    <a:pt x="197400" y="69007"/>
                  </a:lnTo>
                  <a:lnTo>
                    <a:pt x="176088" y="108037"/>
                  </a:lnTo>
                  <a:lnTo>
                    <a:pt x="150153" y="153605"/>
                  </a:lnTo>
                  <a:lnTo>
                    <a:pt x="120282" y="198318"/>
                  </a:lnTo>
                  <a:lnTo>
                    <a:pt x="89603" y="240298"/>
                  </a:lnTo>
                  <a:lnTo>
                    <a:pt x="61856" y="277770"/>
                  </a:lnTo>
                  <a:lnTo>
                    <a:pt x="29177" y="323858"/>
                  </a:lnTo>
                  <a:lnTo>
                    <a:pt x="0" y="364402"/>
                  </a:lnTo>
                  <a:lnTo>
                    <a:pt x="942" y="365413"/>
                  </a:lnTo>
                  <a:lnTo>
                    <a:pt x="53629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3" name="SMARTInkShape-5343"/>
            <p:cNvSpPr/>
            <p:nvPr>
              <p:custDataLst>
                <p:tags r:id="rId17"/>
              </p:custDataLst>
            </p:nvPr>
          </p:nvSpPr>
          <p:spPr>
            <a:xfrm>
              <a:off x="7042547" y="6451600"/>
              <a:ext cx="183754" cy="226673"/>
            </a:xfrm>
            <a:custGeom>
              <a:avLst/>
              <a:gdLst/>
              <a:ahLst/>
              <a:cxnLst/>
              <a:rect l="0" t="0" r="0" b="0"/>
              <a:pathLst>
                <a:path w="183754" h="226673">
                  <a:moveTo>
                    <a:pt x="177403" y="0"/>
                  </a:moveTo>
                  <a:lnTo>
                    <a:pt x="177403" y="0"/>
                  </a:lnTo>
                  <a:lnTo>
                    <a:pt x="131936" y="29886"/>
                  </a:lnTo>
                  <a:lnTo>
                    <a:pt x="87809" y="53619"/>
                  </a:lnTo>
                  <a:lnTo>
                    <a:pt x="45728" y="81895"/>
                  </a:lnTo>
                  <a:lnTo>
                    <a:pt x="5258" y="112820"/>
                  </a:lnTo>
                  <a:lnTo>
                    <a:pt x="1256" y="117546"/>
                  </a:lnTo>
                  <a:lnTo>
                    <a:pt x="0" y="120697"/>
                  </a:lnTo>
                  <a:lnTo>
                    <a:pt x="573" y="122799"/>
                  </a:lnTo>
                  <a:lnTo>
                    <a:pt x="2366" y="124199"/>
                  </a:lnTo>
                  <a:lnTo>
                    <a:pt x="49829" y="126754"/>
                  </a:lnTo>
                  <a:lnTo>
                    <a:pt x="73751" y="130298"/>
                  </a:lnTo>
                  <a:lnTo>
                    <a:pt x="77963" y="132726"/>
                  </a:lnTo>
                  <a:lnTo>
                    <a:pt x="80066" y="135757"/>
                  </a:lnTo>
                  <a:lnTo>
                    <a:pt x="80761" y="139188"/>
                  </a:lnTo>
                  <a:lnTo>
                    <a:pt x="78402" y="143592"/>
                  </a:lnTo>
                  <a:lnTo>
                    <a:pt x="32519" y="184378"/>
                  </a:lnTo>
                  <a:lnTo>
                    <a:pt x="12925" y="206223"/>
                  </a:lnTo>
                  <a:lnTo>
                    <a:pt x="11306" y="210860"/>
                  </a:lnTo>
                  <a:lnTo>
                    <a:pt x="11390" y="219774"/>
                  </a:lnTo>
                  <a:lnTo>
                    <a:pt x="14516" y="222716"/>
                  </a:lnTo>
                  <a:lnTo>
                    <a:pt x="25517" y="225985"/>
                  </a:lnTo>
                  <a:lnTo>
                    <a:pt x="67124" y="226672"/>
                  </a:lnTo>
                  <a:lnTo>
                    <a:pt x="112821" y="219013"/>
                  </a:lnTo>
                  <a:lnTo>
                    <a:pt x="159913" y="212668"/>
                  </a:lnTo>
                  <a:lnTo>
                    <a:pt x="18375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4" name="SMARTInkShape-5344"/>
            <p:cNvSpPr/>
            <p:nvPr>
              <p:custDataLst>
                <p:tags r:id="rId18"/>
              </p:custDataLst>
            </p:nvPr>
          </p:nvSpPr>
          <p:spPr>
            <a:xfrm>
              <a:off x="7289800" y="6470650"/>
              <a:ext cx="203201" cy="146051"/>
            </a:xfrm>
            <a:custGeom>
              <a:avLst/>
              <a:gdLst/>
              <a:ahLst/>
              <a:cxnLst/>
              <a:rect l="0" t="0" r="0" b="0"/>
              <a:pathLst>
                <a:path w="203201" h="146051">
                  <a:moveTo>
                    <a:pt x="0" y="0"/>
                  </a:moveTo>
                  <a:lnTo>
                    <a:pt x="0" y="0"/>
                  </a:lnTo>
                  <a:lnTo>
                    <a:pt x="38281" y="21676"/>
                  </a:lnTo>
                  <a:lnTo>
                    <a:pt x="76646" y="44444"/>
                  </a:lnTo>
                  <a:lnTo>
                    <a:pt x="117880" y="73925"/>
                  </a:lnTo>
                  <a:lnTo>
                    <a:pt x="162253" y="115811"/>
                  </a:lnTo>
                  <a:lnTo>
                    <a:pt x="2032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5" name="SMARTInkShape-5345"/>
            <p:cNvSpPr/>
            <p:nvPr>
              <p:custDataLst>
                <p:tags r:id="rId19"/>
              </p:custDataLst>
            </p:nvPr>
          </p:nvSpPr>
          <p:spPr>
            <a:xfrm>
              <a:off x="7372350" y="6439783"/>
              <a:ext cx="107951" cy="215018"/>
            </a:xfrm>
            <a:custGeom>
              <a:avLst/>
              <a:gdLst/>
              <a:ahLst/>
              <a:cxnLst/>
              <a:rect l="0" t="0" r="0" b="0"/>
              <a:pathLst>
                <a:path w="107951" h="215018">
                  <a:moveTo>
                    <a:pt x="107950" y="5467"/>
                  </a:moveTo>
                  <a:lnTo>
                    <a:pt x="107950" y="5467"/>
                  </a:lnTo>
                  <a:lnTo>
                    <a:pt x="102482" y="0"/>
                  </a:lnTo>
                  <a:lnTo>
                    <a:pt x="71791" y="37919"/>
                  </a:lnTo>
                  <a:lnTo>
                    <a:pt x="40469" y="84471"/>
                  </a:lnTo>
                  <a:lnTo>
                    <a:pt x="20457" y="128908"/>
                  </a:lnTo>
                  <a:lnTo>
                    <a:pt x="6688" y="168807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6" name="SMARTInkShape-5346"/>
            <p:cNvSpPr/>
            <p:nvPr>
              <p:custDataLst>
                <p:tags r:id="rId20"/>
              </p:custDataLst>
            </p:nvPr>
          </p:nvSpPr>
          <p:spPr>
            <a:xfrm>
              <a:off x="7556500" y="65976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7" name="SMARTInkShape-5347"/>
            <p:cNvSpPr/>
            <p:nvPr>
              <p:custDataLst>
                <p:tags r:id="rId21"/>
              </p:custDataLst>
            </p:nvPr>
          </p:nvSpPr>
          <p:spPr>
            <a:xfrm>
              <a:off x="7557383" y="6522332"/>
              <a:ext cx="5468" cy="5469"/>
            </a:xfrm>
            <a:custGeom>
              <a:avLst/>
              <a:gdLst/>
              <a:ahLst/>
              <a:cxnLst/>
              <a:rect l="0" t="0" r="0" b="0"/>
              <a:pathLst>
                <a:path w="5468" h="5469">
                  <a:moveTo>
                    <a:pt x="5467" y="5468"/>
                  </a:moveTo>
                  <a:lnTo>
                    <a:pt x="5467" y="54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8" name="SMARTInkShape-5348"/>
            <p:cNvSpPr/>
            <p:nvPr>
              <p:custDataLst>
                <p:tags r:id="rId22"/>
              </p:custDataLst>
            </p:nvPr>
          </p:nvSpPr>
          <p:spPr>
            <a:xfrm>
              <a:off x="7524750" y="6351561"/>
              <a:ext cx="120651" cy="93690"/>
            </a:xfrm>
            <a:custGeom>
              <a:avLst/>
              <a:gdLst/>
              <a:ahLst/>
              <a:cxnLst/>
              <a:rect l="0" t="0" r="0" b="0"/>
              <a:pathLst>
                <a:path w="120651" h="93690">
                  <a:moveTo>
                    <a:pt x="0" y="30189"/>
                  </a:moveTo>
                  <a:lnTo>
                    <a:pt x="0" y="30189"/>
                  </a:lnTo>
                  <a:lnTo>
                    <a:pt x="705" y="20050"/>
                  </a:lnTo>
                  <a:lnTo>
                    <a:pt x="3370" y="12513"/>
                  </a:lnTo>
                  <a:lnTo>
                    <a:pt x="10670" y="6341"/>
                  </a:lnTo>
                  <a:lnTo>
                    <a:pt x="20970" y="1950"/>
                  </a:lnTo>
                  <a:lnTo>
                    <a:pt x="32603" y="0"/>
                  </a:lnTo>
                  <a:lnTo>
                    <a:pt x="54424" y="2273"/>
                  </a:lnTo>
                  <a:lnTo>
                    <a:pt x="60272" y="5228"/>
                  </a:lnTo>
                  <a:lnTo>
                    <a:pt x="68650" y="14157"/>
                  </a:lnTo>
                  <a:lnTo>
                    <a:pt x="72844" y="25180"/>
                  </a:lnTo>
                  <a:lnTo>
                    <a:pt x="73963" y="31084"/>
                  </a:lnTo>
                  <a:lnTo>
                    <a:pt x="71443" y="43287"/>
                  </a:lnTo>
                  <a:lnTo>
                    <a:pt x="57290" y="72235"/>
                  </a:lnTo>
                  <a:lnTo>
                    <a:pt x="52978" y="77098"/>
                  </a:lnTo>
                  <a:lnTo>
                    <a:pt x="47290" y="80542"/>
                  </a:lnTo>
                  <a:lnTo>
                    <a:pt x="45712" y="83846"/>
                  </a:lnTo>
                  <a:lnTo>
                    <a:pt x="48113" y="85012"/>
                  </a:lnTo>
                  <a:lnTo>
                    <a:pt x="93397" y="90404"/>
                  </a:lnTo>
                  <a:lnTo>
                    <a:pt x="120650" y="9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2" cstate="print"/>
          <a:srcRect/>
          <a:stretch>
            <a:fillRect/>
          </a:stretch>
        </p:blipFill>
        <p:spPr bwMode="auto">
          <a:xfrm>
            <a:off x="1261946" y="144734"/>
            <a:ext cx="9601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5" name="SMARTInkShape-Group114"/>
          <p:cNvGrpSpPr/>
          <p:nvPr/>
        </p:nvGrpSpPr>
        <p:grpSpPr>
          <a:xfrm>
            <a:off x="7296227" y="2471566"/>
            <a:ext cx="1292408" cy="681592"/>
            <a:chOff x="7296227" y="2471566"/>
            <a:chExt cx="1292408" cy="681592"/>
          </a:xfrm>
        </p:grpSpPr>
        <p:sp>
          <p:nvSpPr>
            <p:cNvPr id="1108" name="SMARTInkShape-500"/>
            <p:cNvSpPr/>
            <p:nvPr>
              <p:custDataLst>
                <p:tags r:id="rId124"/>
              </p:custDataLst>
            </p:nvPr>
          </p:nvSpPr>
          <p:spPr>
            <a:xfrm>
              <a:off x="7296227" y="2752797"/>
              <a:ext cx="336474" cy="376603"/>
            </a:xfrm>
            <a:custGeom>
              <a:avLst/>
              <a:gdLst/>
              <a:ahLst/>
              <a:cxnLst/>
              <a:rect l="0" t="0" r="0" b="0"/>
              <a:pathLst>
                <a:path w="336474" h="376603">
                  <a:moveTo>
                    <a:pt x="6273" y="136453"/>
                  </a:moveTo>
                  <a:lnTo>
                    <a:pt x="6273" y="136453"/>
                  </a:lnTo>
                  <a:lnTo>
                    <a:pt x="805" y="136453"/>
                  </a:lnTo>
                  <a:lnTo>
                    <a:pt x="511" y="135747"/>
                  </a:lnTo>
                  <a:lnTo>
                    <a:pt x="0" y="120873"/>
                  </a:lnTo>
                  <a:lnTo>
                    <a:pt x="5713" y="92714"/>
                  </a:lnTo>
                  <a:lnTo>
                    <a:pt x="27061" y="51601"/>
                  </a:lnTo>
                  <a:lnTo>
                    <a:pt x="65672" y="7712"/>
                  </a:lnTo>
                  <a:lnTo>
                    <a:pt x="77122" y="1623"/>
                  </a:lnTo>
                  <a:lnTo>
                    <a:pt x="83139" y="0"/>
                  </a:lnTo>
                  <a:lnTo>
                    <a:pt x="97351" y="1959"/>
                  </a:lnTo>
                  <a:lnTo>
                    <a:pt x="105092" y="4457"/>
                  </a:lnTo>
                  <a:lnTo>
                    <a:pt x="121218" y="18521"/>
                  </a:lnTo>
                  <a:lnTo>
                    <a:pt x="161308" y="65415"/>
                  </a:lnTo>
                  <a:lnTo>
                    <a:pt x="185244" y="97119"/>
                  </a:lnTo>
                  <a:lnTo>
                    <a:pt x="209994" y="132377"/>
                  </a:lnTo>
                  <a:lnTo>
                    <a:pt x="235104" y="169214"/>
                  </a:lnTo>
                  <a:lnTo>
                    <a:pt x="254731" y="206752"/>
                  </a:lnTo>
                  <a:lnTo>
                    <a:pt x="269804" y="243192"/>
                  </a:lnTo>
                  <a:lnTo>
                    <a:pt x="286929" y="290767"/>
                  </a:lnTo>
                  <a:lnTo>
                    <a:pt x="309439" y="337601"/>
                  </a:lnTo>
                  <a:lnTo>
                    <a:pt x="329421" y="371929"/>
                  </a:lnTo>
                  <a:lnTo>
                    <a:pt x="335079" y="376602"/>
                  </a:lnTo>
                  <a:lnTo>
                    <a:pt x="335544" y="375575"/>
                  </a:lnTo>
                  <a:lnTo>
                    <a:pt x="336473" y="3650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501"/>
            <p:cNvSpPr/>
            <p:nvPr>
              <p:custDataLst>
                <p:tags r:id="rId125"/>
              </p:custDataLst>
            </p:nvPr>
          </p:nvSpPr>
          <p:spPr>
            <a:xfrm>
              <a:off x="7386636" y="2921000"/>
              <a:ext cx="169865" cy="232158"/>
            </a:xfrm>
            <a:custGeom>
              <a:avLst/>
              <a:gdLst/>
              <a:ahLst/>
              <a:cxnLst/>
              <a:rect l="0" t="0" r="0" b="0"/>
              <a:pathLst>
                <a:path w="169865" h="232158">
                  <a:moveTo>
                    <a:pt x="169864" y="0"/>
                  </a:moveTo>
                  <a:lnTo>
                    <a:pt x="169864" y="0"/>
                  </a:lnTo>
                  <a:lnTo>
                    <a:pt x="131793" y="41442"/>
                  </a:lnTo>
                  <a:lnTo>
                    <a:pt x="96936" y="84464"/>
                  </a:lnTo>
                  <a:lnTo>
                    <a:pt x="70723" y="121217"/>
                  </a:lnTo>
                  <a:lnTo>
                    <a:pt x="45082" y="158213"/>
                  </a:lnTo>
                  <a:lnTo>
                    <a:pt x="16778" y="198913"/>
                  </a:lnTo>
                  <a:lnTo>
                    <a:pt x="0" y="231819"/>
                  </a:lnTo>
                  <a:lnTo>
                    <a:pt x="1587" y="232157"/>
                  </a:lnTo>
                  <a:lnTo>
                    <a:pt x="17464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502"/>
            <p:cNvSpPr/>
            <p:nvPr>
              <p:custDataLst>
                <p:tags r:id="rId126"/>
              </p:custDataLst>
            </p:nvPr>
          </p:nvSpPr>
          <p:spPr>
            <a:xfrm>
              <a:off x="7846470" y="2866453"/>
              <a:ext cx="249781" cy="209992"/>
            </a:xfrm>
            <a:custGeom>
              <a:avLst/>
              <a:gdLst/>
              <a:ahLst/>
              <a:cxnLst/>
              <a:rect l="0" t="0" r="0" b="0"/>
              <a:pathLst>
                <a:path w="249781" h="209992">
                  <a:moveTo>
                    <a:pt x="27530" y="60897"/>
                  </a:moveTo>
                  <a:lnTo>
                    <a:pt x="27530" y="60897"/>
                  </a:lnTo>
                  <a:lnTo>
                    <a:pt x="24159" y="64268"/>
                  </a:lnTo>
                  <a:lnTo>
                    <a:pt x="23871" y="65261"/>
                  </a:lnTo>
                  <a:lnTo>
                    <a:pt x="24385" y="65923"/>
                  </a:lnTo>
                  <a:lnTo>
                    <a:pt x="26838" y="67364"/>
                  </a:lnTo>
                  <a:lnTo>
                    <a:pt x="30279" y="70356"/>
                  </a:lnTo>
                  <a:lnTo>
                    <a:pt x="42927" y="72637"/>
                  </a:lnTo>
                  <a:lnTo>
                    <a:pt x="71232" y="71996"/>
                  </a:lnTo>
                  <a:lnTo>
                    <a:pt x="94964" y="62696"/>
                  </a:lnTo>
                  <a:lnTo>
                    <a:pt x="115008" y="46849"/>
                  </a:lnTo>
                  <a:lnTo>
                    <a:pt x="128787" y="29453"/>
                  </a:lnTo>
                  <a:lnTo>
                    <a:pt x="132506" y="19640"/>
                  </a:lnTo>
                  <a:lnTo>
                    <a:pt x="132086" y="15048"/>
                  </a:lnTo>
                  <a:lnTo>
                    <a:pt x="127856" y="6183"/>
                  </a:lnTo>
                  <a:lnTo>
                    <a:pt x="124047" y="3254"/>
                  </a:lnTo>
                  <a:lnTo>
                    <a:pt x="114171" y="0"/>
                  </a:lnTo>
                  <a:lnTo>
                    <a:pt x="89969" y="4910"/>
                  </a:lnTo>
                  <a:lnTo>
                    <a:pt x="60455" y="22044"/>
                  </a:lnTo>
                  <a:lnTo>
                    <a:pt x="24651" y="58893"/>
                  </a:lnTo>
                  <a:lnTo>
                    <a:pt x="5276" y="93935"/>
                  </a:lnTo>
                  <a:lnTo>
                    <a:pt x="0" y="118619"/>
                  </a:lnTo>
                  <a:lnTo>
                    <a:pt x="3772" y="156317"/>
                  </a:lnTo>
                  <a:lnTo>
                    <a:pt x="13914" y="175978"/>
                  </a:lnTo>
                  <a:lnTo>
                    <a:pt x="27828" y="191066"/>
                  </a:lnTo>
                  <a:lnTo>
                    <a:pt x="43420" y="202476"/>
                  </a:lnTo>
                  <a:lnTo>
                    <a:pt x="61638" y="208488"/>
                  </a:lnTo>
                  <a:lnTo>
                    <a:pt x="97373" y="209991"/>
                  </a:lnTo>
                  <a:lnTo>
                    <a:pt x="143710" y="202204"/>
                  </a:lnTo>
                  <a:lnTo>
                    <a:pt x="187542" y="190254"/>
                  </a:lnTo>
                  <a:lnTo>
                    <a:pt x="230587" y="176525"/>
                  </a:lnTo>
                  <a:lnTo>
                    <a:pt x="249780" y="168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503"/>
            <p:cNvSpPr/>
            <p:nvPr>
              <p:custDataLst>
                <p:tags r:id="rId127"/>
              </p:custDataLst>
            </p:nvPr>
          </p:nvSpPr>
          <p:spPr>
            <a:xfrm>
              <a:off x="7905750" y="264795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10844" y="37394"/>
                  </a:lnTo>
                  <a:lnTo>
                    <a:pt x="28142" y="31619"/>
                  </a:lnTo>
                  <a:lnTo>
                    <a:pt x="66759" y="15183"/>
                  </a:lnTo>
                  <a:lnTo>
                    <a:pt x="102566" y="8967"/>
                  </a:lnTo>
                  <a:lnTo>
                    <a:pt x="149219" y="349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504"/>
            <p:cNvSpPr/>
            <p:nvPr>
              <p:custDataLst>
                <p:tags r:id="rId128"/>
              </p:custDataLst>
            </p:nvPr>
          </p:nvSpPr>
          <p:spPr>
            <a:xfrm>
              <a:off x="8223546" y="2471566"/>
              <a:ext cx="196555" cy="208135"/>
            </a:xfrm>
            <a:custGeom>
              <a:avLst/>
              <a:gdLst/>
              <a:ahLst/>
              <a:cxnLst/>
              <a:rect l="0" t="0" r="0" b="0"/>
              <a:pathLst>
                <a:path w="196555" h="208135">
                  <a:moveTo>
                    <a:pt x="25104" y="87484"/>
                  </a:moveTo>
                  <a:lnTo>
                    <a:pt x="25104" y="87484"/>
                  </a:lnTo>
                  <a:lnTo>
                    <a:pt x="10798" y="87484"/>
                  </a:lnTo>
                  <a:lnTo>
                    <a:pt x="9218" y="86778"/>
                  </a:lnTo>
                  <a:lnTo>
                    <a:pt x="8164" y="85602"/>
                  </a:lnTo>
                  <a:lnTo>
                    <a:pt x="1967" y="70878"/>
                  </a:lnTo>
                  <a:lnTo>
                    <a:pt x="0" y="39148"/>
                  </a:lnTo>
                  <a:lnTo>
                    <a:pt x="3600" y="26961"/>
                  </a:lnTo>
                  <a:lnTo>
                    <a:pt x="9795" y="14047"/>
                  </a:lnTo>
                  <a:lnTo>
                    <a:pt x="10665" y="11009"/>
                  </a:lnTo>
                  <a:lnTo>
                    <a:pt x="15395" y="5753"/>
                  </a:lnTo>
                  <a:lnTo>
                    <a:pt x="22199" y="1770"/>
                  </a:lnTo>
                  <a:lnTo>
                    <a:pt x="29927" y="0"/>
                  </a:lnTo>
                  <a:lnTo>
                    <a:pt x="33964" y="939"/>
                  </a:lnTo>
                  <a:lnTo>
                    <a:pt x="73508" y="26104"/>
                  </a:lnTo>
                  <a:lnTo>
                    <a:pt x="116083" y="64758"/>
                  </a:lnTo>
                  <a:lnTo>
                    <a:pt x="144204" y="103247"/>
                  </a:lnTo>
                  <a:lnTo>
                    <a:pt x="171925" y="148600"/>
                  </a:lnTo>
                  <a:lnTo>
                    <a:pt x="191645" y="188875"/>
                  </a:lnTo>
                  <a:lnTo>
                    <a:pt x="196554" y="208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505"/>
            <p:cNvSpPr/>
            <p:nvPr>
              <p:custDataLst>
                <p:tags r:id="rId129"/>
              </p:custDataLst>
            </p:nvPr>
          </p:nvSpPr>
          <p:spPr>
            <a:xfrm>
              <a:off x="8310116" y="2609850"/>
              <a:ext cx="71885" cy="107951"/>
            </a:xfrm>
            <a:custGeom>
              <a:avLst/>
              <a:gdLst/>
              <a:ahLst/>
              <a:cxnLst/>
              <a:rect l="0" t="0" r="0" b="0"/>
              <a:pathLst>
                <a:path w="71885" h="107951">
                  <a:moveTo>
                    <a:pt x="71884" y="0"/>
                  </a:moveTo>
                  <a:lnTo>
                    <a:pt x="71884" y="0"/>
                  </a:lnTo>
                  <a:lnTo>
                    <a:pt x="57578" y="0"/>
                  </a:lnTo>
                  <a:lnTo>
                    <a:pt x="47498" y="3371"/>
                  </a:lnTo>
                  <a:lnTo>
                    <a:pt x="35574" y="15580"/>
                  </a:lnTo>
                  <a:lnTo>
                    <a:pt x="6953" y="61682"/>
                  </a:lnTo>
                  <a:lnTo>
                    <a:pt x="1163" y="75392"/>
                  </a:lnTo>
                  <a:lnTo>
                    <a:pt x="0" y="88541"/>
                  </a:lnTo>
                  <a:lnTo>
                    <a:pt x="2034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506"/>
            <p:cNvSpPr/>
            <p:nvPr>
              <p:custDataLst>
                <p:tags r:id="rId130"/>
              </p:custDataLst>
            </p:nvPr>
          </p:nvSpPr>
          <p:spPr>
            <a:xfrm>
              <a:off x="8502681" y="2567412"/>
              <a:ext cx="85954" cy="261233"/>
            </a:xfrm>
            <a:custGeom>
              <a:avLst/>
              <a:gdLst/>
              <a:ahLst/>
              <a:cxnLst/>
              <a:rect l="0" t="0" r="0" b="0"/>
              <a:pathLst>
                <a:path w="85954" h="261233">
                  <a:moveTo>
                    <a:pt x="6319" y="80538"/>
                  </a:moveTo>
                  <a:lnTo>
                    <a:pt x="6319" y="80538"/>
                  </a:lnTo>
                  <a:lnTo>
                    <a:pt x="6317" y="101586"/>
                  </a:lnTo>
                  <a:lnTo>
                    <a:pt x="16370" y="144771"/>
                  </a:lnTo>
                  <a:lnTo>
                    <a:pt x="16351" y="189411"/>
                  </a:lnTo>
                  <a:lnTo>
                    <a:pt x="10026" y="232728"/>
                  </a:lnTo>
                  <a:lnTo>
                    <a:pt x="1177" y="261232"/>
                  </a:lnTo>
                  <a:lnTo>
                    <a:pt x="774" y="260973"/>
                  </a:lnTo>
                  <a:lnTo>
                    <a:pt x="40" y="224793"/>
                  </a:lnTo>
                  <a:lnTo>
                    <a:pt x="0" y="194746"/>
                  </a:lnTo>
                  <a:lnTo>
                    <a:pt x="1864" y="158343"/>
                  </a:lnTo>
                  <a:lnTo>
                    <a:pt x="4339" y="119351"/>
                  </a:lnTo>
                  <a:lnTo>
                    <a:pt x="5440" y="80855"/>
                  </a:lnTo>
                  <a:lnTo>
                    <a:pt x="9429" y="40337"/>
                  </a:lnTo>
                  <a:lnTo>
                    <a:pt x="15080" y="17199"/>
                  </a:lnTo>
                  <a:lnTo>
                    <a:pt x="21031" y="8173"/>
                  </a:lnTo>
                  <a:lnTo>
                    <a:pt x="24594" y="4778"/>
                  </a:lnTo>
                  <a:lnTo>
                    <a:pt x="36078" y="1006"/>
                  </a:lnTo>
                  <a:lnTo>
                    <a:pt x="43092" y="0"/>
                  </a:lnTo>
                  <a:lnTo>
                    <a:pt x="56529" y="2645"/>
                  </a:lnTo>
                  <a:lnTo>
                    <a:pt x="68852" y="9230"/>
                  </a:lnTo>
                  <a:lnTo>
                    <a:pt x="79031" y="19212"/>
                  </a:lnTo>
                  <a:lnTo>
                    <a:pt x="84496" y="32586"/>
                  </a:lnTo>
                  <a:lnTo>
                    <a:pt x="85953" y="40103"/>
                  </a:lnTo>
                  <a:lnTo>
                    <a:pt x="83811" y="55982"/>
                  </a:lnTo>
                  <a:lnTo>
                    <a:pt x="81263" y="64167"/>
                  </a:lnTo>
                  <a:lnTo>
                    <a:pt x="70907" y="78906"/>
                  </a:lnTo>
                  <a:lnTo>
                    <a:pt x="38069" y="105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7" name="SMARTInkShape-Group115"/>
          <p:cNvGrpSpPr/>
          <p:nvPr/>
        </p:nvGrpSpPr>
        <p:grpSpPr>
          <a:xfrm>
            <a:off x="9330054" y="5862194"/>
            <a:ext cx="1786129" cy="411607"/>
            <a:chOff x="9330054" y="5862194"/>
            <a:chExt cx="1786129" cy="411607"/>
          </a:xfrm>
        </p:grpSpPr>
        <p:sp>
          <p:nvSpPr>
            <p:cNvPr id="1116" name="SMARTInkShape-507"/>
            <p:cNvSpPr/>
            <p:nvPr>
              <p:custDataLst>
                <p:tags r:id="rId113"/>
              </p:custDataLst>
            </p:nvPr>
          </p:nvSpPr>
          <p:spPr>
            <a:xfrm>
              <a:off x="9330054" y="6015802"/>
              <a:ext cx="144147" cy="188746"/>
            </a:xfrm>
            <a:custGeom>
              <a:avLst/>
              <a:gdLst/>
              <a:ahLst/>
              <a:cxnLst/>
              <a:rect l="0" t="0" r="0" b="0"/>
              <a:pathLst>
                <a:path w="144147" h="188746">
                  <a:moveTo>
                    <a:pt x="4446" y="29398"/>
                  </a:moveTo>
                  <a:lnTo>
                    <a:pt x="4446" y="29398"/>
                  </a:lnTo>
                  <a:lnTo>
                    <a:pt x="4446" y="11386"/>
                  </a:lnTo>
                  <a:lnTo>
                    <a:pt x="11187" y="17397"/>
                  </a:lnTo>
                  <a:lnTo>
                    <a:pt x="28832" y="64647"/>
                  </a:lnTo>
                  <a:lnTo>
                    <a:pt x="30643" y="100284"/>
                  </a:lnTo>
                  <a:lnTo>
                    <a:pt x="23340" y="137655"/>
                  </a:lnTo>
                  <a:lnTo>
                    <a:pt x="11054" y="181429"/>
                  </a:lnTo>
                  <a:lnTo>
                    <a:pt x="8851" y="185786"/>
                  </a:lnTo>
                  <a:lnTo>
                    <a:pt x="6676" y="187985"/>
                  </a:lnTo>
                  <a:lnTo>
                    <a:pt x="4523" y="188745"/>
                  </a:lnTo>
                  <a:lnTo>
                    <a:pt x="2380" y="188546"/>
                  </a:lnTo>
                  <a:lnTo>
                    <a:pt x="0" y="177036"/>
                  </a:lnTo>
                  <a:lnTo>
                    <a:pt x="1843" y="131782"/>
                  </a:lnTo>
                  <a:lnTo>
                    <a:pt x="10415" y="89759"/>
                  </a:lnTo>
                  <a:lnTo>
                    <a:pt x="25264" y="49399"/>
                  </a:lnTo>
                  <a:lnTo>
                    <a:pt x="43070" y="20743"/>
                  </a:lnTo>
                  <a:lnTo>
                    <a:pt x="58380" y="5587"/>
                  </a:lnTo>
                  <a:lnTo>
                    <a:pt x="71220" y="1177"/>
                  </a:lnTo>
                  <a:lnTo>
                    <a:pt x="78596" y="0"/>
                  </a:lnTo>
                  <a:lnTo>
                    <a:pt x="85629" y="1333"/>
                  </a:lnTo>
                  <a:lnTo>
                    <a:pt x="99088" y="8458"/>
                  </a:lnTo>
                  <a:lnTo>
                    <a:pt x="118566" y="27740"/>
                  </a:lnTo>
                  <a:lnTo>
                    <a:pt x="134371" y="58070"/>
                  </a:lnTo>
                  <a:lnTo>
                    <a:pt x="142214" y="105539"/>
                  </a:lnTo>
                  <a:lnTo>
                    <a:pt x="143765" y="145854"/>
                  </a:lnTo>
                  <a:lnTo>
                    <a:pt x="144146" y="175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508"/>
            <p:cNvSpPr/>
            <p:nvPr>
              <p:custDataLst>
                <p:tags r:id="rId114"/>
              </p:custDataLst>
            </p:nvPr>
          </p:nvSpPr>
          <p:spPr>
            <a:xfrm>
              <a:off x="9578491" y="6102350"/>
              <a:ext cx="206860" cy="12701"/>
            </a:xfrm>
            <a:custGeom>
              <a:avLst/>
              <a:gdLst/>
              <a:ahLst/>
              <a:cxnLst/>
              <a:rect l="0" t="0" r="0" b="0"/>
              <a:pathLst>
                <a:path w="2068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36658" y="10819"/>
                  </a:lnTo>
                  <a:lnTo>
                    <a:pt x="75759" y="7674"/>
                  </a:lnTo>
                  <a:lnTo>
                    <a:pt x="120508" y="6741"/>
                  </a:lnTo>
                  <a:lnTo>
                    <a:pt x="165751" y="4585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509"/>
            <p:cNvSpPr/>
            <p:nvPr>
              <p:custDataLst>
                <p:tags r:id="rId115"/>
              </p:custDataLst>
            </p:nvPr>
          </p:nvSpPr>
          <p:spPr>
            <a:xfrm>
              <a:off x="9937865" y="5939941"/>
              <a:ext cx="311036" cy="230841"/>
            </a:xfrm>
            <a:custGeom>
              <a:avLst/>
              <a:gdLst/>
              <a:ahLst/>
              <a:cxnLst/>
              <a:rect l="0" t="0" r="0" b="0"/>
              <a:pathLst>
                <a:path w="311036" h="230841">
                  <a:moveTo>
                    <a:pt x="152285" y="3659"/>
                  </a:moveTo>
                  <a:lnTo>
                    <a:pt x="152285" y="3659"/>
                  </a:lnTo>
                  <a:lnTo>
                    <a:pt x="155656" y="288"/>
                  </a:lnTo>
                  <a:lnTo>
                    <a:pt x="156648" y="0"/>
                  </a:lnTo>
                  <a:lnTo>
                    <a:pt x="157310" y="514"/>
                  </a:lnTo>
                  <a:lnTo>
                    <a:pt x="157752" y="1563"/>
                  </a:lnTo>
                  <a:lnTo>
                    <a:pt x="156636" y="2967"/>
                  </a:lnTo>
                  <a:lnTo>
                    <a:pt x="120302" y="24507"/>
                  </a:lnTo>
                  <a:lnTo>
                    <a:pt x="82679" y="42997"/>
                  </a:lnTo>
                  <a:lnTo>
                    <a:pt x="35446" y="72289"/>
                  </a:lnTo>
                  <a:lnTo>
                    <a:pt x="13009" y="90316"/>
                  </a:lnTo>
                  <a:lnTo>
                    <a:pt x="6423" y="99323"/>
                  </a:lnTo>
                  <a:lnTo>
                    <a:pt x="5654" y="102712"/>
                  </a:lnTo>
                  <a:lnTo>
                    <a:pt x="5848" y="105678"/>
                  </a:lnTo>
                  <a:lnTo>
                    <a:pt x="8093" y="108361"/>
                  </a:lnTo>
                  <a:lnTo>
                    <a:pt x="16234" y="113223"/>
                  </a:lnTo>
                  <a:lnTo>
                    <a:pt x="56747" y="124243"/>
                  </a:lnTo>
                  <a:lnTo>
                    <a:pt x="72430" y="129219"/>
                  </a:lnTo>
                  <a:lnTo>
                    <a:pt x="84103" y="136134"/>
                  </a:lnTo>
                  <a:lnTo>
                    <a:pt x="87075" y="140660"/>
                  </a:lnTo>
                  <a:lnTo>
                    <a:pt x="88496" y="151331"/>
                  </a:lnTo>
                  <a:lnTo>
                    <a:pt x="85064" y="157140"/>
                  </a:lnTo>
                  <a:lnTo>
                    <a:pt x="41195" y="191323"/>
                  </a:lnTo>
                  <a:lnTo>
                    <a:pt x="1117" y="219801"/>
                  </a:lnTo>
                  <a:lnTo>
                    <a:pt x="0" y="222543"/>
                  </a:lnTo>
                  <a:lnTo>
                    <a:pt x="669" y="225076"/>
                  </a:lnTo>
                  <a:lnTo>
                    <a:pt x="2524" y="227470"/>
                  </a:lnTo>
                  <a:lnTo>
                    <a:pt x="28731" y="230840"/>
                  </a:lnTo>
                  <a:lnTo>
                    <a:pt x="59743" y="229746"/>
                  </a:lnTo>
                  <a:lnTo>
                    <a:pt x="99160" y="226909"/>
                  </a:lnTo>
                  <a:lnTo>
                    <a:pt x="122511" y="225163"/>
                  </a:lnTo>
                  <a:lnTo>
                    <a:pt x="147254" y="223296"/>
                  </a:lnTo>
                  <a:lnTo>
                    <a:pt x="172920" y="222050"/>
                  </a:lnTo>
                  <a:lnTo>
                    <a:pt x="199203" y="221219"/>
                  </a:lnTo>
                  <a:lnTo>
                    <a:pt x="225897" y="220666"/>
                  </a:lnTo>
                  <a:lnTo>
                    <a:pt x="264964" y="220052"/>
                  </a:lnTo>
                  <a:lnTo>
                    <a:pt x="311035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510"/>
            <p:cNvSpPr/>
            <p:nvPr>
              <p:custDataLst>
                <p:tags r:id="rId116"/>
              </p:custDataLst>
            </p:nvPr>
          </p:nvSpPr>
          <p:spPr>
            <a:xfrm>
              <a:off x="10217150" y="5949950"/>
              <a:ext cx="177801" cy="177801"/>
            </a:xfrm>
            <a:custGeom>
              <a:avLst/>
              <a:gdLst/>
              <a:ahLst/>
              <a:cxnLst/>
              <a:rect l="0" t="0" r="0" b="0"/>
              <a:pathLst>
                <a:path w="177801" h="177801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28849" y="7186"/>
                  </a:lnTo>
                  <a:lnTo>
                    <a:pt x="71787" y="35469"/>
                  </a:lnTo>
                  <a:lnTo>
                    <a:pt x="117661" y="78189"/>
                  </a:lnTo>
                  <a:lnTo>
                    <a:pt x="139312" y="110010"/>
                  </a:lnTo>
                  <a:lnTo>
                    <a:pt x="163809" y="152539"/>
                  </a:lnTo>
                  <a:lnTo>
                    <a:pt x="1778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511"/>
            <p:cNvSpPr/>
            <p:nvPr>
              <p:custDataLst>
                <p:tags r:id="rId117"/>
              </p:custDataLst>
            </p:nvPr>
          </p:nvSpPr>
          <p:spPr>
            <a:xfrm>
              <a:off x="10236200" y="5919219"/>
              <a:ext cx="228601" cy="214882"/>
            </a:xfrm>
            <a:custGeom>
              <a:avLst/>
              <a:gdLst/>
              <a:ahLst/>
              <a:cxnLst/>
              <a:rect l="0" t="0" r="0" b="0"/>
              <a:pathLst>
                <a:path w="228601" h="214882">
                  <a:moveTo>
                    <a:pt x="228600" y="11681"/>
                  </a:moveTo>
                  <a:lnTo>
                    <a:pt x="228600" y="11681"/>
                  </a:lnTo>
                  <a:lnTo>
                    <a:pt x="215116" y="1568"/>
                  </a:lnTo>
                  <a:lnTo>
                    <a:pt x="208320" y="0"/>
                  </a:lnTo>
                  <a:lnTo>
                    <a:pt x="193247" y="2021"/>
                  </a:lnTo>
                  <a:lnTo>
                    <a:pt x="163969" y="20792"/>
                  </a:lnTo>
                  <a:lnTo>
                    <a:pt x="128615" y="49597"/>
                  </a:lnTo>
                  <a:lnTo>
                    <a:pt x="84910" y="96842"/>
                  </a:lnTo>
                  <a:lnTo>
                    <a:pt x="46561" y="141023"/>
                  </a:lnTo>
                  <a:lnTo>
                    <a:pt x="13248" y="186389"/>
                  </a:lnTo>
                  <a:lnTo>
                    <a:pt x="0" y="21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512"/>
            <p:cNvSpPr/>
            <p:nvPr>
              <p:custDataLst>
                <p:tags r:id="rId118"/>
              </p:custDataLst>
            </p:nvPr>
          </p:nvSpPr>
          <p:spPr>
            <a:xfrm>
              <a:off x="10439400" y="61087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10985" y="38595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513"/>
            <p:cNvSpPr/>
            <p:nvPr>
              <p:custDataLst>
                <p:tags r:id="rId119"/>
              </p:custDataLst>
            </p:nvPr>
          </p:nvSpPr>
          <p:spPr>
            <a:xfrm>
              <a:off x="10439400" y="5998650"/>
              <a:ext cx="55567" cy="31699"/>
            </a:xfrm>
            <a:custGeom>
              <a:avLst/>
              <a:gdLst/>
              <a:ahLst/>
              <a:cxnLst/>
              <a:rect l="0" t="0" r="0" b="0"/>
              <a:pathLst>
                <a:path w="55567" h="31699">
                  <a:moveTo>
                    <a:pt x="25400" y="27500"/>
                  </a:moveTo>
                  <a:lnTo>
                    <a:pt x="25400" y="27500"/>
                  </a:lnTo>
                  <a:lnTo>
                    <a:pt x="19312" y="3767"/>
                  </a:lnTo>
                  <a:lnTo>
                    <a:pt x="19128" y="9336"/>
                  </a:lnTo>
                  <a:lnTo>
                    <a:pt x="20966" y="14253"/>
                  </a:lnTo>
                  <a:lnTo>
                    <a:pt x="31266" y="26530"/>
                  </a:lnTo>
                  <a:lnTo>
                    <a:pt x="38826" y="30596"/>
                  </a:lnTo>
                  <a:lnTo>
                    <a:pt x="42817" y="31681"/>
                  </a:lnTo>
                  <a:lnTo>
                    <a:pt x="46183" y="31698"/>
                  </a:lnTo>
                  <a:lnTo>
                    <a:pt x="51807" y="29836"/>
                  </a:lnTo>
                  <a:lnTo>
                    <a:pt x="53587" y="27647"/>
                  </a:lnTo>
                  <a:lnTo>
                    <a:pt x="55566" y="21450"/>
                  </a:lnTo>
                  <a:lnTo>
                    <a:pt x="53978" y="17822"/>
                  </a:lnTo>
                  <a:lnTo>
                    <a:pt x="46568" y="10029"/>
                  </a:lnTo>
                  <a:lnTo>
                    <a:pt x="27125" y="1079"/>
                  </a:lnTo>
                  <a:lnTo>
                    <a:pt x="15348" y="0"/>
                  </a:lnTo>
                  <a:lnTo>
                    <a:pt x="0" y="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514"/>
            <p:cNvSpPr/>
            <p:nvPr>
              <p:custDataLst>
                <p:tags r:id="rId120"/>
              </p:custDataLst>
            </p:nvPr>
          </p:nvSpPr>
          <p:spPr>
            <a:xfrm>
              <a:off x="10668000" y="60960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34206" y="5026"/>
                  </a:lnTo>
                  <a:lnTo>
                    <a:pt x="72458" y="5959"/>
                  </a:lnTo>
                  <a:lnTo>
                    <a:pt x="116954" y="6234"/>
                  </a:lnTo>
                  <a:lnTo>
                    <a:pt x="158360" y="6316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515"/>
            <p:cNvSpPr/>
            <p:nvPr>
              <p:custDataLst>
                <p:tags r:id="rId121"/>
              </p:custDataLst>
            </p:nvPr>
          </p:nvSpPr>
          <p:spPr>
            <a:xfrm>
              <a:off x="10766229" y="5981700"/>
              <a:ext cx="19990" cy="203790"/>
            </a:xfrm>
            <a:custGeom>
              <a:avLst/>
              <a:gdLst/>
              <a:ahLst/>
              <a:cxnLst/>
              <a:rect l="0" t="0" r="0" b="0"/>
              <a:pathLst>
                <a:path w="19990" h="203790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8027" y="53877"/>
                  </a:lnTo>
                  <a:lnTo>
                    <a:pt x="14078" y="89812"/>
                  </a:lnTo>
                  <a:lnTo>
                    <a:pt x="19636" y="127270"/>
                  </a:lnTo>
                  <a:lnTo>
                    <a:pt x="19989" y="174090"/>
                  </a:lnTo>
                  <a:lnTo>
                    <a:pt x="15349" y="196456"/>
                  </a:lnTo>
                  <a:lnTo>
                    <a:pt x="12223" y="203025"/>
                  </a:lnTo>
                  <a:lnTo>
                    <a:pt x="11388" y="203789"/>
                  </a:lnTo>
                  <a:lnTo>
                    <a:pt x="972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516"/>
            <p:cNvSpPr/>
            <p:nvPr>
              <p:custDataLst>
                <p:tags r:id="rId122"/>
              </p:custDataLst>
            </p:nvPr>
          </p:nvSpPr>
          <p:spPr>
            <a:xfrm>
              <a:off x="10915650" y="598805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2325"/>
                  </a:lnTo>
                  <a:lnTo>
                    <a:pt x="5957" y="67433"/>
                  </a:lnTo>
                  <a:lnTo>
                    <a:pt x="6233" y="107234"/>
                  </a:lnTo>
                  <a:lnTo>
                    <a:pt x="9697" y="151865"/>
                  </a:lnTo>
                  <a:lnTo>
                    <a:pt x="19211" y="190857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517"/>
            <p:cNvSpPr/>
            <p:nvPr>
              <p:custDataLst>
                <p:tags r:id="rId123"/>
              </p:custDataLst>
            </p:nvPr>
          </p:nvSpPr>
          <p:spPr>
            <a:xfrm>
              <a:off x="10852150" y="5862194"/>
              <a:ext cx="264033" cy="411607"/>
            </a:xfrm>
            <a:custGeom>
              <a:avLst/>
              <a:gdLst/>
              <a:ahLst/>
              <a:cxnLst/>
              <a:rect l="0" t="0" r="0" b="0"/>
              <a:pathLst>
                <a:path w="264033" h="411607">
                  <a:moveTo>
                    <a:pt x="196850" y="11556"/>
                  </a:moveTo>
                  <a:lnTo>
                    <a:pt x="196850" y="11556"/>
                  </a:lnTo>
                  <a:lnTo>
                    <a:pt x="196850" y="0"/>
                  </a:lnTo>
                  <a:lnTo>
                    <a:pt x="196850" y="2566"/>
                  </a:lnTo>
                  <a:lnTo>
                    <a:pt x="233001" y="43333"/>
                  </a:lnTo>
                  <a:lnTo>
                    <a:pt x="248562" y="83218"/>
                  </a:lnTo>
                  <a:lnTo>
                    <a:pt x="257697" y="116783"/>
                  </a:lnTo>
                  <a:lnTo>
                    <a:pt x="262698" y="162275"/>
                  </a:lnTo>
                  <a:lnTo>
                    <a:pt x="264032" y="188236"/>
                  </a:lnTo>
                  <a:lnTo>
                    <a:pt x="262804" y="213303"/>
                  </a:lnTo>
                  <a:lnTo>
                    <a:pt x="259869" y="237777"/>
                  </a:lnTo>
                  <a:lnTo>
                    <a:pt x="248142" y="283548"/>
                  </a:lnTo>
                  <a:lnTo>
                    <a:pt x="226467" y="322704"/>
                  </a:lnTo>
                  <a:lnTo>
                    <a:pt x="185319" y="353280"/>
                  </a:lnTo>
                  <a:lnTo>
                    <a:pt x="159529" y="366372"/>
                  </a:lnTo>
                  <a:lnTo>
                    <a:pt x="130342" y="377216"/>
                  </a:lnTo>
                  <a:lnTo>
                    <a:pt x="98889" y="386563"/>
                  </a:lnTo>
                  <a:lnTo>
                    <a:pt x="65927" y="394911"/>
                  </a:lnTo>
                  <a:lnTo>
                    <a:pt x="0" y="41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8" name="SMARTInkShape-518"/>
          <p:cNvSpPr/>
          <p:nvPr>
            <p:custDataLst>
              <p:tags r:id="rId1"/>
            </p:custDataLst>
          </p:nvPr>
        </p:nvSpPr>
        <p:spPr>
          <a:xfrm>
            <a:off x="6595063" y="4385680"/>
            <a:ext cx="1472347" cy="569736"/>
          </a:xfrm>
          <a:custGeom>
            <a:avLst/>
            <a:gdLst/>
            <a:ahLst/>
            <a:cxnLst/>
            <a:rect l="0" t="0" r="0" b="0"/>
            <a:pathLst>
              <a:path w="1472347" h="569736">
                <a:moveTo>
                  <a:pt x="1342437" y="65670"/>
                </a:moveTo>
                <a:lnTo>
                  <a:pt x="1342437" y="65670"/>
                </a:lnTo>
                <a:lnTo>
                  <a:pt x="1347904" y="40429"/>
                </a:lnTo>
                <a:lnTo>
                  <a:pt x="1344631" y="33050"/>
                </a:lnTo>
                <a:lnTo>
                  <a:pt x="1341784" y="29107"/>
                </a:lnTo>
                <a:lnTo>
                  <a:pt x="1329211" y="22844"/>
                </a:lnTo>
                <a:lnTo>
                  <a:pt x="1285654" y="9703"/>
                </a:lnTo>
                <a:lnTo>
                  <a:pt x="1252524" y="3637"/>
                </a:lnTo>
                <a:lnTo>
                  <a:pt x="1212870" y="0"/>
                </a:lnTo>
                <a:lnTo>
                  <a:pt x="1167024" y="735"/>
                </a:lnTo>
                <a:lnTo>
                  <a:pt x="1142240" y="1213"/>
                </a:lnTo>
                <a:lnTo>
                  <a:pt x="1116544" y="1532"/>
                </a:lnTo>
                <a:lnTo>
                  <a:pt x="1090242" y="1745"/>
                </a:lnTo>
                <a:lnTo>
                  <a:pt x="1060712" y="1886"/>
                </a:lnTo>
                <a:lnTo>
                  <a:pt x="1029032" y="1981"/>
                </a:lnTo>
                <a:lnTo>
                  <a:pt x="995917" y="2044"/>
                </a:lnTo>
                <a:lnTo>
                  <a:pt x="962551" y="2086"/>
                </a:lnTo>
                <a:lnTo>
                  <a:pt x="929019" y="2114"/>
                </a:lnTo>
                <a:lnTo>
                  <a:pt x="895375" y="2132"/>
                </a:lnTo>
                <a:lnTo>
                  <a:pt x="860246" y="2851"/>
                </a:lnTo>
                <a:lnTo>
                  <a:pt x="824126" y="4035"/>
                </a:lnTo>
                <a:lnTo>
                  <a:pt x="787347" y="5530"/>
                </a:lnTo>
                <a:lnTo>
                  <a:pt x="750831" y="7232"/>
                </a:lnTo>
                <a:lnTo>
                  <a:pt x="714495" y="9072"/>
                </a:lnTo>
                <a:lnTo>
                  <a:pt x="678275" y="11005"/>
                </a:lnTo>
                <a:lnTo>
                  <a:pt x="642840" y="13704"/>
                </a:lnTo>
                <a:lnTo>
                  <a:pt x="607928" y="16915"/>
                </a:lnTo>
                <a:lnTo>
                  <a:pt x="573364" y="20466"/>
                </a:lnTo>
                <a:lnTo>
                  <a:pt x="539033" y="24951"/>
                </a:lnTo>
                <a:lnTo>
                  <a:pt x="504856" y="30057"/>
                </a:lnTo>
                <a:lnTo>
                  <a:pt x="470783" y="35578"/>
                </a:lnTo>
                <a:lnTo>
                  <a:pt x="438190" y="41375"/>
                </a:lnTo>
                <a:lnTo>
                  <a:pt x="406583" y="47357"/>
                </a:lnTo>
                <a:lnTo>
                  <a:pt x="375634" y="53461"/>
                </a:lnTo>
                <a:lnTo>
                  <a:pt x="345830" y="61059"/>
                </a:lnTo>
                <a:lnTo>
                  <a:pt x="316786" y="69651"/>
                </a:lnTo>
                <a:lnTo>
                  <a:pt x="288254" y="78908"/>
                </a:lnTo>
                <a:lnTo>
                  <a:pt x="260060" y="87900"/>
                </a:lnTo>
                <a:lnTo>
                  <a:pt x="232090" y="96718"/>
                </a:lnTo>
                <a:lnTo>
                  <a:pt x="204272" y="105419"/>
                </a:lnTo>
                <a:lnTo>
                  <a:pt x="178672" y="115452"/>
                </a:lnTo>
                <a:lnTo>
                  <a:pt x="131412" y="137890"/>
                </a:lnTo>
                <a:lnTo>
                  <a:pt x="92533" y="160092"/>
                </a:lnTo>
                <a:lnTo>
                  <a:pt x="59496" y="183129"/>
                </a:lnTo>
                <a:lnTo>
                  <a:pt x="19919" y="224572"/>
                </a:lnTo>
                <a:lnTo>
                  <a:pt x="4176" y="256003"/>
                </a:lnTo>
                <a:lnTo>
                  <a:pt x="0" y="286905"/>
                </a:lnTo>
                <a:lnTo>
                  <a:pt x="7464" y="332069"/>
                </a:lnTo>
                <a:lnTo>
                  <a:pt x="20277" y="362575"/>
                </a:lnTo>
                <a:lnTo>
                  <a:pt x="56668" y="409366"/>
                </a:lnTo>
                <a:lnTo>
                  <a:pt x="89417" y="434794"/>
                </a:lnTo>
                <a:lnTo>
                  <a:pt x="130784" y="459736"/>
                </a:lnTo>
                <a:lnTo>
                  <a:pt x="177391" y="483522"/>
                </a:lnTo>
                <a:lnTo>
                  <a:pt x="201673" y="493816"/>
                </a:lnTo>
                <a:lnTo>
                  <a:pt x="226328" y="503499"/>
                </a:lnTo>
                <a:lnTo>
                  <a:pt x="251936" y="512779"/>
                </a:lnTo>
                <a:lnTo>
                  <a:pt x="278181" y="521787"/>
                </a:lnTo>
                <a:lnTo>
                  <a:pt x="304850" y="530614"/>
                </a:lnTo>
                <a:lnTo>
                  <a:pt x="333212" y="537911"/>
                </a:lnTo>
                <a:lnTo>
                  <a:pt x="362704" y="544186"/>
                </a:lnTo>
                <a:lnTo>
                  <a:pt x="392948" y="549781"/>
                </a:lnTo>
                <a:lnTo>
                  <a:pt x="425105" y="554215"/>
                </a:lnTo>
                <a:lnTo>
                  <a:pt x="458537" y="557878"/>
                </a:lnTo>
                <a:lnTo>
                  <a:pt x="492821" y="561025"/>
                </a:lnTo>
                <a:lnTo>
                  <a:pt x="527670" y="563830"/>
                </a:lnTo>
                <a:lnTo>
                  <a:pt x="562898" y="566404"/>
                </a:lnTo>
                <a:lnTo>
                  <a:pt x="598377" y="568826"/>
                </a:lnTo>
                <a:lnTo>
                  <a:pt x="634025" y="569735"/>
                </a:lnTo>
                <a:lnTo>
                  <a:pt x="669785" y="569635"/>
                </a:lnTo>
                <a:lnTo>
                  <a:pt x="705619" y="568863"/>
                </a:lnTo>
                <a:lnTo>
                  <a:pt x="740796" y="567643"/>
                </a:lnTo>
                <a:lnTo>
                  <a:pt x="775537" y="566125"/>
                </a:lnTo>
                <a:lnTo>
                  <a:pt x="809987" y="564406"/>
                </a:lnTo>
                <a:lnTo>
                  <a:pt x="843537" y="561145"/>
                </a:lnTo>
                <a:lnTo>
                  <a:pt x="876487" y="556853"/>
                </a:lnTo>
                <a:lnTo>
                  <a:pt x="909037" y="551875"/>
                </a:lnTo>
                <a:lnTo>
                  <a:pt x="942026" y="545734"/>
                </a:lnTo>
                <a:lnTo>
                  <a:pt x="975307" y="538818"/>
                </a:lnTo>
                <a:lnTo>
                  <a:pt x="1008784" y="531385"/>
                </a:lnTo>
                <a:lnTo>
                  <a:pt x="1041685" y="522902"/>
                </a:lnTo>
                <a:lnTo>
                  <a:pt x="1074201" y="513720"/>
                </a:lnTo>
                <a:lnTo>
                  <a:pt x="1106464" y="504070"/>
                </a:lnTo>
                <a:lnTo>
                  <a:pt x="1137849" y="493403"/>
                </a:lnTo>
                <a:lnTo>
                  <a:pt x="1168651" y="482059"/>
                </a:lnTo>
                <a:lnTo>
                  <a:pt x="1199063" y="470262"/>
                </a:lnTo>
                <a:lnTo>
                  <a:pt x="1227804" y="458165"/>
                </a:lnTo>
                <a:lnTo>
                  <a:pt x="1255432" y="445866"/>
                </a:lnTo>
                <a:lnTo>
                  <a:pt x="1282317" y="433434"/>
                </a:lnTo>
                <a:lnTo>
                  <a:pt x="1307296" y="420207"/>
                </a:lnTo>
                <a:lnTo>
                  <a:pt x="1353865" y="392340"/>
                </a:lnTo>
                <a:lnTo>
                  <a:pt x="1394318" y="363492"/>
                </a:lnTo>
                <a:lnTo>
                  <a:pt x="1441300" y="319484"/>
                </a:lnTo>
                <a:lnTo>
                  <a:pt x="1461165" y="289248"/>
                </a:lnTo>
                <a:lnTo>
                  <a:pt x="1472346" y="256996"/>
                </a:lnTo>
                <a:lnTo>
                  <a:pt x="1472141" y="221965"/>
                </a:lnTo>
                <a:lnTo>
                  <a:pt x="1462172" y="185934"/>
                </a:lnTo>
                <a:lnTo>
                  <a:pt x="1441278" y="151105"/>
                </a:lnTo>
                <a:lnTo>
                  <a:pt x="1408004" y="118693"/>
                </a:lnTo>
                <a:lnTo>
                  <a:pt x="1363816" y="89941"/>
                </a:lnTo>
                <a:lnTo>
                  <a:pt x="1336229" y="78323"/>
                </a:lnTo>
                <a:lnTo>
                  <a:pt x="1306548" y="67755"/>
                </a:lnTo>
                <a:lnTo>
                  <a:pt x="1273356" y="59299"/>
                </a:lnTo>
                <a:lnTo>
                  <a:pt x="1237822" y="52250"/>
                </a:lnTo>
                <a:lnTo>
                  <a:pt x="1200726" y="46141"/>
                </a:lnTo>
                <a:lnTo>
                  <a:pt x="1160474" y="42773"/>
                </a:lnTo>
                <a:lnTo>
                  <a:pt x="1118117" y="41232"/>
                </a:lnTo>
                <a:lnTo>
                  <a:pt x="1074357" y="40911"/>
                </a:lnTo>
                <a:lnTo>
                  <a:pt x="1045184" y="40698"/>
                </a:lnTo>
                <a:lnTo>
                  <a:pt x="986837" y="4027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SMARTInkShape-519"/>
          <p:cNvSpPr/>
          <p:nvPr>
            <p:custDataLst>
              <p:tags r:id="rId2"/>
            </p:custDataLst>
          </p:nvPr>
        </p:nvSpPr>
        <p:spPr>
          <a:xfrm>
            <a:off x="11253384" y="4207359"/>
            <a:ext cx="791286" cy="480956"/>
          </a:xfrm>
          <a:custGeom>
            <a:avLst/>
            <a:gdLst/>
            <a:ahLst/>
            <a:cxnLst/>
            <a:rect l="0" t="0" r="0" b="0"/>
            <a:pathLst>
              <a:path w="791286" h="480956">
                <a:moveTo>
                  <a:pt x="678266" y="155091"/>
                </a:moveTo>
                <a:lnTo>
                  <a:pt x="678266" y="155091"/>
                </a:lnTo>
                <a:lnTo>
                  <a:pt x="673240" y="134368"/>
                </a:lnTo>
                <a:lnTo>
                  <a:pt x="670425" y="118377"/>
                </a:lnTo>
                <a:lnTo>
                  <a:pt x="657011" y="78600"/>
                </a:lnTo>
                <a:lnTo>
                  <a:pt x="640609" y="59755"/>
                </a:lnTo>
                <a:lnTo>
                  <a:pt x="604009" y="38788"/>
                </a:lnTo>
                <a:lnTo>
                  <a:pt x="567598" y="22558"/>
                </a:lnTo>
                <a:lnTo>
                  <a:pt x="521690" y="12654"/>
                </a:lnTo>
                <a:lnTo>
                  <a:pt x="488967" y="7589"/>
                </a:lnTo>
                <a:lnTo>
                  <a:pt x="451846" y="2986"/>
                </a:lnTo>
                <a:lnTo>
                  <a:pt x="412536" y="0"/>
                </a:lnTo>
                <a:lnTo>
                  <a:pt x="373897" y="1025"/>
                </a:lnTo>
                <a:lnTo>
                  <a:pt x="335556" y="5713"/>
                </a:lnTo>
                <a:lnTo>
                  <a:pt x="297350" y="11795"/>
                </a:lnTo>
                <a:lnTo>
                  <a:pt x="259205" y="16850"/>
                </a:lnTo>
                <a:lnTo>
                  <a:pt x="224846" y="23330"/>
                </a:lnTo>
                <a:lnTo>
                  <a:pt x="179617" y="36794"/>
                </a:lnTo>
                <a:lnTo>
                  <a:pt x="139405" y="54188"/>
                </a:lnTo>
                <a:lnTo>
                  <a:pt x="102559" y="74629"/>
                </a:lnTo>
                <a:lnTo>
                  <a:pt x="61878" y="106820"/>
                </a:lnTo>
                <a:lnTo>
                  <a:pt x="32439" y="141061"/>
                </a:lnTo>
                <a:lnTo>
                  <a:pt x="12306" y="182946"/>
                </a:lnTo>
                <a:lnTo>
                  <a:pt x="2813" y="221200"/>
                </a:lnTo>
                <a:lnTo>
                  <a:pt x="0" y="260051"/>
                </a:lnTo>
                <a:lnTo>
                  <a:pt x="753" y="282879"/>
                </a:lnTo>
                <a:lnTo>
                  <a:pt x="12734" y="326278"/>
                </a:lnTo>
                <a:lnTo>
                  <a:pt x="21936" y="346180"/>
                </a:lnTo>
                <a:lnTo>
                  <a:pt x="44393" y="369990"/>
                </a:lnTo>
                <a:lnTo>
                  <a:pt x="91075" y="401080"/>
                </a:lnTo>
                <a:lnTo>
                  <a:pt x="133161" y="421299"/>
                </a:lnTo>
                <a:lnTo>
                  <a:pt x="178790" y="438814"/>
                </a:lnTo>
                <a:lnTo>
                  <a:pt x="212154" y="448406"/>
                </a:lnTo>
                <a:lnTo>
                  <a:pt x="248150" y="457374"/>
                </a:lnTo>
                <a:lnTo>
                  <a:pt x="285314" y="466063"/>
                </a:lnTo>
                <a:lnTo>
                  <a:pt x="330054" y="473923"/>
                </a:lnTo>
                <a:lnTo>
                  <a:pt x="360752" y="477007"/>
                </a:lnTo>
                <a:lnTo>
                  <a:pt x="394623" y="479768"/>
                </a:lnTo>
                <a:lnTo>
                  <a:pt x="423555" y="480903"/>
                </a:lnTo>
                <a:lnTo>
                  <a:pt x="449191" y="480955"/>
                </a:lnTo>
                <a:lnTo>
                  <a:pt x="493201" y="479130"/>
                </a:lnTo>
                <a:lnTo>
                  <a:pt x="529220" y="475968"/>
                </a:lnTo>
                <a:lnTo>
                  <a:pt x="563576" y="472210"/>
                </a:lnTo>
                <a:lnTo>
                  <a:pt x="596953" y="466777"/>
                </a:lnTo>
                <a:lnTo>
                  <a:pt x="643512" y="451112"/>
                </a:lnTo>
                <a:lnTo>
                  <a:pt x="687881" y="428205"/>
                </a:lnTo>
                <a:lnTo>
                  <a:pt x="727445" y="397978"/>
                </a:lnTo>
                <a:lnTo>
                  <a:pt x="760414" y="358369"/>
                </a:lnTo>
                <a:lnTo>
                  <a:pt x="782802" y="314648"/>
                </a:lnTo>
                <a:lnTo>
                  <a:pt x="791285" y="282685"/>
                </a:lnTo>
                <a:lnTo>
                  <a:pt x="789912" y="236328"/>
                </a:lnTo>
                <a:lnTo>
                  <a:pt x="776570" y="202485"/>
                </a:lnTo>
                <a:lnTo>
                  <a:pt x="755118" y="168394"/>
                </a:lnTo>
                <a:lnTo>
                  <a:pt x="708484" y="124695"/>
                </a:lnTo>
                <a:lnTo>
                  <a:pt x="665591" y="95485"/>
                </a:lnTo>
                <a:lnTo>
                  <a:pt x="638773" y="85015"/>
                </a:lnTo>
                <a:lnTo>
                  <a:pt x="608898" y="77329"/>
                </a:lnTo>
                <a:lnTo>
                  <a:pt x="576985" y="71500"/>
                </a:lnTo>
                <a:lnTo>
                  <a:pt x="540192" y="68319"/>
                </a:lnTo>
                <a:lnTo>
                  <a:pt x="500138" y="66904"/>
                </a:lnTo>
                <a:lnTo>
                  <a:pt x="457915" y="66666"/>
                </a:lnTo>
                <a:lnTo>
                  <a:pt x="373466" y="661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9" name="SMARTInkShape-Group118"/>
          <p:cNvGrpSpPr/>
          <p:nvPr/>
        </p:nvGrpSpPr>
        <p:grpSpPr>
          <a:xfrm>
            <a:off x="7777572" y="5975427"/>
            <a:ext cx="1233079" cy="355524"/>
            <a:chOff x="7777572" y="5975427"/>
            <a:chExt cx="1233079" cy="355524"/>
          </a:xfrm>
        </p:grpSpPr>
        <p:sp>
          <p:nvSpPr>
            <p:cNvPr id="1130" name="SMARTInkShape-520"/>
            <p:cNvSpPr/>
            <p:nvPr>
              <p:custDataLst>
                <p:tags r:id="rId104"/>
              </p:custDataLst>
            </p:nvPr>
          </p:nvSpPr>
          <p:spPr>
            <a:xfrm>
              <a:off x="7777572" y="5975427"/>
              <a:ext cx="222391" cy="251811"/>
            </a:xfrm>
            <a:custGeom>
              <a:avLst/>
              <a:gdLst/>
              <a:ahLst/>
              <a:cxnLst/>
              <a:rect l="0" t="0" r="0" b="0"/>
              <a:pathLst>
                <a:path w="222391" h="251811">
                  <a:moveTo>
                    <a:pt x="204378" y="6273"/>
                  </a:moveTo>
                  <a:lnTo>
                    <a:pt x="204378" y="6273"/>
                  </a:lnTo>
                  <a:lnTo>
                    <a:pt x="211119" y="6273"/>
                  </a:lnTo>
                  <a:lnTo>
                    <a:pt x="213105" y="5568"/>
                  </a:lnTo>
                  <a:lnTo>
                    <a:pt x="214429" y="4392"/>
                  </a:lnTo>
                  <a:lnTo>
                    <a:pt x="215312" y="2902"/>
                  </a:lnTo>
                  <a:lnTo>
                    <a:pt x="216607" y="1909"/>
                  </a:lnTo>
                  <a:lnTo>
                    <a:pt x="222390" y="185"/>
                  </a:lnTo>
                  <a:lnTo>
                    <a:pt x="219749" y="0"/>
                  </a:lnTo>
                  <a:lnTo>
                    <a:pt x="180684" y="15510"/>
                  </a:lnTo>
                  <a:lnTo>
                    <a:pt x="134316" y="38594"/>
                  </a:lnTo>
                  <a:lnTo>
                    <a:pt x="89858" y="66477"/>
                  </a:lnTo>
                  <a:lnTo>
                    <a:pt x="74334" y="80006"/>
                  </a:lnTo>
                  <a:lnTo>
                    <a:pt x="71820" y="84357"/>
                  </a:lnTo>
                  <a:lnTo>
                    <a:pt x="70850" y="88667"/>
                  </a:lnTo>
                  <a:lnTo>
                    <a:pt x="70909" y="92953"/>
                  </a:lnTo>
                  <a:lnTo>
                    <a:pt x="73065" y="96515"/>
                  </a:lnTo>
                  <a:lnTo>
                    <a:pt x="81106" y="102356"/>
                  </a:lnTo>
                  <a:lnTo>
                    <a:pt x="121553" y="109028"/>
                  </a:lnTo>
                  <a:lnTo>
                    <a:pt x="148898" y="116569"/>
                  </a:lnTo>
                  <a:lnTo>
                    <a:pt x="150458" y="120725"/>
                  </a:lnTo>
                  <a:lnTo>
                    <a:pt x="146547" y="132871"/>
                  </a:lnTo>
                  <a:lnTo>
                    <a:pt x="122332" y="158944"/>
                  </a:lnTo>
                  <a:lnTo>
                    <a:pt x="84975" y="185643"/>
                  </a:lnTo>
                  <a:lnTo>
                    <a:pt x="42627" y="211428"/>
                  </a:lnTo>
                  <a:lnTo>
                    <a:pt x="6464" y="238944"/>
                  </a:lnTo>
                  <a:lnTo>
                    <a:pt x="0" y="246794"/>
                  </a:lnTo>
                  <a:lnTo>
                    <a:pt x="393" y="249171"/>
                  </a:lnTo>
                  <a:lnTo>
                    <a:pt x="2771" y="250755"/>
                  </a:lnTo>
                  <a:lnTo>
                    <a:pt x="6474" y="251810"/>
                  </a:lnTo>
                  <a:lnTo>
                    <a:pt x="49313" y="247732"/>
                  </a:lnTo>
                  <a:lnTo>
                    <a:pt x="81839" y="241529"/>
                  </a:lnTo>
                  <a:lnTo>
                    <a:pt x="117460" y="234068"/>
                  </a:lnTo>
                  <a:lnTo>
                    <a:pt x="152342" y="226050"/>
                  </a:lnTo>
                  <a:lnTo>
                    <a:pt x="210728" y="20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521"/>
            <p:cNvSpPr/>
            <p:nvPr>
              <p:custDataLst>
                <p:tags r:id="rId105"/>
              </p:custDataLst>
            </p:nvPr>
          </p:nvSpPr>
          <p:spPr>
            <a:xfrm>
              <a:off x="8039100" y="6009793"/>
              <a:ext cx="184151" cy="194158"/>
            </a:xfrm>
            <a:custGeom>
              <a:avLst/>
              <a:gdLst/>
              <a:ahLst/>
              <a:cxnLst/>
              <a:rect l="0" t="0" r="0" b="0"/>
              <a:pathLst>
                <a:path w="184151" h="194158">
                  <a:moveTo>
                    <a:pt x="0" y="3657"/>
                  </a:moveTo>
                  <a:lnTo>
                    <a:pt x="0" y="3657"/>
                  </a:lnTo>
                  <a:lnTo>
                    <a:pt x="0" y="286"/>
                  </a:lnTo>
                  <a:lnTo>
                    <a:pt x="705" y="0"/>
                  </a:lnTo>
                  <a:lnTo>
                    <a:pt x="3370" y="1561"/>
                  </a:lnTo>
                  <a:lnTo>
                    <a:pt x="39346" y="42197"/>
                  </a:lnTo>
                  <a:lnTo>
                    <a:pt x="83345" y="82479"/>
                  </a:lnTo>
                  <a:lnTo>
                    <a:pt x="126738" y="126289"/>
                  </a:lnTo>
                  <a:lnTo>
                    <a:pt x="162539" y="168755"/>
                  </a:lnTo>
                  <a:lnTo>
                    <a:pt x="184150" y="194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522"/>
            <p:cNvSpPr/>
            <p:nvPr>
              <p:custDataLst>
                <p:tags r:id="rId106"/>
              </p:custDataLst>
            </p:nvPr>
          </p:nvSpPr>
          <p:spPr>
            <a:xfrm>
              <a:off x="8083550" y="5975873"/>
              <a:ext cx="146051" cy="247128"/>
            </a:xfrm>
            <a:custGeom>
              <a:avLst/>
              <a:gdLst/>
              <a:ahLst/>
              <a:cxnLst/>
              <a:rect l="0" t="0" r="0" b="0"/>
              <a:pathLst>
                <a:path w="146051" h="247128">
                  <a:moveTo>
                    <a:pt x="146050" y="12177"/>
                  </a:moveTo>
                  <a:lnTo>
                    <a:pt x="146050" y="12177"/>
                  </a:lnTo>
                  <a:lnTo>
                    <a:pt x="140583" y="1242"/>
                  </a:lnTo>
                  <a:lnTo>
                    <a:pt x="139582" y="654"/>
                  </a:lnTo>
                  <a:lnTo>
                    <a:pt x="136590" y="0"/>
                  </a:lnTo>
                  <a:lnTo>
                    <a:pt x="120826" y="13116"/>
                  </a:lnTo>
                  <a:lnTo>
                    <a:pt x="93873" y="53677"/>
                  </a:lnTo>
                  <a:lnTo>
                    <a:pt x="67483" y="94245"/>
                  </a:lnTo>
                  <a:lnTo>
                    <a:pt x="44924" y="137545"/>
                  </a:lnTo>
                  <a:lnTo>
                    <a:pt x="22090" y="180243"/>
                  </a:lnTo>
                  <a:lnTo>
                    <a:pt x="4782" y="223228"/>
                  </a:lnTo>
                  <a:lnTo>
                    <a:pt x="0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523"/>
            <p:cNvSpPr/>
            <p:nvPr>
              <p:custDataLst>
                <p:tags r:id="rId107"/>
              </p:custDataLst>
            </p:nvPr>
          </p:nvSpPr>
          <p:spPr>
            <a:xfrm>
              <a:off x="8242415" y="6172200"/>
              <a:ext cx="6236" cy="95251"/>
            </a:xfrm>
            <a:custGeom>
              <a:avLst/>
              <a:gdLst/>
              <a:ahLst/>
              <a:cxnLst/>
              <a:rect l="0" t="0" r="0" b="0"/>
              <a:pathLst>
                <a:path w="6236" h="95251">
                  <a:moveTo>
                    <a:pt x="6235" y="0"/>
                  </a:moveTo>
                  <a:lnTo>
                    <a:pt x="6235" y="0"/>
                  </a:lnTo>
                  <a:lnTo>
                    <a:pt x="1871" y="10139"/>
                  </a:lnTo>
                  <a:lnTo>
                    <a:pt x="0" y="52013"/>
                  </a:lnTo>
                  <a:lnTo>
                    <a:pt x="606" y="82449"/>
                  </a:lnTo>
                  <a:lnTo>
                    <a:pt x="623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524"/>
            <p:cNvSpPr/>
            <p:nvPr>
              <p:custDataLst>
                <p:tags r:id="rId108"/>
              </p:custDataLst>
            </p:nvPr>
          </p:nvSpPr>
          <p:spPr>
            <a:xfrm>
              <a:off x="8242300" y="6064250"/>
              <a:ext cx="52874" cy="36543"/>
            </a:xfrm>
            <a:custGeom>
              <a:avLst/>
              <a:gdLst/>
              <a:ahLst/>
              <a:cxnLst/>
              <a:rect l="0" t="0" r="0" b="0"/>
              <a:pathLst>
                <a:path w="52874" h="36543">
                  <a:moveTo>
                    <a:pt x="31750" y="12700"/>
                  </a:moveTo>
                  <a:lnTo>
                    <a:pt x="31750" y="12700"/>
                  </a:lnTo>
                  <a:lnTo>
                    <a:pt x="28379" y="9329"/>
                  </a:lnTo>
                  <a:lnTo>
                    <a:pt x="24842" y="7674"/>
                  </a:lnTo>
                  <a:lnTo>
                    <a:pt x="16823" y="6612"/>
                  </a:lnTo>
                  <a:lnTo>
                    <a:pt x="16154" y="7936"/>
                  </a:lnTo>
                  <a:lnTo>
                    <a:pt x="17293" y="13170"/>
                  </a:lnTo>
                  <a:lnTo>
                    <a:pt x="21900" y="24050"/>
                  </a:lnTo>
                  <a:lnTo>
                    <a:pt x="27606" y="30209"/>
                  </a:lnTo>
                  <a:lnTo>
                    <a:pt x="34847" y="34593"/>
                  </a:lnTo>
                  <a:lnTo>
                    <a:pt x="42769" y="36542"/>
                  </a:lnTo>
                  <a:lnTo>
                    <a:pt x="49113" y="35526"/>
                  </a:lnTo>
                  <a:lnTo>
                    <a:pt x="51791" y="34268"/>
                  </a:lnTo>
                  <a:lnTo>
                    <a:pt x="52873" y="31312"/>
                  </a:lnTo>
                  <a:lnTo>
                    <a:pt x="52191" y="22384"/>
                  </a:lnTo>
                  <a:lnTo>
                    <a:pt x="47655" y="13241"/>
                  </a:lnTo>
                  <a:lnTo>
                    <a:pt x="44471" y="8829"/>
                  </a:lnTo>
                  <a:lnTo>
                    <a:pt x="40230" y="5886"/>
                  </a:lnTo>
                  <a:lnTo>
                    <a:pt x="29874" y="26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525"/>
            <p:cNvSpPr/>
            <p:nvPr>
              <p:custDataLst>
                <p:tags r:id="rId109"/>
              </p:custDataLst>
            </p:nvPr>
          </p:nvSpPr>
          <p:spPr>
            <a:xfrm>
              <a:off x="8489950" y="6153150"/>
              <a:ext cx="177801" cy="3658"/>
            </a:xfrm>
            <a:custGeom>
              <a:avLst/>
              <a:gdLst/>
              <a:ahLst/>
              <a:cxnLst/>
              <a:rect l="0" t="0" r="0" b="0"/>
              <a:pathLst>
                <a:path w="177801" h="3658">
                  <a:moveTo>
                    <a:pt x="0" y="0"/>
                  </a:moveTo>
                  <a:lnTo>
                    <a:pt x="0" y="0"/>
                  </a:lnTo>
                  <a:lnTo>
                    <a:pt x="45150" y="3657"/>
                  </a:lnTo>
                  <a:lnTo>
                    <a:pt x="79700" y="1397"/>
                  </a:lnTo>
                  <a:lnTo>
                    <a:pt x="123647" y="41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526"/>
            <p:cNvSpPr/>
            <p:nvPr>
              <p:custDataLst>
                <p:tags r:id="rId110"/>
              </p:custDataLst>
            </p:nvPr>
          </p:nvSpPr>
          <p:spPr>
            <a:xfrm>
              <a:off x="8585200" y="6032500"/>
              <a:ext cx="31751" cy="196851"/>
            </a:xfrm>
            <a:custGeom>
              <a:avLst/>
              <a:gdLst/>
              <a:ahLst/>
              <a:cxnLst/>
              <a:rect l="0" t="0" r="0" b="0"/>
              <a:pathLst>
                <a:path w="31751" h="196851">
                  <a:moveTo>
                    <a:pt x="0" y="0"/>
                  </a:moveTo>
                  <a:lnTo>
                    <a:pt x="0" y="0"/>
                  </a:lnTo>
                  <a:lnTo>
                    <a:pt x="17891" y="41427"/>
                  </a:lnTo>
                  <a:lnTo>
                    <a:pt x="27287" y="84462"/>
                  </a:lnTo>
                  <a:lnTo>
                    <a:pt x="30428" y="121216"/>
                  </a:lnTo>
                  <a:lnTo>
                    <a:pt x="31576" y="168528"/>
                  </a:lnTo>
                  <a:lnTo>
                    <a:pt x="317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527"/>
            <p:cNvSpPr/>
            <p:nvPr>
              <p:custDataLst>
                <p:tags r:id="rId111"/>
              </p:custDataLst>
            </p:nvPr>
          </p:nvSpPr>
          <p:spPr>
            <a:xfrm>
              <a:off x="8753279" y="5988050"/>
              <a:ext cx="47822" cy="215901"/>
            </a:xfrm>
            <a:custGeom>
              <a:avLst/>
              <a:gdLst/>
              <a:ahLst/>
              <a:cxnLst/>
              <a:rect l="0" t="0" r="0" b="0"/>
              <a:pathLst>
                <a:path w="47822" h="2159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7" y="6481"/>
                  </a:lnTo>
                  <a:lnTo>
                    <a:pt x="11588" y="42716"/>
                  </a:lnTo>
                  <a:lnTo>
                    <a:pt x="18114" y="80939"/>
                  </a:lnTo>
                  <a:lnTo>
                    <a:pt x="24515" y="120173"/>
                  </a:lnTo>
                  <a:lnTo>
                    <a:pt x="33000" y="165579"/>
                  </a:lnTo>
                  <a:lnTo>
                    <a:pt x="4782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528"/>
            <p:cNvSpPr/>
            <p:nvPr>
              <p:custDataLst>
                <p:tags r:id="rId112"/>
              </p:custDataLst>
            </p:nvPr>
          </p:nvSpPr>
          <p:spPr>
            <a:xfrm>
              <a:off x="8928100" y="625475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82550" y="0"/>
                  </a:moveTo>
                  <a:lnTo>
                    <a:pt x="82550" y="0"/>
                  </a:lnTo>
                  <a:lnTo>
                    <a:pt x="40505" y="4330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0" name="SMARTInkShape-529"/>
          <p:cNvSpPr/>
          <p:nvPr>
            <p:custDataLst>
              <p:tags r:id="rId3"/>
            </p:custDataLst>
          </p:nvPr>
        </p:nvSpPr>
        <p:spPr>
          <a:xfrm>
            <a:off x="5087727" y="4535721"/>
            <a:ext cx="698908" cy="439652"/>
          </a:xfrm>
          <a:custGeom>
            <a:avLst/>
            <a:gdLst/>
            <a:ahLst/>
            <a:cxnLst/>
            <a:rect l="0" t="0" r="0" b="0"/>
            <a:pathLst>
              <a:path w="698908" h="439652">
                <a:moveTo>
                  <a:pt x="620923" y="36279"/>
                </a:moveTo>
                <a:lnTo>
                  <a:pt x="620923" y="36279"/>
                </a:lnTo>
                <a:lnTo>
                  <a:pt x="574487" y="28440"/>
                </a:lnTo>
                <a:lnTo>
                  <a:pt x="528103" y="19149"/>
                </a:lnTo>
                <a:lnTo>
                  <a:pt x="492762" y="13643"/>
                </a:lnTo>
                <a:lnTo>
                  <a:pt x="454773" y="11698"/>
                </a:lnTo>
                <a:lnTo>
                  <a:pt x="411846" y="11827"/>
                </a:lnTo>
                <a:lnTo>
                  <a:pt x="380068" y="14358"/>
                </a:lnTo>
                <a:lnTo>
                  <a:pt x="345248" y="19716"/>
                </a:lnTo>
                <a:lnTo>
                  <a:pt x="309311" y="26801"/>
                </a:lnTo>
                <a:lnTo>
                  <a:pt x="274525" y="34654"/>
                </a:lnTo>
                <a:lnTo>
                  <a:pt x="240250" y="44728"/>
                </a:lnTo>
                <a:lnTo>
                  <a:pt x="206907" y="56968"/>
                </a:lnTo>
                <a:lnTo>
                  <a:pt x="161074" y="79726"/>
                </a:lnTo>
                <a:lnTo>
                  <a:pt x="120369" y="105048"/>
                </a:lnTo>
                <a:lnTo>
                  <a:pt x="82204" y="134579"/>
                </a:lnTo>
                <a:lnTo>
                  <a:pt x="39226" y="176163"/>
                </a:lnTo>
                <a:lnTo>
                  <a:pt x="10092" y="214977"/>
                </a:lnTo>
                <a:lnTo>
                  <a:pt x="2020" y="241234"/>
                </a:lnTo>
                <a:lnTo>
                  <a:pt x="0" y="279754"/>
                </a:lnTo>
                <a:lnTo>
                  <a:pt x="5303" y="307309"/>
                </a:lnTo>
                <a:lnTo>
                  <a:pt x="27224" y="347866"/>
                </a:lnTo>
                <a:lnTo>
                  <a:pt x="61893" y="386479"/>
                </a:lnTo>
                <a:lnTo>
                  <a:pt x="99057" y="405958"/>
                </a:lnTo>
                <a:lnTo>
                  <a:pt x="144719" y="420666"/>
                </a:lnTo>
                <a:lnTo>
                  <a:pt x="177385" y="427721"/>
                </a:lnTo>
                <a:lnTo>
                  <a:pt x="211422" y="432504"/>
                </a:lnTo>
                <a:lnTo>
                  <a:pt x="247717" y="434629"/>
                </a:lnTo>
                <a:lnTo>
                  <a:pt x="283134" y="437455"/>
                </a:lnTo>
                <a:lnTo>
                  <a:pt x="317688" y="439651"/>
                </a:lnTo>
                <a:lnTo>
                  <a:pt x="351862" y="438276"/>
                </a:lnTo>
                <a:lnTo>
                  <a:pt x="385864" y="435313"/>
                </a:lnTo>
                <a:lnTo>
                  <a:pt x="419791" y="430232"/>
                </a:lnTo>
                <a:lnTo>
                  <a:pt x="453685" y="420920"/>
                </a:lnTo>
                <a:lnTo>
                  <a:pt x="501130" y="403776"/>
                </a:lnTo>
                <a:lnTo>
                  <a:pt x="546466" y="388662"/>
                </a:lnTo>
                <a:lnTo>
                  <a:pt x="584437" y="368505"/>
                </a:lnTo>
                <a:lnTo>
                  <a:pt x="630838" y="333114"/>
                </a:lnTo>
                <a:lnTo>
                  <a:pt x="663595" y="292889"/>
                </a:lnTo>
                <a:lnTo>
                  <a:pt x="686143" y="247338"/>
                </a:lnTo>
                <a:lnTo>
                  <a:pt x="698907" y="205532"/>
                </a:lnTo>
                <a:lnTo>
                  <a:pt x="698750" y="173446"/>
                </a:lnTo>
                <a:lnTo>
                  <a:pt x="690863" y="133758"/>
                </a:lnTo>
                <a:lnTo>
                  <a:pt x="674145" y="86944"/>
                </a:lnTo>
                <a:lnTo>
                  <a:pt x="660569" y="67734"/>
                </a:lnTo>
                <a:lnTo>
                  <a:pt x="623576" y="41052"/>
                </a:lnTo>
                <a:lnTo>
                  <a:pt x="585413" y="25701"/>
                </a:lnTo>
                <a:lnTo>
                  <a:pt x="539524" y="12527"/>
                </a:lnTo>
                <a:lnTo>
                  <a:pt x="514445" y="7039"/>
                </a:lnTo>
                <a:lnTo>
                  <a:pt x="488555" y="1969"/>
                </a:lnTo>
                <a:lnTo>
                  <a:pt x="460005" y="0"/>
                </a:lnTo>
                <a:lnTo>
                  <a:pt x="429683" y="98"/>
                </a:lnTo>
                <a:lnTo>
                  <a:pt x="398179" y="1575"/>
                </a:lnTo>
                <a:lnTo>
                  <a:pt x="335173" y="45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SMARTInkShape-530"/>
          <p:cNvSpPr/>
          <p:nvPr>
            <p:custDataLst>
              <p:tags r:id="rId4"/>
            </p:custDataLst>
          </p:nvPr>
        </p:nvSpPr>
        <p:spPr>
          <a:xfrm>
            <a:off x="9693929" y="4184650"/>
            <a:ext cx="632688" cy="444388"/>
          </a:xfrm>
          <a:custGeom>
            <a:avLst/>
            <a:gdLst/>
            <a:ahLst/>
            <a:cxnLst/>
            <a:rect l="0" t="0" r="0" b="0"/>
            <a:pathLst>
              <a:path w="632688" h="444388">
                <a:moveTo>
                  <a:pt x="586721" y="76200"/>
                </a:moveTo>
                <a:lnTo>
                  <a:pt x="586721" y="76200"/>
                </a:lnTo>
                <a:lnTo>
                  <a:pt x="581254" y="56427"/>
                </a:lnTo>
                <a:lnTo>
                  <a:pt x="581665" y="53846"/>
                </a:lnTo>
                <a:lnTo>
                  <a:pt x="584003" y="49096"/>
                </a:lnTo>
                <a:lnTo>
                  <a:pt x="584205" y="47547"/>
                </a:lnTo>
                <a:lnTo>
                  <a:pt x="583631" y="46515"/>
                </a:lnTo>
                <a:lnTo>
                  <a:pt x="582545" y="45827"/>
                </a:lnTo>
                <a:lnTo>
                  <a:pt x="581336" y="41299"/>
                </a:lnTo>
                <a:lnTo>
                  <a:pt x="581014" y="38116"/>
                </a:lnTo>
                <a:lnTo>
                  <a:pt x="579389" y="35288"/>
                </a:lnTo>
                <a:lnTo>
                  <a:pt x="573819" y="30265"/>
                </a:lnTo>
                <a:lnTo>
                  <a:pt x="541697" y="16989"/>
                </a:lnTo>
                <a:lnTo>
                  <a:pt x="497378" y="9706"/>
                </a:lnTo>
                <a:lnTo>
                  <a:pt x="452029" y="11377"/>
                </a:lnTo>
                <a:lnTo>
                  <a:pt x="414873" y="12308"/>
                </a:lnTo>
                <a:lnTo>
                  <a:pt x="377759" y="12584"/>
                </a:lnTo>
                <a:lnTo>
                  <a:pt x="333256" y="14558"/>
                </a:lnTo>
                <a:lnTo>
                  <a:pt x="287121" y="21534"/>
                </a:lnTo>
                <a:lnTo>
                  <a:pt x="247384" y="29706"/>
                </a:lnTo>
                <a:lnTo>
                  <a:pt x="203795" y="43597"/>
                </a:lnTo>
                <a:lnTo>
                  <a:pt x="161296" y="65548"/>
                </a:lnTo>
                <a:lnTo>
                  <a:pt x="115499" y="101780"/>
                </a:lnTo>
                <a:lnTo>
                  <a:pt x="70930" y="141597"/>
                </a:lnTo>
                <a:lnTo>
                  <a:pt x="30233" y="185641"/>
                </a:lnTo>
                <a:lnTo>
                  <a:pt x="14816" y="218311"/>
                </a:lnTo>
                <a:lnTo>
                  <a:pt x="553" y="265471"/>
                </a:lnTo>
                <a:lnTo>
                  <a:pt x="0" y="278854"/>
                </a:lnTo>
                <a:lnTo>
                  <a:pt x="12135" y="321547"/>
                </a:lnTo>
                <a:lnTo>
                  <a:pt x="28888" y="351155"/>
                </a:lnTo>
                <a:lnTo>
                  <a:pt x="74944" y="387842"/>
                </a:lnTo>
                <a:lnTo>
                  <a:pt x="118763" y="412257"/>
                </a:lnTo>
                <a:lnTo>
                  <a:pt x="162910" y="426215"/>
                </a:lnTo>
                <a:lnTo>
                  <a:pt x="199857" y="433516"/>
                </a:lnTo>
                <a:lnTo>
                  <a:pt x="237614" y="440148"/>
                </a:lnTo>
                <a:lnTo>
                  <a:pt x="275614" y="443211"/>
                </a:lnTo>
                <a:lnTo>
                  <a:pt x="313682" y="444117"/>
                </a:lnTo>
                <a:lnTo>
                  <a:pt x="351774" y="444387"/>
                </a:lnTo>
                <a:lnTo>
                  <a:pt x="398208" y="443773"/>
                </a:lnTo>
                <a:lnTo>
                  <a:pt x="445530" y="439470"/>
                </a:lnTo>
                <a:lnTo>
                  <a:pt x="485689" y="435040"/>
                </a:lnTo>
                <a:lnTo>
                  <a:pt x="529527" y="422301"/>
                </a:lnTo>
                <a:lnTo>
                  <a:pt x="557937" y="408916"/>
                </a:lnTo>
                <a:lnTo>
                  <a:pt x="582817" y="387703"/>
                </a:lnTo>
                <a:lnTo>
                  <a:pt x="612582" y="340159"/>
                </a:lnTo>
                <a:lnTo>
                  <a:pt x="624564" y="303988"/>
                </a:lnTo>
                <a:lnTo>
                  <a:pt x="632586" y="263088"/>
                </a:lnTo>
                <a:lnTo>
                  <a:pt x="632687" y="223061"/>
                </a:lnTo>
                <a:lnTo>
                  <a:pt x="628248" y="184390"/>
                </a:lnTo>
                <a:lnTo>
                  <a:pt x="625836" y="146121"/>
                </a:lnTo>
                <a:lnTo>
                  <a:pt x="619952" y="101039"/>
                </a:lnTo>
                <a:lnTo>
                  <a:pt x="610115" y="66107"/>
                </a:lnTo>
                <a:lnTo>
                  <a:pt x="594792" y="41986"/>
                </a:lnTo>
                <a:lnTo>
                  <a:pt x="575628" y="24670"/>
                </a:lnTo>
                <a:lnTo>
                  <a:pt x="541962" y="12876"/>
                </a:lnTo>
                <a:lnTo>
                  <a:pt x="505445" y="7369"/>
                </a:lnTo>
                <a:lnTo>
                  <a:pt x="44067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7" name="SMARTInkShape-Group121"/>
          <p:cNvGrpSpPr/>
          <p:nvPr/>
        </p:nvGrpSpPr>
        <p:grpSpPr>
          <a:xfrm>
            <a:off x="6680198" y="5895293"/>
            <a:ext cx="1079503" cy="425431"/>
            <a:chOff x="6680198" y="5895293"/>
            <a:chExt cx="1079503" cy="425431"/>
          </a:xfrm>
        </p:grpSpPr>
        <p:sp>
          <p:nvSpPr>
            <p:cNvPr id="1142" name="SMARTInkShape-531"/>
            <p:cNvSpPr/>
            <p:nvPr>
              <p:custDataLst>
                <p:tags r:id="rId99"/>
              </p:custDataLst>
            </p:nvPr>
          </p:nvSpPr>
          <p:spPr>
            <a:xfrm>
              <a:off x="6680198" y="5895293"/>
              <a:ext cx="180695" cy="425431"/>
            </a:xfrm>
            <a:custGeom>
              <a:avLst/>
              <a:gdLst/>
              <a:ahLst/>
              <a:cxnLst/>
              <a:rect l="0" t="0" r="0" b="0"/>
              <a:pathLst>
                <a:path w="180695" h="425431">
                  <a:moveTo>
                    <a:pt x="2" y="162607"/>
                  </a:moveTo>
                  <a:lnTo>
                    <a:pt x="2" y="162607"/>
                  </a:lnTo>
                  <a:lnTo>
                    <a:pt x="0" y="197138"/>
                  </a:lnTo>
                  <a:lnTo>
                    <a:pt x="0" y="240022"/>
                  </a:lnTo>
                  <a:lnTo>
                    <a:pt x="3765" y="273920"/>
                  </a:lnTo>
                  <a:lnTo>
                    <a:pt x="9436" y="310151"/>
                  </a:lnTo>
                  <a:lnTo>
                    <a:pt x="14307" y="347421"/>
                  </a:lnTo>
                  <a:lnTo>
                    <a:pt x="17647" y="393991"/>
                  </a:lnTo>
                  <a:lnTo>
                    <a:pt x="18868" y="425430"/>
                  </a:lnTo>
                  <a:lnTo>
                    <a:pt x="18928" y="424607"/>
                  </a:lnTo>
                  <a:lnTo>
                    <a:pt x="9594" y="384973"/>
                  </a:lnTo>
                  <a:lnTo>
                    <a:pt x="4736" y="347749"/>
                  </a:lnTo>
                  <a:lnTo>
                    <a:pt x="3863" y="323430"/>
                  </a:lnTo>
                  <a:lnTo>
                    <a:pt x="3987" y="295928"/>
                  </a:lnTo>
                  <a:lnTo>
                    <a:pt x="4775" y="266305"/>
                  </a:lnTo>
                  <a:lnTo>
                    <a:pt x="6712" y="235972"/>
                  </a:lnTo>
                  <a:lnTo>
                    <a:pt x="9415" y="205167"/>
                  </a:lnTo>
                  <a:lnTo>
                    <a:pt x="12626" y="174047"/>
                  </a:lnTo>
                  <a:lnTo>
                    <a:pt x="16885" y="146246"/>
                  </a:lnTo>
                  <a:lnTo>
                    <a:pt x="21841" y="120654"/>
                  </a:lnTo>
                  <a:lnTo>
                    <a:pt x="34402" y="76227"/>
                  </a:lnTo>
                  <a:lnTo>
                    <a:pt x="60602" y="29534"/>
                  </a:lnTo>
                  <a:lnTo>
                    <a:pt x="77971" y="9623"/>
                  </a:lnTo>
                  <a:lnTo>
                    <a:pt x="87259" y="4174"/>
                  </a:lnTo>
                  <a:lnTo>
                    <a:pt x="106986" y="0"/>
                  </a:lnTo>
                  <a:lnTo>
                    <a:pt x="115775" y="2696"/>
                  </a:lnTo>
                  <a:lnTo>
                    <a:pt x="131184" y="15100"/>
                  </a:lnTo>
                  <a:lnTo>
                    <a:pt x="141325" y="36136"/>
                  </a:lnTo>
                  <a:lnTo>
                    <a:pt x="145018" y="48660"/>
                  </a:lnTo>
                  <a:lnTo>
                    <a:pt x="143476" y="77628"/>
                  </a:lnTo>
                  <a:lnTo>
                    <a:pt x="130707" y="123786"/>
                  </a:lnTo>
                  <a:lnTo>
                    <a:pt x="113518" y="161218"/>
                  </a:lnTo>
                  <a:lnTo>
                    <a:pt x="91829" y="197589"/>
                  </a:lnTo>
                  <a:lnTo>
                    <a:pt x="90853" y="200743"/>
                  </a:lnTo>
                  <a:lnTo>
                    <a:pt x="90908" y="203554"/>
                  </a:lnTo>
                  <a:lnTo>
                    <a:pt x="92851" y="208558"/>
                  </a:lnTo>
                  <a:lnTo>
                    <a:pt x="133379" y="244924"/>
                  </a:lnTo>
                  <a:lnTo>
                    <a:pt x="160014" y="269704"/>
                  </a:lnTo>
                  <a:lnTo>
                    <a:pt x="172484" y="288992"/>
                  </a:lnTo>
                  <a:lnTo>
                    <a:pt x="180694" y="323055"/>
                  </a:lnTo>
                  <a:lnTo>
                    <a:pt x="176971" y="343749"/>
                  </a:lnTo>
                  <a:lnTo>
                    <a:pt x="173013" y="353219"/>
                  </a:lnTo>
                  <a:lnTo>
                    <a:pt x="153566" y="371266"/>
                  </a:lnTo>
                  <a:lnTo>
                    <a:pt x="126814" y="385872"/>
                  </a:lnTo>
                  <a:lnTo>
                    <a:pt x="84691" y="393388"/>
                  </a:lnTo>
                  <a:lnTo>
                    <a:pt x="37818" y="389965"/>
                  </a:lnTo>
                  <a:lnTo>
                    <a:pt x="29447" y="388263"/>
                  </a:lnTo>
                  <a:lnTo>
                    <a:pt x="24569" y="385717"/>
                  </a:lnTo>
                  <a:lnTo>
                    <a:pt x="22025" y="382608"/>
                  </a:lnTo>
                  <a:lnTo>
                    <a:pt x="21034" y="379124"/>
                  </a:lnTo>
                  <a:lnTo>
                    <a:pt x="22490" y="376096"/>
                  </a:lnTo>
                  <a:lnTo>
                    <a:pt x="38102" y="36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532"/>
            <p:cNvSpPr/>
            <p:nvPr>
              <p:custDataLst>
                <p:tags r:id="rId100"/>
              </p:custDataLst>
            </p:nvPr>
          </p:nvSpPr>
          <p:spPr>
            <a:xfrm>
              <a:off x="6939797" y="5917405"/>
              <a:ext cx="330954" cy="371021"/>
            </a:xfrm>
            <a:custGeom>
              <a:avLst/>
              <a:gdLst/>
              <a:ahLst/>
              <a:cxnLst/>
              <a:rect l="0" t="0" r="0" b="0"/>
              <a:pathLst>
                <a:path w="330954" h="371021">
                  <a:moveTo>
                    <a:pt x="7103" y="292895"/>
                  </a:moveTo>
                  <a:lnTo>
                    <a:pt x="7103" y="292895"/>
                  </a:lnTo>
                  <a:lnTo>
                    <a:pt x="1635" y="292895"/>
                  </a:lnTo>
                  <a:lnTo>
                    <a:pt x="4385" y="289524"/>
                  </a:lnTo>
                  <a:lnTo>
                    <a:pt x="47821" y="259487"/>
                  </a:lnTo>
                  <a:lnTo>
                    <a:pt x="58286" y="234862"/>
                  </a:lnTo>
                  <a:lnTo>
                    <a:pt x="62485" y="215336"/>
                  </a:lnTo>
                  <a:lnTo>
                    <a:pt x="60957" y="210850"/>
                  </a:lnTo>
                  <a:lnTo>
                    <a:pt x="53616" y="203984"/>
                  </a:lnTo>
                  <a:lnTo>
                    <a:pt x="48695" y="203987"/>
                  </a:lnTo>
                  <a:lnTo>
                    <a:pt x="37582" y="209637"/>
                  </a:lnTo>
                  <a:lnTo>
                    <a:pt x="16055" y="231458"/>
                  </a:lnTo>
                  <a:lnTo>
                    <a:pt x="1916" y="267009"/>
                  </a:lnTo>
                  <a:lnTo>
                    <a:pt x="0" y="302080"/>
                  </a:lnTo>
                  <a:lnTo>
                    <a:pt x="3074" y="311013"/>
                  </a:lnTo>
                  <a:lnTo>
                    <a:pt x="14013" y="324702"/>
                  </a:lnTo>
                  <a:lnTo>
                    <a:pt x="32046" y="331725"/>
                  </a:lnTo>
                  <a:lnTo>
                    <a:pt x="42781" y="333599"/>
                  </a:lnTo>
                  <a:lnTo>
                    <a:pt x="81488" y="326122"/>
                  </a:lnTo>
                  <a:lnTo>
                    <a:pt x="127606" y="307130"/>
                  </a:lnTo>
                  <a:lnTo>
                    <a:pt x="173649" y="276887"/>
                  </a:lnTo>
                  <a:lnTo>
                    <a:pt x="199892" y="245799"/>
                  </a:lnTo>
                  <a:lnTo>
                    <a:pt x="222609" y="207053"/>
                  </a:lnTo>
                  <a:lnTo>
                    <a:pt x="242113" y="161609"/>
                  </a:lnTo>
                  <a:lnTo>
                    <a:pt x="260189" y="115072"/>
                  </a:lnTo>
                  <a:lnTo>
                    <a:pt x="276218" y="72046"/>
                  </a:lnTo>
                  <a:lnTo>
                    <a:pt x="291059" y="26140"/>
                  </a:lnTo>
                  <a:lnTo>
                    <a:pt x="292527" y="6415"/>
                  </a:lnTo>
                  <a:lnTo>
                    <a:pt x="291224" y="1719"/>
                  </a:lnTo>
                  <a:lnTo>
                    <a:pt x="288945" y="0"/>
                  </a:lnTo>
                  <a:lnTo>
                    <a:pt x="286013" y="265"/>
                  </a:lnTo>
                  <a:lnTo>
                    <a:pt x="268405" y="27606"/>
                  </a:lnTo>
                  <a:lnTo>
                    <a:pt x="255175" y="61629"/>
                  </a:lnTo>
                  <a:lnTo>
                    <a:pt x="242241" y="104034"/>
                  </a:lnTo>
                  <a:lnTo>
                    <a:pt x="235829" y="128181"/>
                  </a:lnTo>
                  <a:lnTo>
                    <a:pt x="229437" y="153454"/>
                  </a:lnTo>
                  <a:lnTo>
                    <a:pt x="223764" y="178767"/>
                  </a:lnTo>
                  <a:lnTo>
                    <a:pt x="218571" y="204109"/>
                  </a:lnTo>
                  <a:lnTo>
                    <a:pt x="213698" y="229471"/>
                  </a:lnTo>
                  <a:lnTo>
                    <a:pt x="208285" y="274585"/>
                  </a:lnTo>
                  <a:lnTo>
                    <a:pt x="207995" y="312979"/>
                  </a:lnTo>
                  <a:lnTo>
                    <a:pt x="214922" y="341803"/>
                  </a:lnTo>
                  <a:lnTo>
                    <a:pt x="226938" y="360728"/>
                  </a:lnTo>
                  <a:lnTo>
                    <a:pt x="234093" y="367750"/>
                  </a:lnTo>
                  <a:lnTo>
                    <a:pt x="242390" y="371020"/>
                  </a:lnTo>
                  <a:lnTo>
                    <a:pt x="261018" y="370892"/>
                  </a:lnTo>
                  <a:lnTo>
                    <a:pt x="291338" y="356143"/>
                  </a:lnTo>
                  <a:lnTo>
                    <a:pt x="330953" y="30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533"/>
            <p:cNvSpPr/>
            <p:nvPr>
              <p:custDataLst>
                <p:tags r:id="rId101"/>
              </p:custDataLst>
            </p:nvPr>
          </p:nvSpPr>
          <p:spPr>
            <a:xfrm>
              <a:off x="7113724" y="6070600"/>
              <a:ext cx="277677" cy="9722"/>
            </a:xfrm>
            <a:custGeom>
              <a:avLst/>
              <a:gdLst/>
              <a:ahLst/>
              <a:cxnLst/>
              <a:rect l="0" t="0" r="0" b="0"/>
              <a:pathLst>
                <a:path w="277677" h="9722">
                  <a:moveTo>
                    <a:pt x="10976" y="6350"/>
                  </a:moveTo>
                  <a:lnTo>
                    <a:pt x="10976" y="6350"/>
                  </a:lnTo>
                  <a:lnTo>
                    <a:pt x="0" y="6350"/>
                  </a:lnTo>
                  <a:lnTo>
                    <a:pt x="32709" y="9721"/>
                  </a:lnTo>
                  <a:lnTo>
                    <a:pt x="66026" y="9495"/>
                  </a:lnTo>
                  <a:lnTo>
                    <a:pt x="107409" y="7042"/>
                  </a:lnTo>
                  <a:lnTo>
                    <a:pt x="154025" y="3600"/>
                  </a:lnTo>
                  <a:lnTo>
                    <a:pt x="178307" y="2401"/>
                  </a:lnTo>
                  <a:lnTo>
                    <a:pt x="202964" y="1598"/>
                  </a:lnTo>
                  <a:lnTo>
                    <a:pt x="244471" y="711"/>
                  </a:lnTo>
                  <a:lnTo>
                    <a:pt x="2776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534"/>
            <p:cNvSpPr/>
            <p:nvPr>
              <p:custDataLst>
                <p:tags r:id="rId102"/>
              </p:custDataLst>
            </p:nvPr>
          </p:nvSpPr>
          <p:spPr>
            <a:xfrm>
              <a:off x="7343693" y="6068118"/>
              <a:ext cx="174708" cy="148533"/>
            </a:xfrm>
            <a:custGeom>
              <a:avLst/>
              <a:gdLst/>
              <a:ahLst/>
              <a:cxnLst/>
              <a:rect l="0" t="0" r="0" b="0"/>
              <a:pathLst>
                <a:path w="174708" h="148533">
                  <a:moveTo>
                    <a:pt x="130257" y="15182"/>
                  </a:moveTo>
                  <a:lnTo>
                    <a:pt x="130257" y="15182"/>
                  </a:lnTo>
                  <a:lnTo>
                    <a:pt x="90695" y="3249"/>
                  </a:lnTo>
                  <a:lnTo>
                    <a:pt x="70340" y="0"/>
                  </a:lnTo>
                  <a:lnTo>
                    <a:pt x="49534" y="908"/>
                  </a:lnTo>
                  <a:lnTo>
                    <a:pt x="32292" y="7426"/>
                  </a:lnTo>
                  <a:lnTo>
                    <a:pt x="18278" y="18086"/>
                  </a:lnTo>
                  <a:lnTo>
                    <a:pt x="7345" y="32230"/>
                  </a:lnTo>
                  <a:lnTo>
                    <a:pt x="1547" y="47923"/>
                  </a:lnTo>
                  <a:lnTo>
                    <a:pt x="0" y="56059"/>
                  </a:lnTo>
                  <a:lnTo>
                    <a:pt x="2044" y="70745"/>
                  </a:lnTo>
                  <a:lnTo>
                    <a:pt x="4565" y="77624"/>
                  </a:lnTo>
                  <a:lnTo>
                    <a:pt x="9067" y="82915"/>
                  </a:lnTo>
                  <a:lnTo>
                    <a:pt x="21597" y="90677"/>
                  </a:lnTo>
                  <a:lnTo>
                    <a:pt x="40335" y="92714"/>
                  </a:lnTo>
                  <a:lnTo>
                    <a:pt x="61364" y="89858"/>
                  </a:lnTo>
                  <a:lnTo>
                    <a:pt x="80117" y="81533"/>
                  </a:lnTo>
                  <a:lnTo>
                    <a:pt x="119079" y="46166"/>
                  </a:lnTo>
                  <a:lnTo>
                    <a:pt x="120689" y="45716"/>
                  </a:lnTo>
                  <a:lnTo>
                    <a:pt x="121760" y="46120"/>
                  </a:lnTo>
                  <a:lnTo>
                    <a:pt x="126642" y="56806"/>
                  </a:lnTo>
                  <a:lnTo>
                    <a:pt x="136680" y="100530"/>
                  </a:lnTo>
                  <a:lnTo>
                    <a:pt x="160971" y="133483"/>
                  </a:lnTo>
                  <a:lnTo>
                    <a:pt x="174707" y="14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535"/>
            <p:cNvSpPr/>
            <p:nvPr>
              <p:custDataLst>
                <p:tags r:id="rId103"/>
              </p:custDataLst>
            </p:nvPr>
          </p:nvSpPr>
          <p:spPr>
            <a:xfrm>
              <a:off x="7616134" y="5895779"/>
              <a:ext cx="143567" cy="403422"/>
            </a:xfrm>
            <a:custGeom>
              <a:avLst/>
              <a:gdLst/>
              <a:ahLst/>
              <a:cxnLst/>
              <a:rect l="0" t="0" r="0" b="0"/>
              <a:pathLst>
                <a:path w="143567" h="403422">
                  <a:moveTo>
                    <a:pt x="143566" y="3371"/>
                  </a:moveTo>
                  <a:lnTo>
                    <a:pt x="143566" y="3371"/>
                  </a:lnTo>
                  <a:lnTo>
                    <a:pt x="133453" y="0"/>
                  </a:lnTo>
                  <a:lnTo>
                    <a:pt x="110308" y="4647"/>
                  </a:lnTo>
                  <a:lnTo>
                    <a:pt x="77737" y="31814"/>
                  </a:lnTo>
                  <a:lnTo>
                    <a:pt x="57393" y="63049"/>
                  </a:lnTo>
                  <a:lnTo>
                    <a:pt x="38945" y="102566"/>
                  </a:lnTo>
                  <a:lnTo>
                    <a:pt x="30074" y="125945"/>
                  </a:lnTo>
                  <a:lnTo>
                    <a:pt x="21338" y="150703"/>
                  </a:lnTo>
                  <a:lnTo>
                    <a:pt x="7868" y="197028"/>
                  </a:lnTo>
                  <a:lnTo>
                    <a:pt x="0" y="239724"/>
                  </a:lnTo>
                  <a:lnTo>
                    <a:pt x="1206" y="277515"/>
                  </a:lnTo>
                  <a:lnTo>
                    <a:pt x="15854" y="311245"/>
                  </a:lnTo>
                  <a:lnTo>
                    <a:pt x="41650" y="342698"/>
                  </a:lnTo>
                  <a:lnTo>
                    <a:pt x="78985" y="373140"/>
                  </a:lnTo>
                  <a:lnTo>
                    <a:pt x="118166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8" name="SMARTInkShape-536"/>
          <p:cNvSpPr/>
          <p:nvPr>
            <p:custDataLst>
              <p:tags r:id="rId5"/>
            </p:custDataLst>
          </p:nvPr>
        </p:nvSpPr>
        <p:spPr>
          <a:xfrm>
            <a:off x="5973684" y="6165850"/>
            <a:ext cx="369967" cy="155154"/>
          </a:xfrm>
          <a:custGeom>
            <a:avLst/>
            <a:gdLst/>
            <a:ahLst/>
            <a:cxnLst/>
            <a:rect l="0" t="0" r="0" b="0"/>
            <a:pathLst>
              <a:path w="369967" h="155154">
                <a:moveTo>
                  <a:pt x="46116" y="146050"/>
                </a:moveTo>
                <a:lnTo>
                  <a:pt x="46116" y="146050"/>
                </a:lnTo>
                <a:lnTo>
                  <a:pt x="28440" y="154889"/>
                </a:lnTo>
                <a:lnTo>
                  <a:pt x="18504" y="155153"/>
                </a:lnTo>
                <a:lnTo>
                  <a:pt x="12892" y="154234"/>
                </a:lnTo>
                <a:lnTo>
                  <a:pt x="8444" y="151505"/>
                </a:lnTo>
                <a:lnTo>
                  <a:pt x="1621" y="142830"/>
                </a:lnTo>
                <a:lnTo>
                  <a:pt x="0" y="126275"/>
                </a:lnTo>
                <a:lnTo>
                  <a:pt x="555" y="115933"/>
                </a:lnTo>
                <a:lnTo>
                  <a:pt x="10581" y="95035"/>
                </a:lnTo>
                <a:lnTo>
                  <a:pt x="37937" y="65318"/>
                </a:lnTo>
                <a:lnTo>
                  <a:pt x="49131" y="56245"/>
                </a:lnTo>
                <a:lnTo>
                  <a:pt x="74738" y="48045"/>
                </a:lnTo>
                <a:lnTo>
                  <a:pt x="88480" y="46848"/>
                </a:lnTo>
                <a:lnTo>
                  <a:pt x="100465" y="49576"/>
                </a:lnTo>
                <a:lnTo>
                  <a:pt x="121306" y="62016"/>
                </a:lnTo>
                <a:lnTo>
                  <a:pt x="156976" y="102405"/>
                </a:lnTo>
                <a:lnTo>
                  <a:pt x="191713" y="140973"/>
                </a:lnTo>
                <a:lnTo>
                  <a:pt x="202784" y="147320"/>
                </a:lnTo>
                <a:lnTo>
                  <a:pt x="207712" y="149013"/>
                </a:lnTo>
                <a:lnTo>
                  <a:pt x="222593" y="145251"/>
                </a:lnTo>
                <a:lnTo>
                  <a:pt x="241673" y="134406"/>
                </a:lnTo>
                <a:lnTo>
                  <a:pt x="288415" y="91068"/>
                </a:lnTo>
                <a:lnTo>
                  <a:pt x="322049" y="53324"/>
                </a:lnTo>
                <a:lnTo>
                  <a:pt x="36996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7" name="SMARTInkShape-Group123"/>
          <p:cNvGrpSpPr/>
          <p:nvPr/>
        </p:nvGrpSpPr>
        <p:grpSpPr>
          <a:xfrm>
            <a:off x="10497248" y="4394554"/>
            <a:ext cx="1269303" cy="552097"/>
            <a:chOff x="10497248" y="4394554"/>
            <a:chExt cx="1269303" cy="552097"/>
          </a:xfrm>
        </p:grpSpPr>
        <p:sp>
          <p:nvSpPr>
            <p:cNvPr id="1149" name="SMARTInkShape-537"/>
            <p:cNvSpPr/>
            <p:nvPr>
              <p:custDataLst>
                <p:tags r:id="rId91"/>
              </p:custDataLst>
            </p:nvPr>
          </p:nvSpPr>
          <p:spPr>
            <a:xfrm>
              <a:off x="10497248" y="4674881"/>
              <a:ext cx="141725" cy="271770"/>
            </a:xfrm>
            <a:custGeom>
              <a:avLst/>
              <a:gdLst/>
              <a:ahLst/>
              <a:cxnLst/>
              <a:rect l="0" t="0" r="0" b="0"/>
              <a:pathLst>
                <a:path w="141725" h="271770">
                  <a:moveTo>
                    <a:pt x="119952" y="43169"/>
                  </a:moveTo>
                  <a:lnTo>
                    <a:pt x="119952" y="43169"/>
                  </a:lnTo>
                  <a:lnTo>
                    <a:pt x="131885" y="29354"/>
                  </a:lnTo>
                  <a:lnTo>
                    <a:pt x="140965" y="16686"/>
                  </a:lnTo>
                  <a:lnTo>
                    <a:pt x="141724" y="14225"/>
                  </a:lnTo>
                  <a:lnTo>
                    <a:pt x="141522" y="11878"/>
                  </a:lnTo>
                  <a:lnTo>
                    <a:pt x="140682" y="9609"/>
                  </a:lnTo>
                  <a:lnTo>
                    <a:pt x="135986" y="5205"/>
                  </a:lnTo>
                  <a:lnTo>
                    <a:pt x="132757" y="3043"/>
                  </a:lnTo>
                  <a:lnTo>
                    <a:pt x="118102" y="0"/>
                  </a:lnTo>
                  <a:lnTo>
                    <a:pt x="102666" y="6815"/>
                  </a:lnTo>
                  <a:lnTo>
                    <a:pt x="60642" y="40927"/>
                  </a:lnTo>
                  <a:lnTo>
                    <a:pt x="27433" y="86249"/>
                  </a:lnTo>
                  <a:lnTo>
                    <a:pt x="5364" y="133152"/>
                  </a:lnTo>
                  <a:lnTo>
                    <a:pt x="0" y="178329"/>
                  </a:lnTo>
                  <a:lnTo>
                    <a:pt x="7138" y="204370"/>
                  </a:lnTo>
                  <a:lnTo>
                    <a:pt x="12992" y="216253"/>
                  </a:lnTo>
                  <a:lnTo>
                    <a:pt x="32668" y="235101"/>
                  </a:lnTo>
                  <a:lnTo>
                    <a:pt x="71512" y="255731"/>
                  </a:lnTo>
                  <a:lnTo>
                    <a:pt x="113602" y="2717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538"/>
            <p:cNvSpPr/>
            <p:nvPr>
              <p:custDataLst>
                <p:tags r:id="rId92"/>
              </p:custDataLst>
            </p:nvPr>
          </p:nvSpPr>
          <p:spPr>
            <a:xfrm>
              <a:off x="10750548" y="4771498"/>
              <a:ext cx="12703" cy="137053"/>
            </a:xfrm>
            <a:custGeom>
              <a:avLst/>
              <a:gdLst/>
              <a:ahLst/>
              <a:cxnLst/>
              <a:rect l="0" t="0" r="0" b="0"/>
              <a:pathLst>
                <a:path w="12703" h="137053">
                  <a:moveTo>
                    <a:pt x="2" y="16402"/>
                  </a:moveTo>
                  <a:lnTo>
                    <a:pt x="2" y="16402"/>
                  </a:lnTo>
                  <a:lnTo>
                    <a:pt x="0" y="0"/>
                  </a:lnTo>
                  <a:lnTo>
                    <a:pt x="707" y="45915"/>
                  </a:lnTo>
                  <a:lnTo>
                    <a:pt x="5071" y="85275"/>
                  </a:lnTo>
                  <a:lnTo>
                    <a:pt x="12702" y="1370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539"/>
            <p:cNvSpPr/>
            <p:nvPr>
              <p:custDataLst>
                <p:tags r:id="rId93"/>
              </p:custDataLst>
            </p:nvPr>
          </p:nvSpPr>
          <p:spPr>
            <a:xfrm>
              <a:off x="10858500" y="4806950"/>
              <a:ext cx="120651" cy="57151"/>
            </a:xfrm>
            <a:custGeom>
              <a:avLst/>
              <a:gdLst/>
              <a:ahLst/>
              <a:cxnLst/>
              <a:rect l="0" t="0" r="0" b="0"/>
              <a:pathLst>
                <a:path w="12065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47037"/>
                  </a:lnTo>
                  <a:lnTo>
                    <a:pt x="22322" y="30635"/>
                  </a:lnTo>
                  <a:lnTo>
                    <a:pt x="66106" y="1190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540"/>
            <p:cNvSpPr/>
            <p:nvPr>
              <p:custDataLst>
                <p:tags r:id="rId94"/>
              </p:custDataLst>
            </p:nvPr>
          </p:nvSpPr>
          <p:spPr>
            <a:xfrm>
              <a:off x="11050765" y="4743973"/>
              <a:ext cx="214136" cy="127034"/>
            </a:xfrm>
            <a:custGeom>
              <a:avLst/>
              <a:gdLst/>
              <a:ahLst/>
              <a:cxnLst/>
              <a:rect l="0" t="0" r="0" b="0"/>
              <a:pathLst>
                <a:path w="214136" h="127034">
                  <a:moveTo>
                    <a:pt x="10935" y="12177"/>
                  </a:moveTo>
                  <a:lnTo>
                    <a:pt x="10935" y="12177"/>
                  </a:lnTo>
                  <a:lnTo>
                    <a:pt x="0" y="1242"/>
                  </a:lnTo>
                  <a:lnTo>
                    <a:pt x="823" y="654"/>
                  </a:lnTo>
                  <a:lnTo>
                    <a:pt x="5500" y="0"/>
                  </a:lnTo>
                  <a:lnTo>
                    <a:pt x="26180" y="9745"/>
                  </a:lnTo>
                  <a:lnTo>
                    <a:pt x="51277" y="32780"/>
                  </a:lnTo>
                  <a:lnTo>
                    <a:pt x="69848" y="61948"/>
                  </a:lnTo>
                  <a:lnTo>
                    <a:pt x="77544" y="92932"/>
                  </a:lnTo>
                  <a:lnTo>
                    <a:pt x="75802" y="101292"/>
                  </a:lnTo>
                  <a:lnTo>
                    <a:pt x="66340" y="114343"/>
                  </a:lnTo>
                  <a:lnTo>
                    <a:pt x="45147" y="126253"/>
                  </a:lnTo>
                  <a:lnTo>
                    <a:pt x="37975" y="127033"/>
                  </a:lnTo>
                  <a:lnTo>
                    <a:pt x="24364" y="124137"/>
                  </a:lnTo>
                  <a:lnTo>
                    <a:pt x="19887" y="119978"/>
                  </a:lnTo>
                  <a:lnTo>
                    <a:pt x="14913" y="107831"/>
                  </a:lnTo>
                  <a:lnTo>
                    <a:pt x="20228" y="91143"/>
                  </a:lnTo>
                  <a:lnTo>
                    <a:pt x="46637" y="55057"/>
                  </a:lnTo>
                  <a:lnTo>
                    <a:pt x="92402" y="21038"/>
                  </a:lnTo>
                  <a:lnTo>
                    <a:pt x="114801" y="10334"/>
                  </a:lnTo>
                  <a:lnTo>
                    <a:pt x="124830" y="8536"/>
                  </a:lnTo>
                  <a:lnTo>
                    <a:pt x="131641" y="10088"/>
                  </a:lnTo>
                  <a:lnTo>
                    <a:pt x="133032" y="12901"/>
                  </a:lnTo>
                  <a:lnTo>
                    <a:pt x="135495" y="57598"/>
                  </a:lnTo>
                  <a:lnTo>
                    <a:pt x="142496" y="73286"/>
                  </a:lnTo>
                  <a:lnTo>
                    <a:pt x="152660" y="87315"/>
                  </a:lnTo>
                  <a:lnTo>
                    <a:pt x="166117" y="96842"/>
                  </a:lnTo>
                  <a:lnTo>
                    <a:pt x="173657" y="100370"/>
                  </a:lnTo>
                  <a:lnTo>
                    <a:pt x="189559" y="100528"/>
                  </a:lnTo>
                  <a:lnTo>
                    <a:pt x="214135" y="947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541"/>
            <p:cNvSpPr/>
            <p:nvPr>
              <p:custDataLst>
                <p:tags r:id="rId95"/>
              </p:custDataLst>
            </p:nvPr>
          </p:nvSpPr>
          <p:spPr>
            <a:xfrm>
              <a:off x="11283950" y="4718050"/>
              <a:ext cx="83611" cy="177801"/>
            </a:xfrm>
            <a:custGeom>
              <a:avLst/>
              <a:gdLst/>
              <a:ahLst/>
              <a:cxnLst/>
              <a:rect l="0" t="0" r="0" b="0"/>
              <a:pathLst>
                <a:path w="83611" h="177801">
                  <a:moveTo>
                    <a:pt x="50800" y="0"/>
                  </a:moveTo>
                  <a:lnTo>
                    <a:pt x="50800" y="0"/>
                  </a:lnTo>
                  <a:lnTo>
                    <a:pt x="56267" y="0"/>
                  </a:lnTo>
                  <a:lnTo>
                    <a:pt x="67115" y="16620"/>
                  </a:lnTo>
                  <a:lnTo>
                    <a:pt x="78055" y="44749"/>
                  </a:lnTo>
                  <a:lnTo>
                    <a:pt x="83610" y="72570"/>
                  </a:lnTo>
                  <a:lnTo>
                    <a:pt x="80904" y="99987"/>
                  </a:lnTo>
                  <a:lnTo>
                    <a:pt x="71236" y="125577"/>
                  </a:lnTo>
                  <a:lnTo>
                    <a:pt x="55180" y="148710"/>
                  </a:lnTo>
                  <a:lnTo>
                    <a:pt x="34402" y="16322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542"/>
            <p:cNvSpPr/>
            <p:nvPr>
              <p:custDataLst>
                <p:tags r:id="rId96"/>
              </p:custDataLst>
            </p:nvPr>
          </p:nvSpPr>
          <p:spPr>
            <a:xfrm>
              <a:off x="11382589" y="4394554"/>
              <a:ext cx="123809" cy="226728"/>
            </a:xfrm>
            <a:custGeom>
              <a:avLst/>
              <a:gdLst/>
              <a:ahLst/>
              <a:cxnLst/>
              <a:rect l="0" t="0" r="0" b="0"/>
              <a:pathLst>
                <a:path w="123809" h="226728">
                  <a:moveTo>
                    <a:pt x="22011" y="101246"/>
                  </a:moveTo>
                  <a:lnTo>
                    <a:pt x="22011" y="101246"/>
                  </a:lnTo>
                  <a:lnTo>
                    <a:pt x="16544" y="95779"/>
                  </a:lnTo>
                  <a:lnTo>
                    <a:pt x="16249" y="96190"/>
                  </a:lnTo>
                  <a:lnTo>
                    <a:pt x="15923" y="98528"/>
                  </a:lnTo>
                  <a:lnTo>
                    <a:pt x="21151" y="130893"/>
                  </a:lnTo>
                  <a:lnTo>
                    <a:pt x="15014" y="175020"/>
                  </a:lnTo>
                  <a:lnTo>
                    <a:pt x="5036" y="221655"/>
                  </a:lnTo>
                  <a:lnTo>
                    <a:pt x="4345" y="225968"/>
                  </a:lnTo>
                  <a:lnTo>
                    <a:pt x="3177" y="226727"/>
                  </a:lnTo>
                  <a:lnTo>
                    <a:pt x="1694" y="225117"/>
                  </a:lnTo>
                  <a:lnTo>
                    <a:pt x="0" y="221927"/>
                  </a:lnTo>
                  <a:lnTo>
                    <a:pt x="3967" y="176205"/>
                  </a:lnTo>
                  <a:lnTo>
                    <a:pt x="8346" y="144439"/>
                  </a:lnTo>
                  <a:lnTo>
                    <a:pt x="14997" y="104450"/>
                  </a:lnTo>
                  <a:lnTo>
                    <a:pt x="24538" y="70214"/>
                  </a:lnTo>
                  <a:lnTo>
                    <a:pt x="44539" y="23855"/>
                  </a:lnTo>
                  <a:lnTo>
                    <a:pt x="61142" y="4545"/>
                  </a:lnTo>
                  <a:lnTo>
                    <a:pt x="67147" y="1501"/>
                  </a:lnTo>
                  <a:lnTo>
                    <a:pt x="79466" y="0"/>
                  </a:lnTo>
                  <a:lnTo>
                    <a:pt x="90115" y="3566"/>
                  </a:lnTo>
                  <a:lnTo>
                    <a:pt x="94930" y="6492"/>
                  </a:lnTo>
                  <a:lnTo>
                    <a:pt x="97436" y="11266"/>
                  </a:lnTo>
                  <a:lnTo>
                    <a:pt x="98337" y="24095"/>
                  </a:lnTo>
                  <a:lnTo>
                    <a:pt x="91507" y="50556"/>
                  </a:lnTo>
                  <a:lnTo>
                    <a:pt x="82532" y="64841"/>
                  </a:lnTo>
                  <a:lnTo>
                    <a:pt x="61934" y="86647"/>
                  </a:lnTo>
                  <a:lnTo>
                    <a:pt x="62033" y="87280"/>
                  </a:lnTo>
                  <a:lnTo>
                    <a:pt x="62804" y="87701"/>
                  </a:lnTo>
                  <a:lnTo>
                    <a:pt x="99936" y="92287"/>
                  </a:lnTo>
                  <a:lnTo>
                    <a:pt x="110971" y="99381"/>
                  </a:lnTo>
                  <a:lnTo>
                    <a:pt x="120581" y="109589"/>
                  </a:lnTo>
                  <a:lnTo>
                    <a:pt x="123001" y="115275"/>
                  </a:lnTo>
                  <a:lnTo>
                    <a:pt x="123808" y="127236"/>
                  </a:lnTo>
                  <a:lnTo>
                    <a:pt x="118053" y="139608"/>
                  </a:lnTo>
                  <a:lnTo>
                    <a:pt x="102915" y="156593"/>
                  </a:lnTo>
                  <a:lnTo>
                    <a:pt x="91834" y="164650"/>
                  </a:lnTo>
                  <a:lnTo>
                    <a:pt x="82208" y="168231"/>
                  </a:lnTo>
                  <a:lnTo>
                    <a:pt x="78370" y="167774"/>
                  </a:lnTo>
                  <a:lnTo>
                    <a:pt x="75104" y="166059"/>
                  </a:lnTo>
                  <a:lnTo>
                    <a:pt x="72223" y="163505"/>
                  </a:lnTo>
                  <a:lnTo>
                    <a:pt x="71714" y="158274"/>
                  </a:lnTo>
                  <a:lnTo>
                    <a:pt x="79161" y="1266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543"/>
            <p:cNvSpPr/>
            <p:nvPr>
              <p:custDataLst>
                <p:tags r:id="rId97"/>
              </p:custDataLst>
            </p:nvPr>
          </p:nvSpPr>
          <p:spPr>
            <a:xfrm>
              <a:off x="11601450" y="4476750"/>
              <a:ext cx="101601" cy="10985"/>
            </a:xfrm>
            <a:custGeom>
              <a:avLst/>
              <a:gdLst/>
              <a:ahLst/>
              <a:cxnLst/>
              <a:rect l="0" t="0" r="0" b="0"/>
              <a:pathLst>
                <a:path w="101601" h="10985">
                  <a:moveTo>
                    <a:pt x="0" y="0"/>
                  </a:moveTo>
                  <a:lnTo>
                    <a:pt x="0" y="0"/>
                  </a:lnTo>
                  <a:lnTo>
                    <a:pt x="42358" y="10984"/>
                  </a:lnTo>
                  <a:lnTo>
                    <a:pt x="88048" y="8110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544"/>
            <p:cNvSpPr/>
            <p:nvPr>
              <p:custDataLst>
                <p:tags r:id="rId98"/>
              </p:custDataLst>
            </p:nvPr>
          </p:nvSpPr>
          <p:spPr>
            <a:xfrm>
              <a:off x="11734800" y="4400550"/>
              <a:ext cx="31751" cy="184151"/>
            </a:xfrm>
            <a:custGeom>
              <a:avLst/>
              <a:gdLst/>
              <a:ahLst/>
              <a:cxnLst/>
              <a:rect l="0" t="0" r="0" b="0"/>
              <a:pathLst>
                <a:path w="31751" h="184151">
                  <a:moveTo>
                    <a:pt x="31750" y="0"/>
                  </a:moveTo>
                  <a:lnTo>
                    <a:pt x="31750" y="0"/>
                  </a:lnTo>
                  <a:lnTo>
                    <a:pt x="31750" y="39345"/>
                  </a:lnTo>
                  <a:lnTo>
                    <a:pt x="28380" y="75473"/>
                  </a:lnTo>
                  <a:lnTo>
                    <a:pt x="19541" y="117455"/>
                  </a:lnTo>
                  <a:lnTo>
                    <a:pt x="7984" y="15780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2" name="SMARTInkShape-Group124"/>
          <p:cNvGrpSpPr/>
          <p:nvPr/>
        </p:nvGrpSpPr>
        <p:grpSpPr>
          <a:xfrm>
            <a:off x="9472920" y="4382383"/>
            <a:ext cx="718831" cy="441484"/>
            <a:chOff x="9472920" y="4382383"/>
            <a:chExt cx="718831" cy="441484"/>
          </a:xfrm>
        </p:grpSpPr>
        <p:sp>
          <p:nvSpPr>
            <p:cNvPr id="1158" name="SMARTInkShape-545"/>
            <p:cNvSpPr/>
            <p:nvPr>
              <p:custDataLst>
                <p:tags r:id="rId87"/>
              </p:custDataLst>
            </p:nvPr>
          </p:nvSpPr>
          <p:spPr>
            <a:xfrm>
              <a:off x="9472920" y="4644542"/>
              <a:ext cx="287031" cy="179325"/>
            </a:xfrm>
            <a:custGeom>
              <a:avLst/>
              <a:gdLst/>
              <a:ahLst/>
              <a:cxnLst/>
              <a:rect l="0" t="0" r="0" b="0"/>
              <a:pathLst>
                <a:path w="287031" h="179325">
                  <a:moveTo>
                    <a:pt x="115580" y="3658"/>
                  </a:moveTo>
                  <a:lnTo>
                    <a:pt x="115580" y="3658"/>
                  </a:lnTo>
                  <a:lnTo>
                    <a:pt x="118950" y="287"/>
                  </a:lnTo>
                  <a:lnTo>
                    <a:pt x="120649" y="0"/>
                  </a:lnTo>
                  <a:lnTo>
                    <a:pt x="122487" y="513"/>
                  </a:lnTo>
                  <a:lnTo>
                    <a:pt x="124417" y="1562"/>
                  </a:lnTo>
                  <a:lnTo>
                    <a:pt x="125706" y="3672"/>
                  </a:lnTo>
                  <a:lnTo>
                    <a:pt x="131312" y="24522"/>
                  </a:lnTo>
                  <a:lnTo>
                    <a:pt x="127285" y="65367"/>
                  </a:lnTo>
                  <a:lnTo>
                    <a:pt x="117872" y="98378"/>
                  </a:lnTo>
                  <a:lnTo>
                    <a:pt x="99796" y="128619"/>
                  </a:lnTo>
                  <a:lnTo>
                    <a:pt x="74684" y="153573"/>
                  </a:lnTo>
                  <a:lnTo>
                    <a:pt x="46782" y="170609"/>
                  </a:lnTo>
                  <a:lnTo>
                    <a:pt x="22523" y="178244"/>
                  </a:lnTo>
                  <a:lnTo>
                    <a:pt x="10017" y="179324"/>
                  </a:lnTo>
                  <a:lnTo>
                    <a:pt x="2107" y="177452"/>
                  </a:lnTo>
                  <a:lnTo>
                    <a:pt x="419" y="175259"/>
                  </a:lnTo>
                  <a:lnTo>
                    <a:pt x="0" y="172386"/>
                  </a:lnTo>
                  <a:lnTo>
                    <a:pt x="427" y="169060"/>
                  </a:lnTo>
                  <a:lnTo>
                    <a:pt x="6547" y="161602"/>
                  </a:lnTo>
                  <a:lnTo>
                    <a:pt x="11141" y="157637"/>
                  </a:lnTo>
                  <a:lnTo>
                    <a:pt x="55538" y="140081"/>
                  </a:lnTo>
                  <a:lnTo>
                    <a:pt x="94969" y="125218"/>
                  </a:lnTo>
                  <a:lnTo>
                    <a:pt x="138634" y="111878"/>
                  </a:lnTo>
                  <a:lnTo>
                    <a:pt x="176504" y="100870"/>
                  </a:lnTo>
                  <a:lnTo>
                    <a:pt x="217533" y="90829"/>
                  </a:lnTo>
                  <a:lnTo>
                    <a:pt x="234061" y="84206"/>
                  </a:lnTo>
                  <a:lnTo>
                    <a:pt x="240674" y="78027"/>
                  </a:lnTo>
                  <a:lnTo>
                    <a:pt x="248366" y="64735"/>
                  </a:lnTo>
                  <a:lnTo>
                    <a:pt x="250670" y="59191"/>
                  </a:lnTo>
                  <a:lnTo>
                    <a:pt x="251350" y="49271"/>
                  </a:lnTo>
                  <a:lnTo>
                    <a:pt x="246036" y="31404"/>
                  </a:lnTo>
                  <a:lnTo>
                    <a:pt x="240233" y="21913"/>
                  </a:lnTo>
                  <a:lnTo>
                    <a:pt x="237487" y="20767"/>
                  </a:lnTo>
                  <a:lnTo>
                    <a:pt x="230674" y="21376"/>
                  </a:lnTo>
                  <a:lnTo>
                    <a:pt x="215534" y="29055"/>
                  </a:lnTo>
                  <a:lnTo>
                    <a:pt x="201013" y="47010"/>
                  </a:lnTo>
                  <a:lnTo>
                    <a:pt x="181062" y="91646"/>
                  </a:lnTo>
                  <a:lnTo>
                    <a:pt x="178284" y="100417"/>
                  </a:lnTo>
                  <a:lnTo>
                    <a:pt x="178962" y="115806"/>
                  </a:lnTo>
                  <a:lnTo>
                    <a:pt x="190896" y="142933"/>
                  </a:lnTo>
                  <a:lnTo>
                    <a:pt x="206202" y="153987"/>
                  </a:lnTo>
                  <a:lnTo>
                    <a:pt x="247153" y="169211"/>
                  </a:lnTo>
                  <a:lnTo>
                    <a:pt x="287030" y="168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546"/>
            <p:cNvSpPr/>
            <p:nvPr>
              <p:custDataLst>
                <p:tags r:id="rId88"/>
              </p:custDataLst>
            </p:nvPr>
          </p:nvSpPr>
          <p:spPr>
            <a:xfrm>
              <a:off x="9763305" y="4382383"/>
              <a:ext cx="167834" cy="183268"/>
            </a:xfrm>
            <a:custGeom>
              <a:avLst/>
              <a:gdLst/>
              <a:ahLst/>
              <a:cxnLst/>
              <a:rect l="0" t="0" r="0" b="0"/>
              <a:pathLst>
                <a:path w="167834" h="183268">
                  <a:moveTo>
                    <a:pt x="161745" y="5467"/>
                  </a:moveTo>
                  <a:lnTo>
                    <a:pt x="161745" y="5467"/>
                  </a:lnTo>
                  <a:lnTo>
                    <a:pt x="167212" y="0"/>
                  </a:lnTo>
                  <a:lnTo>
                    <a:pt x="167833" y="6120"/>
                  </a:lnTo>
                  <a:lnTo>
                    <a:pt x="147337" y="47485"/>
                  </a:lnTo>
                  <a:lnTo>
                    <a:pt x="134176" y="69298"/>
                  </a:lnTo>
                  <a:lnTo>
                    <a:pt x="96980" y="104414"/>
                  </a:lnTo>
                  <a:lnTo>
                    <a:pt x="66119" y="121568"/>
                  </a:lnTo>
                  <a:lnTo>
                    <a:pt x="45867" y="126917"/>
                  </a:lnTo>
                  <a:lnTo>
                    <a:pt x="27459" y="126943"/>
                  </a:lnTo>
                  <a:lnTo>
                    <a:pt x="13632" y="122721"/>
                  </a:lnTo>
                  <a:lnTo>
                    <a:pt x="7970" y="119620"/>
                  </a:lnTo>
                  <a:lnTo>
                    <a:pt x="4195" y="115435"/>
                  </a:lnTo>
                  <a:lnTo>
                    <a:pt x="0" y="105142"/>
                  </a:lnTo>
                  <a:lnTo>
                    <a:pt x="294" y="100139"/>
                  </a:lnTo>
                  <a:lnTo>
                    <a:pt x="4381" y="90817"/>
                  </a:lnTo>
                  <a:lnTo>
                    <a:pt x="16547" y="83853"/>
                  </a:lnTo>
                  <a:lnTo>
                    <a:pt x="43230" y="77846"/>
                  </a:lnTo>
                  <a:lnTo>
                    <a:pt x="62505" y="77852"/>
                  </a:lnTo>
                  <a:lnTo>
                    <a:pt x="80479" y="82558"/>
                  </a:lnTo>
                  <a:lnTo>
                    <a:pt x="103094" y="96511"/>
                  </a:lnTo>
                  <a:lnTo>
                    <a:pt x="128287" y="120190"/>
                  </a:lnTo>
                  <a:lnTo>
                    <a:pt x="135821" y="132655"/>
                  </a:lnTo>
                  <a:lnTo>
                    <a:pt x="149045" y="183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547"/>
            <p:cNvSpPr/>
            <p:nvPr>
              <p:custDataLst>
                <p:tags r:id="rId89"/>
              </p:custDataLst>
            </p:nvPr>
          </p:nvSpPr>
          <p:spPr>
            <a:xfrm>
              <a:off x="10013950" y="44894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12553" y="4468"/>
                  </a:lnTo>
                  <a:lnTo>
                    <a:pt x="24628" y="2692"/>
                  </a:lnTo>
                  <a:lnTo>
                    <a:pt x="47643" y="353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548"/>
            <p:cNvSpPr/>
            <p:nvPr>
              <p:custDataLst>
                <p:tags r:id="rId90"/>
              </p:custDataLst>
            </p:nvPr>
          </p:nvSpPr>
          <p:spPr>
            <a:xfrm>
              <a:off x="10179050" y="44069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12700" y="0"/>
                  </a:moveTo>
                  <a:lnTo>
                    <a:pt x="12700" y="0"/>
                  </a:lnTo>
                  <a:lnTo>
                    <a:pt x="12700" y="45149"/>
                  </a:lnTo>
                  <a:lnTo>
                    <a:pt x="11288" y="76878"/>
                  </a:lnTo>
                  <a:lnTo>
                    <a:pt x="2648" y="11547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3" name="SMARTInkShape-549"/>
          <p:cNvSpPr/>
          <p:nvPr>
            <p:custDataLst>
              <p:tags r:id="rId6"/>
            </p:custDataLst>
          </p:nvPr>
        </p:nvSpPr>
        <p:spPr>
          <a:xfrm>
            <a:off x="5248246" y="1232168"/>
            <a:ext cx="1777320" cy="126733"/>
          </a:xfrm>
          <a:custGeom>
            <a:avLst/>
            <a:gdLst/>
            <a:ahLst/>
            <a:cxnLst/>
            <a:rect l="0" t="0" r="0" b="0"/>
            <a:pathLst>
              <a:path w="1777320" h="126733">
                <a:moveTo>
                  <a:pt x="22254" y="18782"/>
                </a:moveTo>
                <a:lnTo>
                  <a:pt x="22254" y="18782"/>
                </a:lnTo>
                <a:lnTo>
                  <a:pt x="15512" y="15411"/>
                </a:lnTo>
                <a:lnTo>
                  <a:pt x="14937" y="14418"/>
                </a:lnTo>
                <a:lnTo>
                  <a:pt x="15965" y="13756"/>
                </a:lnTo>
                <a:lnTo>
                  <a:pt x="59029" y="12606"/>
                </a:lnTo>
                <a:lnTo>
                  <a:pt x="93867" y="12510"/>
                </a:lnTo>
                <a:lnTo>
                  <a:pt x="116563" y="11778"/>
                </a:lnTo>
                <a:lnTo>
                  <a:pt x="142277" y="10585"/>
                </a:lnTo>
                <a:lnTo>
                  <a:pt x="170002" y="9084"/>
                </a:lnTo>
                <a:lnTo>
                  <a:pt x="201186" y="8083"/>
                </a:lnTo>
                <a:lnTo>
                  <a:pt x="234675" y="7416"/>
                </a:lnTo>
                <a:lnTo>
                  <a:pt x="269701" y="6971"/>
                </a:lnTo>
                <a:lnTo>
                  <a:pt x="309280" y="6675"/>
                </a:lnTo>
                <a:lnTo>
                  <a:pt x="351894" y="6477"/>
                </a:lnTo>
                <a:lnTo>
                  <a:pt x="396530" y="6345"/>
                </a:lnTo>
                <a:lnTo>
                  <a:pt x="446044" y="5552"/>
                </a:lnTo>
                <a:lnTo>
                  <a:pt x="498808" y="4318"/>
                </a:lnTo>
                <a:lnTo>
                  <a:pt x="553740" y="2789"/>
                </a:lnTo>
                <a:lnTo>
                  <a:pt x="609410" y="1770"/>
                </a:lnTo>
                <a:lnTo>
                  <a:pt x="665574" y="1091"/>
                </a:lnTo>
                <a:lnTo>
                  <a:pt x="722069" y="638"/>
                </a:lnTo>
                <a:lnTo>
                  <a:pt x="779486" y="336"/>
                </a:lnTo>
                <a:lnTo>
                  <a:pt x="837520" y="134"/>
                </a:lnTo>
                <a:lnTo>
                  <a:pt x="895964" y="0"/>
                </a:lnTo>
                <a:lnTo>
                  <a:pt x="951861" y="616"/>
                </a:lnTo>
                <a:lnTo>
                  <a:pt x="1006058" y="1733"/>
                </a:lnTo>
                <a:lnTo>
                  <a:pt x="1059124" y="3182"/>
                </a:lnTo>
                <a:lnTo>
                  <a:pt x="1110023" y="4855"/>
                </a:lnTo>
                <a:lnTo>
                  <a:pt x="1159476" y="6675"/>
                </a:lnTo>
                <a:lnTo>
                  <a:pt x="1207969" y="8594"/>
                </a:lnTo>
                <a:lnTo>
                  <a:pt x="1252997" y="9873"/>
                </a:lnTo>
                <a:lnTo>
                  <a:pt x="1295716" y="10726"/>
                </a:lnTo>
                <a:lnTo>
                  <a:pt x="1336895" y="11295"/>
                </a:lnTo>
                <a:lnTo>
                  <a:pt x="1374226" y="11674"/>
                </a:lnTo>
                <a:lnTo>
                  <a:pt x="1408991" y="11927"/>
                </a:lnTo>
                <a:lnTo>
                  <a:pt x="1442046" y="12095"/>
                </a:lnTo>
                <a:lnTo>
                  <a:pt x="1471137" y="12207"/>
                </a:lnTo>
                <a:lnTo>
                  <a:pt x="1497586" y="12282"/>
                </a:lnTo>
                <a:lnTo>
                  <a:pt x="1542263" y="12365"/>
                </a:lnTo>
                <a:lnTo>
                  <a:pt x="1583720" y="12412"/>
                </a:lnTo>
                <a:lnTo>
                  <a:pt x="1594655" y="12423"/>
                </a:lnTo>
                <a:lnTo>
                  <a:pt x="1596159" y="11721"/>
                </a:lnTo>
                <a:lnTo>
                  <a:pt x="1595753" y="10547"/>
                </a:lnTo>
                <a:lnTo>
                  <a:pt x="1594070" y="9058"/>
                </a:lnTo>
                <a:lnTo>
                  <a:pt x="1547285" y="7376"/>
                </a:lnTo>
                <a:lnTo>
                  <a:pt x="1503438" y="9714"/>
                </a:lnTo>
                <a:lnTo>
                  <a:pt x="1475376" y="10620"/>
                </a:lnTo>
                <a:lnTo>
                  <a:pt x="1443969" y="11224"/>
                </a:lnTo>
                <a:lnTo>
                  <a:pt x="1410331" y="11627"/>
                </a:lnTo>
                <a:lnTo>
                  <a:pt x="1370972" y="12601"/>
                </a:lnTo>
                <a:lnTo>
                  <a:pt x="1327799" y="13956"/>
                </a:lnTo>
                <a:lnTo>
                  <a:pt x="1282083" y="15564"/>
                </a:lnTo>
                <a:lnTo>
                  <a:pt x="1233263" y="17342"/>
                </a:lnTo>
                <a:lnTo>
                  <a:pt x="1182371" y="19234"/>
                </a:lnTo>
                <a:lnTo>
                  <a:pt x="1130099" y="21200"/>
                </a:lnTo>
                <a:lnTo>
                  <a:pt x="1075496" y="23216"/>
                </a:lnTo>
                <a:lnTo>
                  <a:pt x="1019336" y="25266"/>
                </a:lnTo>
                <a:lnTo>
                  <a:pt x="962142" y="27338"/>
                </a:lnTo>
                <a:lnTo>
                  <a:pt x="902140" y="29425"/>
                </a:lnTo>
                <a:lnTo>
                  <a:pt x="840267" y="31522"/>
                </a:lnTo>
                <a:lnTo>
                  <a:pt x="777146" y="33625"/>
                </a:lnTo>
                <a:lnTo>
                  <a:pt x="714604" y="35733"/>
                </a:lnTo>
                <a:lnTo>
                  <a:pt x="652449" y="37844"/>
                </a:lnTo>
                <a:lnTo>
                  <a:pt x="590550" y="39956"/>
                </a:lnTo>
                <a:lnTo>
                  <a:pt x="530940" y="42776"/>
                </a:lnTo>
                <a:lnTo>
                  <a:pt x="472856" y="46067"/>
                </a:lnTo>
                <a:lnTo>
                  <a:pt x="415789" y="49672"/>
                </a:lnTo>
                <a:lnTo>
                  <a:pt x="362221" y="52781"/>
                </a:lnTo>
                <a:lnTo>
                  <a:pt x="310988" y="55559"/>
                </a:lnTo>
                <a:lnTo>
                  <a:pt x="261310" y="58117"/>
                </a:lnTo>
                <a:lnTo>
                  <a:pt x="216901" y="60527"/>
                </a:lnTo>
                <a:lnTo>
                  <a:pt x="176009" y="62840"/>
                </a:lnTo>
                <a:lnTo>
                  <a:pt x="137457" y="65087"/>
                </a:lnTo>
                <a:lnTo>
                  <a:pt x="105406" y="66586"/>
                </a:lnTo>
                <a:lnTo>
                  <a:pt x="77689" y="67584"/>
                </a:lnTo>
                <a:lnTo>
                  <a:pt x="34897" y="68694"/>
                </a:lnTo>
                <a:lnTo>
                  <a:pt x="4990" y="68613"/>
                </a:lnTo>
                <a:lnTo>
                  <a:pt x="1572" y="67525"/>
                </a:lnTo>
                <a:lnTo>
                  <a:pt x="0" y="66094"/>
                </a:lnTo>
                <a:lnTo>
                  <a:pt x="37901" y="63092"/>
                </a:lnTo>
                <a:lnTo>
                  <a:pt x="82595" y="60112"/>
                </a:lnTo>
                <a:lnTo>
                  <a:pt x="111165" y="58330"/>
                </a:lnTo>
                <a:lnTo>
                  <a:pt x="142911" y="56436"/>
                </a:lnTo>
                <a:lnTo>
                  <a:pt x="176776" y="54468"/>
                </a:lnTo>
                <a:lnTo>
                  <a:pt x="213462" y="52450"/>
                </a:lnTo>
                <a:lnTo>
                  <a:pt x="252031" y="50400"/>
                </a:lnTo>
                <a:lnTo>
                  <a:pt x="291856" y="48327"/>
                </a:lnTo>
                <a:lnTo>
                  <a:pt x="337455" y="46240"/>
                </a:lnTo>
                <a:lnTo>
                  <a:pt x="386905" y="44143"/>
                </a:lnTo>
                <a:lnTo>
                  <a:pt x="438921" y="42039"/>
                </a:lnTo>
                <a:lnTo>
                  <a:pt x="494060" y="39931"/>
                </a:lnTo>
                <a:lnTo>
                  <a:pt x="551281" y="37820"/>
                </a:lnTo>
                <a:lnTo>
                  <a:pt x="609888" y="35708"/>
                </a:lnTo>
                <a:lnTo>
                  <a:pt x="669421" y="34299"/>
                </a:lnTo>
                <a:lnTo>
                  <a:pt x="729571" y="33360"/>
                </a:lnTo>
                <a:lnTo>
                  <a:pt x="790131" y="32734"/>
                </a:lnTo>
                <a:lnTo>
                  <a:pt x="853084" y="32317"/>
                </a:lnTo>
                <a:lnTo>
                  <a:pt x="917630" y="32038"/>
                </a:lnTo>
                <a:lnTo>
                  <a:pt x="983239" y="31853"/>
                </a:lnTo>
                <a:lnTo>
                  <a:pt x="1046028" y="31729"/>
                </a:lnTo>
                <a:lnTo>
                  <a:pt x="1106936" y="31647"/>
                </a:lnTo>
                <a:lnTo>
                  <a:pt x="1166592" y="31592"/>
                </a:lnTo>
                <a:lnTo>
                  <a:pt x="1222592" y="31555"/>
                </a:lnTo>
                <a:lnTo>
                  <a:pt x="1276150" y="31531"/>
                </a:lnTo>
                <a:lnTo>
                  <a:pt x="1328086" y="31515"/>
                </a:lnTo>
                <a:lnTo>
                  <a:pt x="1377524" y="31504"/>
                </a:lnTo>
                <a:lnTo>
                  <a:pt x="1425302" y="31496"/>
                </a:lnTo>
                <a:lnTo>
                  <a:pt x="1471969" y="31492"/>
                </a:lnTo>
                <a:lnTo>
                  <a:pt x="1514369" y="31488"/>
                </a:lnTo>
                <a:lnTo>
                  <a:pt x="1553926" y="31486"/>
                </a:lnTo>
                <a:lnTo>
                  <a:pt x="1591586" y="31485"/>
                </a:lnTo>
                <a:lnTo>
                  <a:pt x="1624452" y="30778"/>
                </a:lnTo>
                <a:lnTo>
                  <a:pt x="1654126" y="29602"/>
                </a:lnTo>
                <a:lnTo>
                  <a:pt x="1681668" y="28112"/>
                </a:lnTo>
                <a:lnTo>
                  <a:pt x="1723560" y="24575"/>
                </a:lnTo>
                <a:lnTo>
                  <a:pt x="1768093" y="19926"/>
                </a:lnTo>
                <a:lnTo>
                  <a:pt x="1775376" y="17409"/>
                </a:lnTo>
                <a:lnTo>
                  <a:pt x="1777319" y="15750"/>
                </a:lnTo>
                <a:lnTo>
                  <a:pt x="1775792" y="15350"/>
                </a:lnTo>
                <a:lnTo>
                  <a:pt x="1732026" y="21562"/>
                </a:lnTo>
                <a:lnTo>
                  <a:pt x="1692554" y="25427"/>
                </a:lnTo>
                <a:lnTo>
                  <a:pt x="1669188" y="27445"/>
                </a:lnTo>
                <a:lnTo>
                  <a:pt x="1641614" y="30202"/>
                </a:lnTo>
                <a:lnTo>
                  <a:pt x="1611239" y="33451"/>
                </a:lnTo>
                <a:lnTo>
                  <a:pt x="1578994" y="37028"/>
                </a:lnTo>
                <a:lnTo>
                  <a:pt x="1539858" y="40118"/>
                </a:lnTo>
                <a:lnTo>
                  <a:pt x="1496128" y="42884"/>
                </a:lnTo>
                <a:lnTo>
                  <a:pt x="1449337" y="45433"/>
                </a:lnTo>
                <a:lnTo>
                  <a:pt x="1396976" y="48544"/>
                </a:lnTo>
                <a:lnTo>
                  <a:pt x="1340901" y="52029"/>
                </a:lnTo>
                <a:lnTo>
                  <a:pt x="1282353" y="55763"/>
                </a:lnTo>
                <a:lnTo>
                  <a:pt x="1218626" y="58958"/>
                </a:lnTo>
                <a:lnTo>
                  <a:pt x="1151446" y="61794"/>
                </a:lnTo>
                <a:lnTo>
                  <a:pt x="1081965" y="64390"/>
                </a:lnTo>
                <a:lnTo>
                  <a:pt x="1008834" y="67532"/>
                </a:lnTo>
                <a:lnTo>
                  <a:pt x="933267" y="71037"/>
                </a:lnTo>
                <a:lnTo>
                  <a:pt x="856080" y="74785"/>
                </a:lnTo>
                <a:lnTo>
                  <a:pt x="777105" y="79401"/>
                </a:lnTo>
                <a:lnTo>
                  <a:pt x="696937" y="84595"/>
                </a:lnTo>
                <a:lnTo>
                  <a:pt x="615976" y="90174"/>
                </a:lnTo>
                <a:lnTo>
                  <a:pt x="542246" y="95304"/>
                </a:lnTo>
                <a:lnTo>
                  <a:pt x="473338" y="100136"/>
                </a:lnTo>
                <a:lnTo>
                  <a:pt x="407644" y="104768"/>
                </a:lnTo>
                <a:lnTo>
                  <a:pt x="352558" y="109267"/>
                </a:lnTo>
                <a:lnTo>
                  <a:pt x="304545" y="113677"/>
                </a:lnTo>
                <a:lnTo>
                  <a:pt x="261248" y="118029"/>
                </a:lnTo>
                <a:lnTo>
                  <a:pt x="232383" y="120930"/>
                </a:lnTo>
                <a:lnTo>
                  <a:pt x="174654" y="12673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SMARTInkShape-550"/>
          <p:cNvSpPr/>
          <p:nvPr>
            <p:custDataLst>
              <p:tags r:id="rId7"/>
            </p:custDataLst>
          </p:nvPr>
        </p:nvSpPr>
        <p:spPr>
          <a:xfrm>
            <a:off x="4676191" y="4178534"/>
            <a:ext cx="3692628" cy="1530117"/>
          </a:xfrm>
          <a:custGeom>
            <a:avLst/>
            <a:gdLst/>
            <a:ahLst/>
            <a:cxnLst/>
            <a:rect l="0" t="0" r="0" b="0"/>
            <a:pathLst>
              <a:path w="3692628" h="1530117">
                <a:moveTo>
                  <a:pt x="181559" y="1530116"/>
                </a:moveTo>
                <a:lnTo>
                  <a:pt x="181559" y="1530116"/>
                </a:lnTo>
                <a:lnTo>
                  <a:pt x="176533" y="1518183"/>
                </a:lnTo>
                <a:lnTo>
                  <a:pt x="176092" y="1515811"/>
                </a:lnTo>
                <a:lnTo>
                  <a:pt x="176503" y="1514229"/>
                </a:lnTo>
                <a:lnTo>
                  <a:pt x="177483" y="1513176"/>
                </a:lnTo>
                <a:lnTo>
                  <a:pt x="178841" y="1512472"/>
                </a:lnTo>
                <a:lnTo>
                  <a:pt x="223265" y="1514395"/>
                </a:lnTo>
                <a:lnTo>
                  <a:pt x="257244" y="1511840"/>
                </a:lnTo>
                <a:lnTo>
                  <a:pt x="298217" y="1508353"/>
                </a:lnTo>
                <a:lnTo>
                  <a:pt x="322126" y="1505730"/>
                </a:lnTo>
                <a:lnTo>
                  <a:pt x="347941" y="1502569"/>
                </a:lnTo>
                <a:lnTo>
                  <a:pt x="375031" y="1499051"/>
                </a:lnTo>
                <a:lnTo>
                  <a:pt x="404380" y="1494589"/>
                </a:lnTo>
                <a:lnTo>
                  <a:pt x="435234" y="1489499"/>
                </a:lnTo>
                <a:lnTo>
                  <a:pt x="467092" y="1483987"/>
                </a:lnTo>
                <a:lnTo>
                  <a:pt x="501737" y="1477492"/>
                </a:lnTo>
                <a:lnTo>
                  <a:pt x="538238" y="1470339"/>
                </a:lnTo>
                <a:lnTo>
                  <a:pt x="575978" y="1462748"/>
                </a:lnTo>
                <a:lnTo>
                  <a:pt x="615249" y="1456276"/>
                </a:lnTo>
                <a:lnTo>
                  <a:pt x="655542" y="1450550"/>
                </a:lnTo>
                <a:lnTo>
                  <a:pt x="696514" y="1445322"/>
                </a:lnTo>
                <a:lnTo>
                  <a:pt x="740057" y="1440427"/>
                </a:lnTo>
                <a:lnTo>
                  <a:pt x="785313" y="1435750"/>
                </a:lnTo>
                <a:lnTo>
                  <a:pt x="831712" y="1431222"/>
                </a:lnTo>
                <a:lnTo>
                  <a:pt x="880283" y="1426792"/>
                </a:lnTo>
                <a:lnTo>
                  <a:pt x="930303" y="1422428"/>
                </a:lnTo>
                <a:lnTo>
                  <a:pt x="981288" y="1418107"/>
                </a:lnTo>
                <a:lnTo>
                  <a:pt x="1033623" y="1413816"/>
                </a:lnTo>
                <a:lnTo>
                  <a:pt x="1086857" y="1409544"/>
                </a:lnTo>
                <a:lnTo>
                  <a:pt x="1140692" y="1405284"/>
                </a:lnTo>
                <a:lnTo>
                  <a:pt x="1194925" y="1401034"/>
                </a:lnTo>
                <a:lnTo>
                  <a:pt x="1249424" y="1396789"/>
                </a:lnTo>
                <a:lnTo>
                  <a:pt x="1304103" y="1392548"/>
                </a:lnTo>
                <a:lnTo>
                  <a:pt x="1358194" y="1388309"/>
                </a:lnTo>
                <a:lnTo>
                  <a:pt x="1411894" y="1384073"/>
                </a:lnTo>
                <a:lnTo>
                  <a:pt x="1465333" y="1379838"/>
                </a:lnTo>
                <a:lnTo>
                  <a:pt x="1522125" y="1374191"/>
                </a:lnTo>
                <a:lnTo>
                  <a:pt x="1581153" y="1367605"/>
                </a:lnTo>
                <a:lnTo>
                  <a:pt x="1641672" y="1360392"/>
                </a:lnTo>
                <a:lnTo>
                  <a:pt x="1703184" y="1353467"/>
                </a:lnTo>
                <a:lnTo>
                  <a:pt x="1765359" y="1346733"/>
                </a:lnTo>
                <a:lnTo>
                  <a:pt x="1827975" y="1340126"/>
                </a:lnTo>
                <a:lnTo>
                  <a:pt x="1889476" y="1332901"/>
                </a:lnTo>
                <a:lnTo>
                  <a:pt x="1950231" y="1325262"/>
                </a:lnTo>
                <a:lnTo>
                  <a:pt x="2010490" y="1317346"/>
                </a:lnTo>
                <a:lnTo>
                  <a:pt x="2071124" y="1309248"/>
                </a:lnTo>
                <a:lnTo>
                  <a:pt x="2132008" y="1301026"/>
                </a:lnTo>
                <a:lnTo>
                  <a:pt x="2193059" y="1292724"/>
                </a:lnTo>
                <a:lnTo>
                  <a:pt x="2253514" y="1283659"/>
                </a:lnTo>
                <a:lnTo>
                  <a:pt x="2313574" y="1274089"/>
                </a:lnTo>
                <a:lnTo>
                  <a:pt x="2373369" y="1264181"/>
                </a:lnTo>
                <a:lnTo>
                  <a:pt x="2431576" y="1253343"/>
                </a:lnTo>
                <a:lnTo>
                  <a:pt x="2488726" y="1241884"/>
                </a:lnTo>
                <a:lnTo>
                  <a:pt x="2545170" y="1230011"/>
                </a:lnTo>
                <a:lnTo>
                  <a:pt x="2601143" y="1217863"/>
                </a:lnTo>
                <a:lnTo>
                  <a:pt x="2656805" y="1205531"/>
                </a:lnTo>
                <a:lnTo>
                  <a:pt x="2712256" y="1193076"/>
                </a:lnTo>
                <a:lnTo>
                  <a:pt x="2766156" y="1179834"/>
                </a:lnTo>
                <a:lnTo>
                  <a:pt x="2819024" y="1166067"/>
                </a:lnTo>
                <a:lnTo>
                  <a:pt x="2871203" y="1151949"/>
                </a:lnTo>
                <a:lnTo>
                  <a:pt x="2921511" y="1136894"/>
                </a:lnTo>
                <a:lnTo>
                  <a:pt x="2970571" y="1121212"/>
                </a:lnTo>
                <a:lnTo>
                  <a:pt x="3018800" y="1105113"/>
                </a:lnTo>
                <a:lnTo>
                  <a:pt x="3065064" y="1088031"/>
                </a:lnTo>
                <a:lnTo>
                  <a:pt x="3110017" y="1070293"/>
                </a:lnTo>
                <a:lnTo>
                  <a:pt x="3154098" y="1052116"/>
                </a:lnTo>
                <a:lnTo>
                  <a:pt x="3197596" y="1032239"/>
                </a:lnTo>
                <a:lnTo>
                  <a:pt x="3240705" y="1011226"/>
                </a:lnTo>
                <a:lnTo>
                  <a:pt x="3283556" y="989456"/>
                </a:lnTo>
                <a:lnTo>
                  <a:pt x="3324118" y="967181"/>
                </a:lnTo>
                <a:lnTo>
                  <a:pt x="3363153" y="944572"/>
                </a:lnTo>
                <a:lnTo>
                  <a:pt x="3401172" y="921736"/>
                </a:lnTo>
                <a:lnTo>
                  <a:pt x="3435689" y="898046"/>
                </a:lnTo>
                <a:lnTo>
                  <a:pt x="3467873" y="873786"/>
                </a:lnTo>
                <a:lnTo>
                  <a:pt x="3498502" y="849146"/>
                </a:lnTo>
                <a:lnTo>
                  <a:pt x="3525977" y="824252"/>
                </a:lnTo>
                <a:lnTo>
                  <a:pt x="3551349" y="799190"/>
                </a:lnTo>
                <a:lnTo>
                  <a:pt x="3575319" y="774015"/>
                </a:lnTo>
                <a:lnTo>
                  <a:pt x="3596237" y="747354"/>
                </a:lnTo>
                <a:lnTo>
                  <a:pt x="3615122" y="719703"/>
                </a:lnTo>
                <a:lnTo>
                  <a:pt x="3632651" y="691390"/>
                </a:lnTo>
                <a:lnTo>
                  <a:pt x="3646454" y="663344"/>
                </a:lnTo>
                <a:lnTo>
                  <a:pt x="3657772" y="635473"/>
                </a:lnTo>
                <a:lnTo>
                  <a:pt x="3667435" y="607721"/>
                </a:lnTo>
                <a:lnTo>
                  <a:pt x="3675287" y="580752"/>
                </a:lnTo>
                <a:lnTo>
                  <a:pt x="3681933" y="554307"/>
                </a:lnTo>
                <a:lnTo>
                  <a:pt x="3687774" y="528210"/>
                </a:lnTo>
                <a:lnTo>
                  <a:pt x="3690965" y="500934"/>
                </a:lnTo>
                <a:lnTo>
                  <a:pt x="3692384" y="472872"/>
                </a:lnTo>
                <a:lnTo>
                  <a:pt x="3692627" y="444287"/>
                </a:lnTo>
                <a:lnTo>
                  <a:pt x="3689965" y="417468"/>
                </a:lnTo>
                <a:lnTo>
                  <a:pt x="3685368" y="391829"/>
                </a:lnTo>
                <a:lnTo>
                  <a:pt x="3679482" y="366975"/>
                </a:lnTo>
                <a:lnTo>
                  <a:pt x="3669914" y="342644"/>
                </a:lnTo>
                <a:lnTo>
                  <a:pt x="3657889" y="318662"/>
                </a:lnTo>
                <a:lnTo>
                  <a:pt x="3627362" y="272731"/>
                </a:lnTo>
                <a:lnTo>
                  <a:pt x="3587923" y="231150"/>
                </a:lnTo>
                <a:lnTo>
                  <a:pt x="3564424" y="211877"/>
                </a:lnTo>
                <a:lnTo>
                  <a:pt x="3538880" y="193385"/>
                </a:lnTo>
                <a:lnTo>
                  <a:pt x="3511971" y="175412"/>
                </a:lnTo>
                <a:lnTo>
                  <a:pt x="3482746" y="159197"/>
                </a:lnTo>
                <a:lnTo>
                  <a:pt x="3451972" y="144153"/>
                </a:lnTo>
                <a:lnTo>
                  <a:pt x="3420168" y="129891"/>
                </a:lnTo>
                <a:lnTo>
                  <a:pt x="3386265" y="116855"/>
                </a:lnTo>
                <a:lnTo>
                  <a:pt x="3350963" y="104636"/>
                </a:lnTo>
                <a:lnTo>
                  <a:pt x="3314728" y="92963"/>
                </a:lnTo>
                <a:lnTo>
                  <a:pt x="3278577" y="82358"/>
                </a:lnTo>
                <a:lnTo>
                  <a:pt x="3242482" y="72466"/>
                </a:lnTo>
                <a:lnTo>
                  <a:pt x="3206424" y="63049"/>
                </a:lnTo>
                <a:lnTo>
                  <a:pt x="3168274" y="54655"/>
                </a:lnTo>
                <a:lnTo>
                  <a:pt x="3128730" y="46942"/>
                </a:lnTo>
                <a:lnTo>
                  <a:pt x="3088256" y="39683"/>
                </a:lnTo>
                <a:lnTo>
                  <a:pt x="3047162" y="33433"/>
                </a:lnTo>
                <a:lnTo>
                  <a:pt x="3005656" y="27855"/>
                </a:lnTo>
                <a:lnTo>
                  <a:pt x="2963873" y="22725"/>
                </a:lnTo>
                <a:lnTo>
                  <a:pt x="2921201" y="17894"/>
                </a:lnTo>
                <a:lnTo>
                  <a:pt x="2877937" y="13262"/>
                </a:lnTo>
                <a:lnTo>
                  <a:pt x="2834278" y="8764"/>
                </a:lnTo>
                <a:lnTo>
                  <a:pt x="2788944" y="5764"/>
                </a:lnTo>
                <a:lnTo>
                  <a:pt x="2742493" y="3765"/>
                </a:lnTo>
                <a:lnTo>
                  <a:pt x="2695299" y="2432"/>
                </a:lnTo>
                <a:lnTo>
                  <a:pt x="2648313" y="1543"/>
                </a:lnTo>
                <a:lnTo>
                  <a:pt x="2601467" y="950"/>
                </a:lnTo>
                <a:lnTo>
                  <a:pt x="2554714" y="555"/>
                </a:lnTo>
                <a:lnTo>
                  <a:pt x="2508024" y="292"/>
                </a:lnTo>
                <a:lnTo>
                  <a:pt x="2461374" y="117"/>
                </a:lnTo>
                <a:lnTo>
                  <a:pt x="2414752" y="0"/>
                </a:lnTo>
                <a:lnTo>
                  <a:pt x="2368149" y="628"/>
                </a:lnTo>
                <a:lnTo>
                  <a:pt x="2321557" y="1752"/>
                </a:lnTo>
                <a:lnTo>
                  <a:pt x="2274974" y="3206"/>
                </a:lnTo>
                <a:lnTo>
                  <a:pt x="2228397" y="5587"/>
                </a:lnTo>
                <a:lnTo>
                  <a:pt x="2181823" y="8586"/>
                </a:lnTo>
                <a:lnTo>
                  <a:pt x="2135252" y="11996"/>
                </a:lnTo>
                <a:lnTo>
                  <a:pt x="2087976" y="15681"/>
                </a:lnTo>
                <a:lnTo>
                  <a:pt x="2040232" y="19549"/>
                </a:lnTo>
                <a:lnTo>
                  <a:pt x="1992174" y="23537"/>
                </a:lnTo>
                <a:lnTo>
                  <a:pt x="1943909" y="27608"/>
                </a:lnTo>
                <a:lnTo>
                  <a:pt x="1895503" y="31733"/>
                </a:lnTo>
                <a:lnTo>
                  <a:pt x="1847005" y="35894"/>
                </a:lnTo>
                <a:lnTo>
                  <a:pt x="1799151" y="40784"/>
                </a:lnTo>
                <a:lnTo>
                  <a:pt x="1751726" y="46162"/>
                </a:lnTo>
                <a:lnTo>
                  <a:pt x="1704587" y="51863"/>
                </a:lnTo>
                <a:lnTo>
                  <a:pt x="1656933" y="57781"/>
                </a:lnTo>
                <a:lnTo>
                  <a:pt x="1608936" y="63843"/>
                </a:lnTo>
                <a:lnTo>
                  <a:pt x="1560710" y="70000"/>
                </a:lnTo>
                <a:lnTo>
                  <a:pt x="1513037" y="76928"/>
                </a:lnTo>
                <a:lnTo>
                  <a:pt x="1465733" y="84368"/>
                </a:lnTo>
                <a:lnTo>
                  <a:pt x="1418676" y="92151"/>
                </a:lnTo>
                <a:lnTo>
                  <a:pt x="1371076" y="100161"/>
                </a:lnTo>
                <a:lnTo>
                  <a:pt x="1323115" y="108324"/>
                </a:lnTo>
                <a:lnTo>
                  <a:pt x="1274912" y="116588"/>
                </a:lnTo>
                <a:lnTo>
                  <a:pt x="1227256" y="125625"/>
                </a:lnTo>
                <a:lnTo>
                  <a:pt x="1179962" y="135178"/>
                </a:lnTo>
                <a:lnTo>
                  <a:pt x="1132910" y="145074"/>
                </a:lnTo>
                <a:lnTo>
                  <a:pt x="1088138" y="155905"/>
                </a:lnTo>
                <a:lnTo>
                  <a:pt x="1044884" y="167358"/>
                </a:lnTo>
                <a:lnTo>
                  <a:pt x="1002643" y="179228"/>
                </a:lnTo>
                <a:lnTo>
                  <a:pt x="961076" y="191374"/>
                </a:lnTo>
                <a:lnTo>
                  <a:pt x="919959" y="203704"/>
                </a:lnTo>
                <a:lnTo>
                  <a:pt x="879142" y="216158"/>
                </a:lnTo>
                <a:lnTo>
                  <a:pt x="840642" y="228693"/>
                </a:lnTo>
                <a:lnTo>
                  <a:pt x="803687" y="241285"/>
                </a:lnTo>
                <a:lnTo>
                  <a:pt x="767761" y="253912"/>
                </a:lnTo>
                <a:lnTo>
                  <a:pt x="732522" y="267974"/>
                </a:lnTo>
                <a:lnTo>
                  <a:pt x="697740" y="282994"/>
                </a:lnTo>
                <a:lnTo>
                  <a:pt x="663263" y="298651"/>
                </a:lnTo>
                <a:lnTo>
                  <a:pt x="629695" y="314734"/>
                </a:lnTo>
                <a:lnTo>
                  <a:pt x="596732" y="331100"/>
                </a:lnTo>
                <a:lnTo>
                  <a:pt x="564176" y="347655"/>
                </a:lnTo>
                <a:lnTo>
                  <a:pt x="533298" y="365042"/>
                </a:lnTo>
                <a:lnTo>
                  <a:pt x="503541" y="382984"/>
                </a:lnTo>
                <a:lnTo>
                  <a:pt x="474530" y="401295"/>
                </a:lnTo>
                <a:lnTo>
                  <a:pt x="445312" y="420557"/>
                </a:lnTo>
                <a:lnTo>
                  <a:pt x="415956" y="440455"/>
                </a:lnTo>
                <a:lnTo>
                  <a:pt x="386507" y="460775"/>
                </a:lnTo>
                <a:lnTo>
                  <a:pt x="359113" y="481377"/>
                </a:lnTo>
                <a:lnTo>
                  <a:pt x="333089" y="502168"/>
                </a:lnTo>
                <a:lnTo>
                  <a:pt x="307979" y="523084"/>
                </a:lnTo>
                <a:lnTo>
                  <a:pt x="261264" y="565138"/>
                </a:lnTo>
                <a:lnTo>
                  <a:pt x="217689" y="607348"/>
                </a:lnTo>
                <a:lnTo>
                  <a:pt x="177156" y="649627"/>
                </a:lnTo>
                <a:lnTo>
                  <a:pt x="141737" y="693817"/>
                </a:lnTo>
                <a:lnTo>
                  <a:pt x="110238" y="738622"/>
                </a:lnTo>
                <a:lnTo>
                  <a:pt x="82127" y="782054"/>
                </a:lnTo>
                <a:lnTo>
                  <a:pt x="61168" y="824875"/>
                </a:lnTo>
                <a:lnTo>
                  <a:pt x="44796" y="868130"/>
                </a:lnTo>
                <a:lnTo>
                  <a:pt x="30464" y="913227"/>
                </a:lnTo>
                <a:lnTo>
                  <a:pt x="18920" y="955376"/>
                </a:lnTo>
                <a:lnTo>
                  <a:pt x="9792" y="995276"/>
                </a:lnTo>
                <a:lnTo>
                  <a:pt x="3383" y="1034176"/>
                </a:lnTo>
                <a:lnTo>
                  <a:pt x="64" y="1070750"/>
                </a:lnTo>
                <a:lnTo>
                  <a:pt x="0" y="1105114"/>
                </a:lnTo>
                <a:lnTo>
                  <a:pt x="4675" y="1136850"/>
                </a:lnTo>
                <a:lnTo>
                  <a:pt x="15220" y="1169300"/>
                </a:lnTo>
                <a:lnTo>
                  <a:pt x="31430" y="1201831"/>
                </a:lnTo>
                <a:lnTo>
                  <a:pt x="69029" y="1247206"/>
                </a:lnTo>
                <a:lnTo>
                  <a:pt x="99561" y="1274556"/>
                </a:lnTo>
                <a:lnTo>
                  <a:pt x="135707" y="1302704"/>
                </a:lnTo>
                <a:lnTo>
                  <a:pt x="175997" y="1330972"/>
                </a:lnTo>
                <a:lnTo>
                  <a:pt x="219774" y="1357647"/>
                </a:lnTo>
                <a:lnTo>
                  <a:pt x="266982" y="1381731"/>
                </a:lnTo>
                <a:lnTo>
                  <a:pt x="291424" y="1393093"/>
                </a:lnTo>
                <a:lnTo>
                  <a:pt x="316186" y="1404195"/>
                </a:lnTo>
                <a:lnTo>
                  <a:pt x="341160" y="1415124"/>
                </a:lnTo>
                <a:lnTo>
                  <a:pt x="366276" y="1425938"/>
                </a:lnTo>
                <a:lnTo>
                  <a:pt x="392898" y="1436675"/>
                </a:lnTo>
                <a:lnTo>
                  <a:pt x="420524" y="1447361"/>
                </a:lnTo>
                <a:lnTo>
                  <a:pt x="448819" y="1458013"/>
                </a:lnTo>
                <a:lnTo>
                  <a:pt x="477560" y="1467936"/>
                </a:lnTo>
                <a:lnTo>
                  <a:pt x="506598" y="1477374"/>
                </a:lnTo>
                <a:lnTo>
                  <a:pt x="535835" y="1486488"/>
                </a:lnTo>
                <a:lnTo>
                  <a:pt x="565204" y="1495386"/>
                </a:lnTo>
                <a:lnTo>
                  <a:pt x="594662" y="1504140"/>
                </a:lnTo>
                <a:lnTo>
                  <a:pt x="624178" y="1512799"/>
                </a:lnTo>
                <a:lnTo>
                  <a:pt x="683209" y="153011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3" name="SMARTInkShape-Group127"/>
          <p:cNvGrpSpPr/>
          <p:nvPr/>
        </p:nvGrpSpPr>
        <p:grpSpPr>
          <a:xfrm>
            <a:off x="4978400" y="4535306"/>
            <a:ext cx="2781552" cy="1044050"/>
            <a:chOff x="4978400" y="4535306"/>
            <a:chExt cx="2781552" cy="1044050"/>
          </a:xfrm>
        </p:grpSpPr>
        <p:sp>
          <p:nvSpPr>
            <p:cNvPr id="1165" name="SMARTInkShape-551"/>
            <p:cNvSpPr/>
            <p:nvPr>
              <p:custDataLst>
                <p:tags r:id="rId69"/>
              </p:custDataLst>
            </p:nvPr>
          </p:nvSpPr>
          <p:spPr>
            <a:xfrm>
              <a:off x="4978400" y="5075473"/>
              <a:ext cx="190448" cy="503883"/>
            </a:xfrm>
            <a:custGeom>
              <a:avLst/>
              <a:gdLst/>
              <a:ahLst/>
              <a:cxnLst/>
              <a:rect l="0" t="0" r="0" b="0"/>
              <a:pathLst>
                <a:path w="190448" h="503883">
                  <a:moveTo>
                    <a:pt x="38100" y="156927"/>
                  </a:moveTo>
                  <a:lnTo>
                    <a:pt x="38100" y="156927"/>
                  </a:lnTo>
                  <a:lnTo>
                    <a:pt x="41471" y="156927"/>
                  </a:lnTo>
                  <a:lnTo>
                    <a:pt x="43126" y="164453"/>
                  </a:lnTo>
                  <a:lnTo>
                    <a:pt x="50931" y="202393"/>
                  </a:lnTo>
                  <a:lnTo>
                    <a:pt x="58677" y="249891"/>
                  </a:lnTo>
                  <a:lnTo>
                    <a:pt x="65120" y="287615"/>
                  </a:lnTo>
                  <a:lnTo>
                    <a:pt x="71981" y="329310"/>
                  </a:lnTo>
                  <a:lnTo>
                    <a:pt x="77382" y="376064"/>
                  </a:lnTo>
                  <a:lnTo>
                    <a:pt x="82135" y="417539"/>
                  </a:lnTo>
                  <a:lnTo>
                    <a:pt x="85893" y="452671"/>
                  </a:lnTo>
                  <a:lnTo>
                    <a:pt x="88504" y="498434"/>
                  </a:lnTo>
                  <a:lnTo>
                    <a:pt x="88783" y="503882"/>
                  </a:lnTo>
                  <a:lnTo>
                    <a:pt x="83807" y="470368"/>
                  </a:lnTo>
                  <a:lnTo>
                    <a:pt x="80051" y="429348"/>
                  </a:lnTo>
                  <a:lnTo>
                    <a:pt x="77357" y="403452"/>
                  </a:lnTo>
                  <a:lnTo>
                    <a:pt x="74149" y="374899"/>
                  </a:lnTo>
                  <a:lnTo>
                    <a:pt x="70599" y="344575"/>
                  </a:lnTo>
                  <a:lnTo>
                    <a:pt x="68938" y="312365"/>
                  </a:lnTo>
                  <a:lnTo>
                    <a:pt x="68537" y="278897"/>
                  </a:lnTo>
                  <a:lnTo>
                    <a:pt x="68974" y="244590"/>
                  </a:lnTo>
                  <a:lnTo>
                    <a:pt x="69267" y="214663"/>
                  </a:lnTo>
                  <a:lnTo>
                    <a:pt x="69461" y="187656"/>
                  </a:lnTo>
                  <a:lnTo>
                    <a:pt x="71088" y="140245"/>
                  </a:lnTo>
                  <a:lnTo>
                    <a:pt x="76515" y="100359"/>
                  </a:lnTo>
                  <a:lnTo>
                    <a:pt x="87504" y="52912"/>
                  </a:lnTo>
                  <a:lnTo>
                    <a:pt x="103068" y="18785"/>
                  </a:lnTo>
                  <a:lnTo>
                    <a:pt x="114952" y="5455"/>
                  </a:lnTo>
                  <a:lnTo>
                    <a:pt x="121084" y="912"/>
                  </a:lnTo>
                  <a:lnTo>
                    <a:pt x="128701" y="0"/>
                  </a:lnTo>
                  <a:lnTo>
                    <a:pt x="146571" y="4632"/>
                  </a:lnTo>
                  <a:lnTo>
                    <a:pt x="162509" y="17508"/>
                  </a:lnTo>
                  <a:lnTo>
                    <a:pt x="175944" y="37107"/>
                  </a:lnTo>
                  <a:lnTo>
                    <a:pt x="189323" y="79170"/>
                  </a:lnTo>
                  <a:lnTo>
                    <a:pt x="190447" y="108492"/>
                  </a:lnTo>
                  <a:lnTo>
                    <a:pt x="177000" y="149396"/>
                  </a:lnTo>
                  <a:lnTo>
                    <a:pt x="155142" y="184956"/>
                  </a:lnTo>
                  <a:lnTo>
                    <a:pt x="120679" y="214464"/>
                  </a:lnTo>
                  <a:lnTo>
                    <a:pt x="75816" y="237710"/>
                  </a:lnTo>
                  <a:lnTo>
                    <a:pt x="30147" y="247890"/>
                  </a:lnTo>
                  <a:lnTo>
                    <a:pt x="0" y="25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552"/>
            <p:cNvSpPr/>
            <p:nvPr>
              <p:custDataLst>
                <p:tags r:id="rId70"/>
              </p:custDataLst>
            </p:nvPr>
          </p:nvSpPr>
          <p:spPr>
            <a:xfrm>
              <a:off x="5191642" y="4743712"/>
              <a:ext cx="142359" cy="188769"/>
            </a:xfrm>
            <a:custGeom>
              <a:avLst/>
              <a:gdLst/>
              <a:ahLst/>
              <a:cxnLst/>
              <a:rect l="0" t="0" r="0" b="0"/>
              <a:pathLst>
                <a:path w="142359" h="188769">
                  <a:moveTo>
                    <a:pt x="97908" y="6088"/>
                  </a:moveTo>
                  <a:lnTo>
                    <a:pt x="97908" y="6088"/>
                  </a:lnTo>
                  <a:lnTo>
                    <a:pt x="97908" y="2717"/>
                  </a:lnTo>
                  <a:lnTo>
                    <a:pt x="98613" y="1724"/>
                  </a:lnTo>
                  <a:lnTo>
                    <a:pt x="99790" y="1062"/>
                  </a:lnTo>
                  <a:lnTo>
                    <a:pt x="103375" y="0"/>
                  </a:lnTo>
                  <a:lnTo>
                    <a:pt x="109648" y="5228"/>
                  </a:lnTo>
                  <a:lnTo>
                    <a:pt x="65067" y="43718"/>
                  </a:lnTo>
                  <a:lnTo>
                    <a:pt x="20907" y="78484"/>
                  </a:lnTo>
                  <a:lnTo>
                    <a:pt x="16940" y="81869"/>
                  </a:lnTo>
                  <a:lnTo>
                    <a:pt x="15002" y="85536"/>
                  </a:lnTo>
                  <a:lnTo>
                    <a:pt x="14415" y="89392"/>
                  </a:lnTo>
                  <a:lnTo>
                    <a:pt x="14729" y="93374"/>
                  </a:lnTo>
                  <a:lnTo>
                    <a:pt x="16350" y="96734"/>
                  </a:lnTo>
                  <a:lnTo>
                    <a:pt x="21913" y="102350"/>
                  </a:lnTo>
                  <a:lnTo>
                    <a:pt x="32853" y="105315"/>
                  </a:lnTo>
                  <a:lnTo>
                    <a:pt x="56761" y="105104"/>
                  </a:lnTo>
                  <a:lnTo>
                    <a:pt x="89702" y="102082"/>
                  </a:lnTo>
                  <a:lnTo>
                    <a:pt x="97789" y="103550"/>
                  </a:lnTo>
                  <a:lnTo>
                    <a:pt x="99945" y="104929"/>
                  </a:lnTo>
                  <a:lnTo>
                    <a:pt x="99266" y="107260"/>
                  </a:lnTo>
                  <a:lnTo>
                    <a:pt x="92867" y="113612"/>
                  </a:lnTo>
                  <a:lnTo>
                    <a:pt x="46654" y="140218"/>
                  </a:lnTo>
                  <a:lnTo>
                    <a:pt x="11427" y="164992"/>
                  </a:lnTo>
                  <a:lnTo>
                    <a:pt x="788" y="177192"/>
                  </a:lnTo>
                  <a:lnTo>
                    <a:pt x="0" y="180130"/>
                  </a:lnTo>
                  <a:lnTo>
                    <a:pt x="181" y="182793"/>
                  </a:lnTo>
                  <a:lnTo>
                    <a:pt x="1007" y="185275"/>
                  </a:lnTo>
                  <a:lnTo>
                    <a:pt x="4379" y="186929"/>
                  </a:lnTo>
                  <a:lnTo>
                    <a:pt x="15653" y="188768"/>
                  </a:lnTo>
                  <a:lnTo>
                    <a:pt x="55320" y="184172"/>
                  </a:lnTo>
                  <a:lnTo>
                    <a:pt x="95976" y="172289"/>
                  </a:lnTo>
                  <a:lnTo>
                    <a:pt x="142358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553"/>
            <p:cNvSpPr/>
            <p:nvPr>
              <p:custDataLst>
                <p:tags r:id="rId71"/>
              </p:custDataLst>
            </p:nvPr>
          </p:nvSpPr>
          <p:spPr>
            <a:xfrm>
              <a:off x="5391150" y="4714392"/>
              <a:ext cx="196851" cy="149971"/>
            </a:xfrm>
            <a:custGeom>
              <a:avLst/>
              <a:gdLst/>
              <a:ahLst/>
              <a:cxnLst/>
              <a:rect l="0" t="0" r="0" b="0"/>
              <a:pathLst>
                <a:path w="196851" h="149971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44516" y="27111"/>
                  </a:lnTo>
                  <a:lnTo>
                    <a:pt x="79983" y="49412"/>
                  </a:lnTo>
                  <a:lnTo>
                    <a:pt x="118008" y="73894"/>
                  </a:lnTo>
                  <a:lnTo>
                    <a:pt x="159090" y="110822"/>
                  </a:lnTo>
                  <a:lnTo>
                    <a:pt x="192592" y="149043"/>
                  </a:lnTo>
                  <a:lnTo>
                    <a:pt x="194011" y="149970"/>
                  </a:lnTo>
                  <a:lnTo>
                    <a:pt x="19685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554"/>
            <p:cNvSpPr/>
            <p:nvPr>
              <p:custDataLst>
                <p:tags r:id="rId72"/>
              </p:custDataLst>
            </p:nvPr>
          </p:nvSpPr>
          <p:spPr>
            <a:xfrm>
              <a:off x="5454650" y="4668656"/>
              <a:ext cx="114301" cy="220845"/>
            </a:xfrm>
            <a:custGeom>
              <a:avLst/>
              <a:gdLst/>
              <a:ahLst/>
              <a:cxnLst/>
              <a:rect l="0" t="0" r="0" b="0"/>
              <a:pathLst>
                <a:path w="114301" h="220845">
                  <a:moveTo>
                    <a:pt x="114300" y="17644"/>
                  </a:moveTo>
                  <a:lnTo>
                    <a:pt x="114300" y="17644"/>
                  </a:lnTo>
                  <a:lnTo>
                    <a:pt x="114300" y="0"/>
                  </a:lnTo>
                  <a:lnTo>
                    <a:pt x="90764" y="41957"/>
                  </a:lnTo>
                  <a:lnTo>
                    <a:pt x="70402" y="78234"/>
                  </a:lnTo>
                  <a:lnTo>
                    <a:pt x="50963" y="120263"/>
                  </a:lnTo>
                  <a:lnTo>
                    <a:pt x="31798" y="158352"/>
                  </a:lnTo>
                  <a:lnTo>
                    <a:pt x="7470" y="205236"/>
                  </a:lnTo>
                  <a:lnTo>
                    <a:pt x="0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555"/>
            <p:cNvSpPr/>
            <p:nvPr>
              <p:custDataLst>
                <p:tags r:id="rId73"/>
              </p:custDataLst>
            </p:nvPr>
          </p:nvSpPr>
          <p:spPr>
            <a:xfrm>
              <a:off x="5651500" y="4822342"/>
              <a:ext cx="6351" cy="48109"/>
            </a:xfrm>
            <a:custGeom>
              <a:avLst/>
              <a:gdLst/>
              <a:ahLst/>
              <a:cxnLst/>
              <a:rect l="0" t="0" r="0" b="0"/>
              <a:pathLst>
                <a:path w="6351" h="481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6350" y="4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556"/>
            <p:cNvSpPr/>
            <p:nvPr>
              <p:custDataLst>
                <p:tags r:id="rId74"/>
              </p:custDataLst>
            </p:nvPr>
          </p:nvSpPr>
          <p:spPr>
            <a:xfrm>
              <a:off x="5638800" y="4693403"/>
              <a:ext cx="44013" cy="30643"/>
            </a:xfrm>
            <a:custGeom>
              <a:avLst/>
              <a:gdLst/>
              <a:ahLst/>
              <a:cxnLst/>
              <a:rect l="0" t="0" r="0" b="0"/>
              <a:pathLst>
                <a:path w="44013" h="30643">
                  <a:moveTo>
                    <a:pt x="25400" y="18297"/>
                  </a:moveTo>
                  <a:lnTo>
                    <a:pt x="25400" y="18297"/>
                  </a:lnTo>
                  <a:lnTo>
                    <a:pt x="25400" y="14926"/>
                  </a:lnTo>
                  <a:lnTo>
                    <a:pt x="24694" y="14639"/>
                  </a:lnTo>
                  <a:lnTo>
                    <a:pt x="22029" y="16200"/>
                  </a:lnTo>
                  <a:lnTo>
                    <a:pt x="21036" y="17605"/>
                  </a:lnTo>
                  <a:lnTo>
                    <a:pt x="19933" y="21046"/>
                  </a:lnTo>
                  <a:lnTo>
                    <a:pt x="20344" y="22952"/>
                  </a:lnTo>
                  <a:lnTo>
                    <a:pt x="22682" y="26951"/>
                  </a:lnTo>
                  <a:lnTo>
                    <a:pt x="25000" y="28299"/>
                  </a:lnTo>
                  <a:lnTo>
                    <a:pt x="39467" y="30642"/>
                  </a:lnTo>
                  <a:lnTo>
                    <a:pt x="41128" y="28642"/>
                  </a:lnTo>
                  <a:lnTo>
                    <a:pt x="43465" y="16423"/>
                  </a:lnTo>
                  <a:lnTo>
                    <a:pt x="44012" y="7822"/>
                  </a:lnTo>
                  <a:lnTo>
                    <a:pt x="42747" y="4964"/>
                  </a:lnTo>
                  <a:lnTo>
                    <a:pt x="40492" y="3058"/>
                  </a:lnTo>
                  <a:lnTo>
                    <a:pt x="33518" y="941"/>
                  </a:lnTo>
                  <a:lnTo>
                    <a:pt x="23364" y="0"/>
                  </a:lnTo>
                  <a:lnTo>
                    <a:pt x="13676" y="3344"/>
                  </a:lnTo>
                  <a:lnTo>
                    <a:pt x="0" y="1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557"/>
            <p:cNvSpPr/>
            <p:nvPr>
              <p:custDataLst>
                <p:tags r:id="rId75"/>
              </p:custDataLst>
            </p:nvPr>
          </p:nvSpPr>
          <p:spPr>
            <a:xfrm>
              <a:off x="5885724" y="5033521"/>
              <a:ext cx="134077" cy="332230"/>
            </a:xfrm>
            <a:custGeom>
              <a:avLst/>
              <a:gdLst/>
              <a:ahLst/>
              <a:cxnLst/>
              <a:rect l="0" t="0" r="0" b="0"/>
              <a:pathLst>
                <a:path w="134077" h="332230">
                  <a:moveTo>
                    <a:pt x="134076" y="40129"/>
                  </a:moveTo>
                  <a:lnTo>
                    <a:pt x="134076" y="40129"/>
                  </a:lnTo>
                  <a:lnTo>
                    <a:pt x="133371" y="18466"/>
                  </a:lnTo>
                  <a:lnTo>
                    <a:pt x="129006" y="6821"/>
                  </a:lnTo>
                  <a:lnTo>
                    <a:pt x="125237" y="1101"/>
                  </a:lnTo>
                  <a:lnTo>
                    <a:pt x="121128" y="0"/>
                  </a:lnTo>
                  <a:lnTo>
                    <a:pt x="109036" y="657"/>
                  </a:lnTo>
                  <a:lnTo>
                    <a:pt x="94254" y="8945"/>
                  </a:lnTo>
                  <a:lnTo>
                    <a:pt x="68184" y="35122"/>
                  </a:lnTo>
                  <a:lnTo>
                    <a:pt x="40000" y="79803"/>
                  </a:lnTo>
                  <a:lnTo>
                    <a:pt x="23119" y="119145"/>
                  </a:lnTo>
                  <a:lnTo>
                    <a:pt x="8562" y="164853"/>
                  </a:lnTo>
                  <a:lnTo>
                    <a:pt x="681" y="207745"/>
                  </a:lnTo>
                  <a:lnTo>
                    <a:pt x="0" y="245858"/>
                  </a:lnTo>
                  <a:lnTo>
                    <a:pt x="9105" y="276910"/>
                  </a:lnTo>
                  <a:lnTo>
                    <a:pt x="24441" y="299176"/>
                  </a:lnTo>
                  <a:lnTo>
                    <a:pt x="33470" y="308077"/>
                  </a:lnTo>
                  <a:lnTo>
                    <a:pt x="56671" y="319850"/>
                  </a:lnTo>
                  <a:lnTo>
                    <a:pt x="95976" y="332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558"/>
            <p:cNvSpPr/>
            <p:nvPr>
              <p:custDataLst>
                <p:tags r:id="rId76"/>
              </p:custDataLst>
            </p:nvPr>
          </p:nvSpPr>
          <p:spPr>
            <a:xfrm>
              <a:off x="6145195" y="5086350"/>
              <a:ext cx="39706" cy="184151"/>
            </a:xfrm>
            <a:custGeom>
              <a:avLst/>
              <a:gdLst/>
              <a:ahLst/>
              <a:cxnLst/>
              <a:rect l="0" t="0" r="0" b="0"/>
              <a:pathLst>
                <a:path w="39706" h="184151">
                  <a:moveTo>
                    <a:pt x="14305" y="0"/>
                  </a:moveTo>
                  <a:lnTo>
                    <a:pt x="14305" y="0"/>
                  </a:lnTo>
                  <a:lnTo>
                    <a:pt x="7564" y="0"/>
                  </a:lnTo>
                  <a:lnTo>
                    <a:pt x="4871" y="2117"/>
                  </a:lnTo>
                  <a:lnTo>
                    <a:pt x="0" y="10113"/>
                  </a:lnTo>
                  <a:lnTo>
                    <a:pt x="31" y="43370"/>
                  </a:lnTo>
                  <a:lnTo>
                    <a:pt x="4510" y="88972"/>
                  </a:lnTo>
                  <a:lnTo>
                    <a:pt x="13677" y="131490"/>
                  </a:lnTo>
                  <a:lnTo>
                    <a:pt x="3970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559"/>
            <p:cNvSpPr/>
            <p:nvPr>
              <p:custDataLst>
                <p:tags r:id="rId77"/>
              </p:custDataLst>
            </p:nvPr>
          </p:nvSpPr>
          <p:spPr>
            <a:xfrm>
              <a:off x="6223000" y="51879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4531" y="15679"/>
                  </a:lnTo>
                  <a:lnTo>
                    <a:pt x="80787" y="684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560"/>
            <p:cNvSpPr/>
            <p:nvPr>
              <p:custDataLst>
                <p:tags r:id="rId78"/>
              </p:custDataLst>
            </p:nvPr>
          </p:nvSpPr>
          <p:spPr>
            <a:xfrm>
              <a:off x="6462695" y="5005997"/>
              <a:ext cx="140603" cy="391507"/>
            </a:xfrm>
            <a:custGeom>
              <a:avLst/>
              <a:gdLst/>
              <a:ahLst/>
              <a:cxnLst/>
              <a:rect l="0" t="0" r="0" b="0"/>
              <a:pathLst>
                <a:path w="140603" h="391507">
                  <a:moveTo>
                    <a:pt x="14305" y="162903"/>
                  </a:moveTo>
                  <a:lnTo>
                    <a:pt x="14305" y="162903"/>
                  </a:lnTo>
                  <a:lnTo>
                    <a:pt x="0" y="201627"/>
                  </a:lnTo>
                  <a:lnTo>
                    <a:pt x="31" y="238190"/>
                  </a:lnTo>
                  <a:lnTo>
                    <a:pt x="7879" y="283675"/>
                  </a:lnTo>
                  <a:lnTo>
                    <a:pt x="19143" y="329528"/>
                  </a:lnTo>
                  <a:lnTo>
                    <a:pt x="34181" y="376308"/>
                  </a:lnTo>
                  <a:lnTo>
                    <a:pt x="38612" y="391506"/>
                  </a:lnTo>
                  <a:lnTo>
                    <a:pt x="38978" y="391505"/>
                  </a:lnTo>
                  <a:lnTo>
                    <a:pt x="35846" y="347560"/>
                  </a:lnTo>
                  <a:lnTo>
                    <a:pt x="30935" y="307767"/>
                  </a:lnTo>
                  <a:lnTo>
                    <a:pt x="29624" y="281350"/>
                  </a:lnTo>
                  <a:lnTo>
                    <a:pt x="28751" y="252452"/>
                  </a:lnTo>
                  <a:lnTo>
                    <a:pt x="29580" y="220486"/>
                  </a:lnTo>
                  <a:lnTo>
                    <a:pt x="31543" y="186474"/>
                  </a:lnTo>
                  <a:lnTo>
                    <a:pt x="34265" y="151101"/>
                  </a:lnTo>
                  <a:lnTo>
                    <a:pt x="38195" y="121168"/>
                  </a:lnTo>
                  <a:lnTo>
                    <a:pt x="42931" y="94863"/>
                  </a:lnTo>
                  <a:lnTo>
                    <a:pt x="53133" y="52230"/>
                  </a:lnTo>
                  <a:lnTo>
                    <a:pt x="62371" y="23874"/>
                  </a:lnTo>
                  <a:lnTo>
                    <a:pt x="74943" y="7509"/>
                  </a:lnTo>
                  <a:lnTo>
                    <a:pt x="82247" y="2157"/>
                  </a:lnTo>
                  <a:lnTo>
                    <a:pt x="89939" y="0"/>
                  </a:lnTo>
                  <a:lnTo>
                    <a:pt x="106010" y="1366"/>
                  </a:lnTo>
                  <a:lnTo>
                    <a:pt x="120680" y="14204"/>
                  </a:lnTo>
                  <a:lnTo>
                    <a:pt x="132844" y="35431"/>
                  </a:lnTo>
                  <a:lnTo>
                    <a:pt x="140602" y="63680"/>
                  </a:lnTo>
                  <a:lnTo>
                    <a:pt x="138823" y="104576"/>
                  </a:lnTo>
                  <a:lnTo>
                    <a:pt x="122617" y="140133"/>
                  </a:lnTo>
                  <a:lnTo>
                    <a:pt x="93199" y="166269"/>
                  </a:lnTo>
                  <a:lnTo>
                    <a:pt x="52519" y="187583"/>
                  </a:lnTo>
                  <a:lnTo>
                    <a:pt x="27005" y="194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561"/>
            <p:cNvSpPr/>
            <p:nvPr>
              <p:custDataLst>
                <p:tags r:id="rId79"/>
              </p:custDataLst>
            </p:nvPr>
          </p:nvSpPr>
          <p:spPr>
            <a:xfrm>
              <a:off x="6661150" y="4943279"/>
              <a:ext cx="64089" cy="270072"/>
            </a:xfrm>
            <a:custGeom>
              <a:avLst/>
              <a:gdLst/>
              <a:ahLst/>
              <a:cxnLst/>
              <a:rect l="0" t="0" r="0" b="0"/>
              <a:pathLst>
                <a:path w="64089" h="270072">
                  <a:moveTo>
                    <a:pt x="12700" y="3371"/>
                  </a:moveTo>
                  <a:lnTo>
                    <a:pt x="12700" y="3371"/>
                  </a:lnTo>
                  <a:lnTo>
                    <a:pt x="22813" y="0"/>
                  </a:lnTo>
                  <a:lnTo>
                    <a:pt x="33423" y="226"/>
                  </a:lnTo>
                  <a:lnTo>
                    <a:pt x="39215" y="1274"/>
                  </a:lnTo>
                  <a:lnTo>
                    <a:pt x="44487" y="6207"/>
                  </a:lnTo>
                  <a:lnTo>
                    <a:pt x="54109" y="22976"/>
                  </a:lnTo>
                  <a:lnTo>
                    <a:pt x="64088" y="62959"/>
                  </a:lnTo>
                  <a:lnTo>
                    <a:pt x="63526" y="98058"/>
                  </a:lnTo>
                  <a:lnTo>
                    <a:pt x="58572" y="135766"/>
                  </a:lnTo>
                  <a:lnTo>
                    <a:pt x="51668" y="171339"/>
                  </a:lnTo>
                  <a:lnTo>
                    <a:pt x="33104" y="216358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562"/>
            <p:cNvSpPr/>
            <p:nvPr>
              <p:custDataLst>
                <p:tags r:id="rId80"/>
              </p:custDataLst>
            </p:nvPr>
          </p:nvSpPr>
          <p:spPr>
            <a:xfrm>
              <a:off x="6711950" y="4658044"/>
              <a:ext cx="133351" cy="161607"/>
            </a:xfrm>
            <a:custGeom>
              <a:avLst/>
              <a:gdLst/>
              <a:ahLst/>
              <a:cxnLst/>
              <a:rect l="0" t="0" r="0" b="0"/>
              <a:pathLst>
                <a:path w="133351" h="161607">
                  <a:moveTo>
                    <a:pt x="0" y="15556"/>
                  </a:moveTo>
                  <a:lnTo>
                    <a:pt x="0" y="15556"/>
                  </a:lnTo>
                  <a:lnTo>
                    <a:pt x="0" y="54901"/>
                  </a:lnTo>
                  <a:lnTo>
                    <a:pt x="705" y="97489"/>
                  </a:lnTo>
                  <a:lnTo>
                    <a:pt x="5467" y="128546"/>
                  </a:lnTo>
                  <a:lnTo>
                    <a:pt x="6467" y="131100"/>
                  </a:lnTo>
                  <a:lnTo>
                    <a:pt x="7840" y="132802"/>
                  </a:lnTo>
                  <a:lnTo>
                    <a:pt x="9459" y="133938"/>
                  </a:lnTo>
                  <a:lnTo>
                    <a:pt x="11245" y="131871"/>
                  </a:lnTo>
                  <a:lnTo>
                    <a:pt x="24047" y="86268"/>
                  </a:lnTo>
                  <a:lnTo>
                    <a:pt x="38668" y="38748"/>
                  </a:lnTo>
                  <a:lnTo>
                    <a:pt x="50968" y="14196"/>
                  </a:lnTo>
                  <a:lnTo>
                    <a:pt x="55145" y="8299"/>
                  </a:lnTo>
                  <a:lnTo>
                    <a:pt x="65432" y="1747"/>
                  </a:lnTo>
                  <a:lnTo>
                    <a:pt x="71138" y="0"/>
                  </a:lnTo>
                  <a:lnTo>
                    <a:pt x="77058" y="951"/>
                  </a:lnTo>
                  <a:lnTo>
                    <a:pt x="89281" y="7654"/>
                  </a:lnTo>
                  <a:lnTo>
                    <a:pt x="99887" y="23333"/>
                  </a:lnTo>
                  <a:lnTo>
                    <a:pt x="113793" y="57841"/>
                  </a:lnTo>
                  <a:lnTo>
                    <a:pt x="123086" y="97465"/>
                  </a:lnTo>
                  <a:lnTo>
                    <a:pt x="129598" y="142037"/>
                  </a:lnTo>
                  <a:lnTo>
                    <a:pt x="133350" y="161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563"/>
            <p:cNvSpPr/>
            <p:nvPr>
              <p:custDataLst>
                <p:tags r:id="rId81"/>
              </p:custDataLst>
            </p:nvPr>
          </p:nvSpPr>
          <p:spPr>
            <a:xfrm>
              <a:off x="6946900" y="4718933"/>
              <a:ext cx="127001" cy="11818"/>
            </a:xfrm>
            <a:custGeom>
              <a:avLst/>
              <a:gdLst/>
              <a:ahLst/>
              <a:cxnLst/>
              <a:rect l="0" t="0" r="0" b="0"/>
              <a:pathLst>
                <a:path w="127001" h="11818">
                  <a:moveTo>
                    <a:pt x="0" y="5467"/>
                  </a:moveTo>
                  <a:lnTo>
                    <a:pt x="0" y="5467"/>
                  </a:lnTo>
                  <a:lnTo>
                    <a:pt x="12553" y="3585"/>
                  </a:lnTo>
                  <a:lnTo>
                    <a:pt x="41441" y="0"/>
                  </a:lnTo>
                  <a:lnTo>
                    <a:pt x="83759" y="4361"/>
                  </a:lnTo>
                  <a:lnTo>
                    <a:pt x="1270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564"/>
            <p:cNvSpPr/>
            <p:nvPr>
              <p:custDataLst>
                <p:tags r:id="rId82"/>
              </p:custDataLst>
            </p:nvPr>
          </p:nvSpPr>
          <p:spPr>
            <a:xfrm>
              <a:off x="7166721" y="4585583"/>
              <a:ext cx="135780" cy="200839"/>
            </a:xfrm>
            <a:custGeom>
              <a:avLst/>
              <a:gdLst/>
              <a:ahLst/>
              <a:cxnLst/>
              <a:rect l="0" t="0" r="0" b="0"/>
              <a:pathLst>
                <a:path w="135780" h="200839">
                  <a:moveTo>
                    <a:pt x="129429" y="5467"/>
                  </a:moveTo>
                  <a:lnTo>
                    <a:pt x="129429" y="5467"/>
                  </a:lnTo>
                  <a:lnTo>
                    <a:pt x="134896" y="0"/>
                  </a:lnTo>
                  <a:lnTo>
                    <a:pt x="132147" y="2749"/>
                  </a:lnTo>
                  <a:lnTo>
                    <a:pt x="96512" y="18924"/>
                  </a:lnTo>
                  <a:lnTo>
                    <a:pt x="53389" y="35250"/>
                  </a:lnTo>
                  <a:lnTo>
                    <a:pt x="29758" y="47845"/>
                  </a:lnTo>
                  <a:lnTo>
                    <a:pt x="19750" y="58168"/>
                  </a:lnTo>
                  <a:lnTo>
                    <a:pt x="12030" y="72118"/>
                  </a:lnTo>
                  <a:lnTo>
                    <a:pt x="10946" y="75301"/>
                  </a:lnTo>
                  <a:lnTo>
                    <a:pt x="12340" y="78833"/>
                  </a:lnTo>
                  <a:lnTo>
                    <a:pt x="19533" y="86523"/>
                  </a:lnTo>
                  <a:lnTo>
                    <a:pt x="35430" y="90880"/>
                  </a:lnTo>
                  <a:lnTo>
                    <a:pt x="76759" y="97049"/>
                  </a:lnTo>
                  <a:lnTo>
                    <a:pt x="121084" y="105862"/>
                  </a:lnTo>
                  <a:lnTo>
                    <a:pt x="122453" y="108380"/>
                  </a:lnTo>
                  <a:lnTo>
                    <a:pt x="121957" y="112176"/>
                  </a:lnTo>
                  <a:lnTo>
                    <a:pt x="120213" y="116823"/>
                  </a:lnTo>
                  <a:lnTo>
                    <a:pt x="100906" y="136847"/>
                  </a:lnTo>
                  <a:lnTo>
                    <a:pt x="57708" y="163828"/>
                  </a:lnTo>
                  <a:lnTo>
                    <a:pt x="15935" y="185777"/>
                  </a:lnTo>
                  <a:lnTo>
                    <a:pt x="4904" y="192143"/>
                  </a:lnTo>
                  <a:lnTo>
                    <a:pt x="0" y="197325"/>
                  </a:lnTo>
                  <a:lnTo>
                    <a:pt x="104" y="198989"/>
                  </a:lnTo>
                  <a:lnTo>
                    <a:pt x="1584" y="200098"/>
                  </a:lnTo>
                  <a:lnTo>
                    <a:pt x="3983" y="200838"/>
                  </a:lnTo>
                  <a:lnTo>
                    <a:pt x="46448" y="193333"/>
                  </a:lnTo>
                  <a:lnTo>
                    <a:pt x="88614" y="182486"/>
                  </a:lnTo>
                  <a:lnTo>
                    <a:pt x="135779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565"/>
            <p:cNvSpPr/>
            <p:nvPr>
              <p:custDataLst>
                <p:tags r:id="rId83"/>
              </p:custDataLst>
            </p:nvPr>
          </p:nvSpPr>
          <p:spPr>
            <a:xfrm>
              <a:off x="7385050" y="4546600"/>
              <a:ext cx="234951" cy="203201"/>
            </a:xfrm>
            <a:custGeom>
              <a:avLst/>
              <a:gdLst/>
              <a:ahLst/>
              <a:cxnLst/>
              <a:rect l="0" t="0" r="0" b="0"/>
              <a:pathLst>
                <a:path w="234951" h="203201">
                  <a:moveTo>
                    <a:pt x="0" y="0"/>
                  </a:moveTo>
                  <a:lnTo>
                    <a:pt x="0" y="0"/>
                  </a:lnTo>
                  <a:lnTo>
                    <a:pt x="46087" y="33878"/>
                  </a:lnTo>
                  <a:lnTo>
                    <a:pt x="89777" y="69383"/>
                  </a:lnTo>
                  <a:lnTo>
                    <a:pt x="121980" y="96924"/>
                  </a:lnTo>
                  <a:lnTo>
                    <a:pt x="168081" y="138314"/>
                  </a:lnTo>
                  <a:lnTo>
                    <a:pt x="214842" y="183485"/>
                  </a:lnTo>
                  <a:lnTo>
                    <a:pt x="2349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566"/>
            <p:cNvSpPr/>
            <p:nvPr>
              <p:custDataLst>
                <p:tags r:id="rId84"/>
              </p:custDataLst>
            </p:nvPr>
          </p:nvSpPr>
          <p:spPr>
            <a:xfrm>
              <a:off x="7480300" y="4535306"/>
              <a:ext cx="132468" cy="252595"/>
            </a:xfrm>
            <a:custGeom>
              <a:avLst/>
              <a:gdLst/>
              <a:ahLst/>
              <a:cxnLst/>
              <a:rect l="0" t="0" r="0" b="0"/>
              <a:pathLst>
                <a:path w="132468" h="252595">
                  <a:moveTo>
                    <a:pt x="127000" y="17644"/>
                  </a:moveTo>
                  <a:lnTo>
                    <a:pt x="127000" y="17644"/>
                  </a:lnTo>
                  <a:lnTo>
                    <a:pt x="132026" y="5710"/>
                  </a:lnTo>
                  <a:lnTo>
                    <a:pt x="132467" y="3338"/>
                  </a:lnTo>
                  <a:lnTo>
                    <a:pt x="132056" y="1757"/>
                  </a:lnTo>
                  <a:lnTo>
                    <a:pt x="131076" y="704"/>
                  </a:lnTo>
                  <a:lnTo>
                    <a:pt x="129718" y="0"/>
                  </a:lnTo>
                  <a:lnTo>
                    <a:pt x="124444" y="4863"/>
                  </a:lnTo>
                  <a:lnTo>
                    <a:pt x="95357" y="51448"/>
                  </a:lnTo>
                  <a:lnTo>
                    <a:pt x="71372" y="93668"/>
                  </a:lnTo>
                  <a:lnTo>
                    <a:pt x="46389" y="140202"/>
                  </a:lnTo>
                  <a:lnTo>
                    <a:pt x="23231" y="180722"/>
                  </a:lnTo>
                  <a:lnTo>
                    <a:pt x="8013" y="224495"/>
                  </a:lnTo>
                  <a:lnTo>
                    <a:pt x="0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567"/>
            <p:cNvSpPr/>
            <p:nvPr>
              <p:custDataLst>
                <p:tags r:id="rId85"/>
              </p:custDataLst>
            </p:nvPr>
          </p:nvSpPr>
          <p:spPr>
            <a:xfrm>
              <a:off x="7696200" y="46990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4024" y="20722"/>
                  </a:lnTo>
                  <a:lnTo>
                    <a:pt x="11876" y="33198"/>
                  </a:lnTo>
                  <a:lnTo>
                    <a:pt x="2764" y="6420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568"/>
            <p:cNvSpPr/>
            <p:nvPr>
              <p:custDataLst>
                <p:tags r:id="rId86"/>
              </p:custDataLst>
            </p:nvPr>
          </p:nvSpPr>
          <p:spPr>
            <a:xfrm>
              <a:off x="7715250" y="4572000"/>
              <a:ext cx="44702" cy="42867"/>
            </a:xfrm>
            <a:custGeom>
              <a:avLst/>
              <a:gdLst/>
              <a:ahLst/>
              <a:cxnLst/>
              <a:rect l="0" t="0" r="0" b="0"/>
              <a:pathLst>
                <a:path w="44702" h="42867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7055"/>
                  </a:lnTo>
                  <a:lnTo>
                    <a:pt x="1323" y="8231"/>
                  </a:lnTo>
                  <a:lnTo>
                    <a:pt x="392" y="15139"/>
                  </a:lnTo>
                  <a:lnTo>
                    <a:pt x="879" y="22251"/>
                  </a:lnTo>
                  <a:lnTo>
                    <a:pt x="3449" y="30115"/>
                  </a:lnTo>
                  <a:lnTo>
                    <a:pt x="8823" y="36433"/>
                  </a:lnTo>
                  <a:lnTo>
                    <a:pt x="12232" y="39105"/>
                  </a:lnTo>
                  <a:lnTo>
                    <a:pt x="21664" y="42074"/>
                  </a:lnTo>
                  <a:lnTo>
                    <a:pt x="27143" y="42866"/>
                  </a:lnTo>
                  <a:lnTo>
                    <a:pt x="36992" y="39983"/>
                  </a:lnTo>
                  <a:lnTo>
                    <a:pt x="41594" y="37238"/>
                  </a:lnTo>
                  <a:lnTo>
                    <a:pt x="43958" y="33292"/>
                  </a:lnTo>
                  <a:lnTo>
                    <a:pt x="44701" y="23263"/>
                  </a:lnTo>
                  <a:lnTo>
                    <a:pt x="40798" y="13632"/>
                  </a:lnTo>
                  <a:lnTo>
                    <a:pt x="37782" y="9088"/>
                  </a:lnTo>
                  <a:lnTo>
                    <a:pt x="32245" y="60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6" name="SMARTInkShape-Group128"/>
          <p:cNvGrpSpPr/>
          <p:nvPr/>
        </p:nvGrpSpPr>
        <p:grpSpPr>
          <a:xfrm>
            <a:off x="4217283" y="5099050"/>
            <a:ext cx="227718" cy="119357"/>
            <a:chOff x="4217283" y="5099050"/>
            <a:chExt cx="227718" cy="119357"/>
          </a:xfrm>
        </p:grpSpPr>
        <p:sp>
          <p:nvSpPr>
            <p:cNvPr id="1184" name="SMARTInkShape-569"/>
            <p:cNvSpPr/>
            <p:nvPr>
              <p:custDataLst>
                <p:tags r:id="rId67"/>
              </p:custDataLst>
            </p:nvPr>
          </p:nvSpPr>
          <p:spPr>
            <a:xfrm>
              <a:off x="4217283" y="5099050"/>
              <a:ext cx="164218" cy="6351"/>
            </a:xfrm>
            <a:custGeom>
              <a:avLst/>
              <a:gdLst/>
              <a:ahLst/>
              <a:cxnLst/>
              <a:rect l="0" t="0" r="0" b="0"/>
              <a:pathLst>
                <a:path w="1642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8848" y="0"/>
                  </a:lnTo>
                  <a:lnTo>
                    <a:pt x="76898" y="0"/>
                  </a:lnTo>
                  <a:lnTo>
                    <a:pt x="120784" y="705"/>
                  </a:lnTo>
                  <a:lnTo>
                    <a:pt x="1642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570"/>
            <p:cNvSpPr/>
            <p:nvPr>
              <p:custDataLst>
                <p:tags r:id="rId68"/>
              </p:custDataLst>
            </p:nvPr>
          </p:nvSpPr>
          <p:spPr>
            <a:xfrm>
              <a:off x="4255383" y="5207000"/>
              <a:ext cx="189618" cy="11407"/>
            </a:xfrm>
            <a:custGeom>
              <a:avLst/>
              <a:gdLst/>
              <a:ahLst/>
              <a:cxnLst/>
              <a:rect l="0" t="0" r="0" b="0"/>
              <a:pathLst>
                <a:path w="189618" h="11407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5"/>
                  </a:lnTo>
                  <a:lnTo>
                    <a:pt x="441" y="8232"/>
                  </a:lnTo>
                  <a:lnTo>
                    <a:pt x="0" y="9721"/>
                  </a:lnTo>
                  <a:lnTo>
                    <a:pt x="2528" y="10714"/>
                  </a:lnTo>
                  <a:lnTo>
                    <a:pt x="21686" y="11406"/>
                  </a:lnTo>
                  <a:lnTo>
                    <a:pt x="59113" y="7456"/>
                  </a:lnTo>
                  <a:lnTo>
                    <a:pt x="92104" y="3784"/>
                  </a:lnTo>
                  <a:lnTo>
                    <a:pt x="129815" y="1682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3" name="SMARTInkShape-Group129"/>
          <p:cNvGrpSpPr/>
          <p:nvPr/>
        </p:nvGrpSpPr>
        <p:grpSpPr>
          <a:xfrm>
            <a:off x="4629150" y="3600450"/>
            <a:ext cx="1574801" cy="759408"/>
            <a:chOff x="4629150" y="3600450"/>
            <a:chExt cx="1574801" cy="759408"/>
          </a:xfrm>
        </p:grpSpPr>
        <p:sp>
          <p:nvSpPr>
            <p:cNvPr id="1187" name="SMARTInkShape-571"/>
            <p:cNvSpPr/>
            <p:nvPr>
              <p:custDataLst>
                <p:tags r:id="rId51"/>
              </p:custDataLst>
            </p:nvPr>
          </p:nvSpPr>
          <p:spPr>
            <a:xfrm>
              <a:off x="4629150" y="3968643"/>
              <a:ext cx="159835" cy="391215"/>
            </a:xfrm>
            <a:custGeom>
              <a:avLst/>
              <a:gdLst/>
              <a:ahLst/>
              <a:cxnLst/>
              <a:rect l="0" t="0" r="0" b="0"/>
              <a:pathLst>
                <a:path w="159835" h="391215">
                  <a:moveTo>
                    <a:pt x="19050" y="82657"/>
                  </a:moveTo>
                  <a:lnTo>
                    <a:pt x="19050" y="82657"/>
                  </a:lnTo>
                  <a:lnTo>
                    <a:pt x="22421" y="79286"/>
                  </a:lnTo>
                  <a:lnTo>
                    <a:pt x="24076" y="75750"/>
                  </a:lnTo>
                  <a:lnTo>
                    <a:pt x="25377" y="63969"/>
                  </a:lnTo>
                  <a:lnTo>
                    <a:pt x="30468" y="105568"/>
                  </a:lnTo>
                  <a:lnTo>
                    <a:pt x="34819" y="143773"/>
                  </a:lnTo>
                  <a:lnTo>
                    <a:pt x="33584" y="179199"/>
                  </a:lnTo>
                  <a:lnTo>
                    <a:pt x="32565" y="218463"/>
                  </a:lnTo>
                  <a:lnTo>
                    <a:pt x="32817" y="258020"/>
                  </a:lnTo>
                  <a:lnTo>
                    <a:pt x="35282" y="294417"/>
                  </a:lnTo>
                  <a:lnTo>
                    <a:pt x="37265" y="336528"/>
                  </a:lnTo>
                  <a:lnTo>
                    <a:pt x="37990" y="380681"/>
                  </a:lnTo>
                  <a:lnTo>
                    <a:pt x="38078" y="391214"/>
                  </a:lnTo>
                  <a:lnTo>
                    <a:pt x="34722" y="379555"/>
                  </a:lnTo>
                  <a:lnTo>
                    <a:pt x="32631" y="344742"/>
                  </a:lnTo>
                  <a:lnTo>
                    <a:pt x="30260" y="308970"/>
                  </a:lnTo>
                  <a:lnTo>
                    <a:pt x="28265" y="266496"/>
                  </a:lnTo>
                  <a:lnTo>
                    <a:pt x="29731" y="219397"/>
                  </a:lnTo>
                  <a:lnTo>
                    <a:pt x="32734" y="174004"/>
                  </a:lnTo>
                  <a:lnTo>
                    <a:pt x="37126" y="132428"/>
                  </a:lnTo>
                  <a:lnTo>
                    <a:pt x="43782" y="97487"/>
                  </a:lnTo>
                  <a:lnTo>
                    <a:pt x="58834" y="50049"/>
                  </a:lnTo>
                  <a:lnTo>
                    <a:pt x="80070" y="14825"/>
                  </a:lnTo>
                  <a:lnTo>
                    <a:pt x="96029" y="3122"/>
                  </a:lnTo>
                  <a:lnTo>
                    <a:pt x="104236" y="0"/>
                  </a:lnTo>
                  <a:lnTo>
                    <a:pt x="118999" y="294"/>
                  </a:lnTo>
                  <a:lnTo>
                    <a:pt x="125899" y="2348"/>
                  </a:lnTo>
                  <a:lnTo>
                    <a:pt x="139211" y="12157"/>
                  </a:lnTo>
                  <a:lnTo>
                    <a:pt x="145724" y="18723"/>
                  </a:lnTo>
                  <a:lnTo>
                    <a:pt x="154842" y="39190"/>
                  </a:lnTo>
                  <a:lnTo>
                    <a:pt x="159834" y="64044"/>
                  </a:lnTo>
                  <a:lnTo>
                    <a:pt x="157974" y="100425"/>
                  </a:lnTo>
                  <a:lnTo>
                    <a:pt x="152290" y="120423"/>
                  </a:lnTo>
                  <a:lnTo>
                    <a:pt x="134415" y="147547"/>
                  </a:lnTo>
                  <a:lnTo>
                    <a:pt x="104503" y="166716"/>
                  </a:lnTo>
                  <a:lnTo>
                    <a:pt x="62087" y="177962"/>
                  </a:lnTo>
                  <a:lnTo>
                    <a:pt x="35825" y="173933"/>
                  </a:lnTo>
                  <a:lnTo>
                    <a:pt x="0" y="158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572"/>
            <p:cNvSpPr/>
            <p:nvPr>
              <p:custDataLst>
                <p:tags r:id="rId52"/>
              </p:custDataLst>
            </p:nvPr>
          </p:nvSpPr>
          <p:spPr>
            <a:xfrm>
              <a:off x="4787900" y="370205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43033" y="42341"/>
                  </a:lnTo>
                  <a:lnTo>
                    <a:pt x="76013" y="84668"/>
                  </a:lnTo>
                  <a:lnTo>
                    <a:pt x="107542" y="128724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573"/>
            <p:cNvSpPr/>
            <p:nvPr>
              <p:custDataLst>
                <p:tags r:id="rId53"/>
              </p:custDataLst>
            </p:nvPr>
          </p:nvSpPr>
          <p:spPr>
            <a:xfrm>
              <a:off x="4806950" y="3671705"/>
              <a:ext cx="107951" cy="201796"/>
            </a:xfrm>
            <a:custGeom>
              <a:avLst/>
              <a:gdLst/>
              <a:ahLst/>
              <a:cxnLst/>
              <a:rect l="0" t="0" r="0" b="0"/>
              <a:pathLst>
                <a:path w="107951" h="201796">
                  <a:moveTo>
                    <a:pt x="107950" y="17645"/>
                  </a:moveTo>
                  <a:lnTo>
                    <a:pt x="107950" y="17645"/>
                  </a:lnTo>
                  <a:lnTo>
                    <a:pt x="102924" y="5711"/>
                  </a:lnTo>
                  <a:lnTo>
                    <a:pt x="101861" y="0"/>
                  </a:lnTo>
                  <a:lnTo>
                    <a:pt x="98306" y="5753"/>
                  </a:lnTo>
                  <a:lnTo>
                    <a:pt x="81838" y="45102"/>
                  </a:lnTo>
                  <a:lnTo>
                    <a:pt x="62106" y="89155"/>
                  </a:lnTo>
                  <a:lnTo>
                    <a:pt x="44036" y="129458"/>
                  </a:lnTo>
                  <a:lnTo>
                    <a:pt x="16015" y="175067"/>
                  </a:lnTo>
                  <a:lnTo>
                    <a:pt x="0" y="20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574"/>
            <p:cNvSpPr/>
            <p:nvPr>
              <p:custDataLst>
                <p:tags r:id="rId54"/>
              </p:custDataLst>
            </p:nvPr>
          </p:nvSpPr>
          <p:spPr>
            <a:xfrm>
              <a:off x="4965700" y="38227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8838" y="18297"/>
                  </a:lnTo>
                  <a:lnTo>
                    <a:pt x="14073" y="36398"/>
                  </a:lnTo>
                  <a:lnTo>
                    <a:pt x="190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575"/>
            <p:cNvSpPr/>
            <p:nvPr>
              <p:custDataLst>
                <p:tags r:id="rId55"/>
              </p:custDataLst>
            </p:nvPr>
          </p:nvSpPr>
          <p:spPr>
            <a:xfrm>
              <a:off x="4965700" y="3718823"/>
              <a:ext cx="18689" cy="24172"/>
            </a:xfrm>
            <a:custGeom>
              <a:avLst/>
              <a:gdLst/>
              <a:ahLst/>
              <a:cxnLst/>
              <a:rect l="0" t="0" r="0" b="0"/>
              <a:pathLst>
                <a:path w="18689" h="24172">
                  <a:moveTo>
                    <a:pt x="0" y="2277"/>
                  </a:moveTo>
                  <a:lnTo>
                    <a:pt x="0" y="2277"/>
                  </a:lnTo>
                  <a:lnTo>
                    <a:pt x="0" y="11115"/>
                  </a:lnTo>
                  <a:lnTo>
                    <a:pt x="1882" y="15142"/>
                  </a:lnTo>
                  <a:lnTo>
                    <a:pt x="8838" y="23476"/>
                  </a:lnTo>
                  <a:lnTo>
                    <a:pt x="10832" y="24171"/>
                  </a:lnTo>
                  <a:lnTo>
                    <a:pt x="12865" y="23929"/>
                  </a:lnTo>
                  <a:lnTo>
                    <a:pt x="14927" y="23061"/>
                  </a:lnTo>
                  <a:lnTo>
                    <a:pt x="16301" y="21778"/>
                  </a:lnTo>
                  <a:lnTo>
                    <a:pt x="17828" y="18469"/>
                  </a:lnTo>
                  <a:lnTo>
                    <a:pt x="18688" y="9270"/>
                  </a:lnTo>
                  <a:lnTo>
                    <a:pt x="17007" y="3503"/>
                  </a:lnTo>
                  <a:lnTo>
                    <a:pt x="15572" y="978"/>
                  </a:lnTo>
                  <a:lnTo>
                    <a:pt x="13908" y="0"/>
                  </a:lnTo>
                  <a:lnTo>
                    <a:pt x="12095" y="53"/>
                  </a:lnTo>
                  <a:lnTo>
                    <a:pt x="6350" y="2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576"/>
            <p:cNvSpPr/>
            <p:nvPr>
              <p:custDataLst>
                <p:tags r:id="rId56"/>
              </p:custDataLst>
            </p:nvPr>
          </p:nvSpPr>
          <p:spPr>
            <a:xfrm>
              <a:off x="5146810" y="3925183"/>
              <a:ext cx="85591" cy="214923"/>
            </a:xfrm>
            <a:custGeom>
              <a:avLst/>
              <a:gdLst/>
              <a:ahLst/>
              <a:cxnLst/>
              <a:rect l="0" t="0" r="0" b="0"/>
              <a:pathLst>
                <a:path w="85591" h="214923">
                  <a:moveTo>
                    <a:pt x="66540" y="5467"/>
                  </a:moveTo>
                  <a:lnTo>
                    <a:pt x="66540" y="5467"/>
                  </a:lnTo>
                  <a:lnTo>
                    <a:pt x="63169" y="2096"/>
                  </a:lnTo>
                  <a:lnTo>
                    <a:pt x="57751" y="441"/>
                  </a:lnTo>
                  <a:lnTo>
                    <a:pt x="54331" y="0"/>
                  </a:lnTo>
                  <a:lnTo>
                    <a:pt x="42775" y="2749"/>
                  </a:lnTo>
                  <a:lnTo>
                    <a:pt x="39407" y="6477"/>
                  </a:lnTo>
                  <a:lnTo>
                    <a:pt x="23281" y="47323"/>
                  </a:lnTo>
                  <a:lnTo>
                    <a:pt x="7861" y="92893"/>
                  </a:lnTo>
                  <a:lnTo>
                    <a:pt x="0" y="136499"/>
                  </a:lnTo>
                  <a:lnTo>
                    <a:pt x="1042" y="169488"/>
                  </a:lnTo>
                  <a:lnTo>
                    <a:pt x="7796" y="186315"/>
                  </a:lnTo>
                  <a:lnTo>
                    <a:pt x="23499" y="205807"/>
                  </a:lnTo>
                  <a:lnTo>
                    <a:pt x="29379" y="210994"/>
                  </a:lnTo>
                  <a:lnTo>
                    <a:pt x="35417" y="213747"/>
                  </a:lnTo>
                  <a:lnTo>
                    <a:pt x="47768" y="214922"/>
                  </a:lnTo>
                  <a:lnTo>
                    <a:pt x="8559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577"/>
            <p:cNvSpPr/>
            <p:nvPr>
              <p:custDataLst>
                <p:tags r:id="rId57"/>
              </p:custDataLst>
            </p:nvPr>
          </p:nvSpPr>
          <p:spPr>
            <a:xfrm>
              <a:off x="5303544" y="3962400"/>
              <a:ext cx="43157" cy="120651"/>
            </a:xfrm>
            <a:custGeom>
              <a:avLst/>
              <a:gdLst/>
              <a:ahLst/>
              <a:cxnLst/>
              <a:rect l="0" t="0" r="0" b="0"/>
              <a:pathLst>
                <a:path w="43157" h="1206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7312"/>
                  </a:lnTo>
                  <a:lnTo>
                    <a:pt x="9589" y="61974"/>
                  </a:lnTo>
                  <a:lnTo>
                    <a:pt x="19696" y="93485"/>
                  </a:lnTo>
                  <a:lnTo>
                    <a:pt x="27085" y="105754"/>
                  </a:lnTo>
                  <a:lnTo>
                    <a:pt x="4315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578"/>
            <p:cNvSpPr/>
            <p:nvPr>
              <p:custDataLst>
                <p:tags r:id="rId58"/>
              </p:custDataLst>
            </p:nvPr>
          </p:nvSpPr>
          <p:spPr>
            <a:xfrm>
              <a:off x="5372100" y="40259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0902" y="32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579"/>
            <p:cNvSpPr/>
            <p:nvPr>
              <p:custDataLst>
                <p:tags r:id="rId59"/>
              </p:custDataLst>
            </p:nvPr>
          </p:nvSpPr>
          <p:spPr>
            <a:xfrm>
              <a:off x="5544910" y="3944195"/>
              <a:ext cx="91043" cy="233706"/>
            </a:xfrm>
            <a:custGeom>
              <a:avLst/>
              <a:gdLst/>
              <a:ahLst/>
              <a:cxnLst/>
              <a:rect l="0" t="0" r="0" b="0"/>
              <a:pathLst>
                <a:path w="91043" h="233706">
                  <a:moveTo>
                    <a:pt x="4990" y="62655"/>
                  </a:moveTo>
                  <a:lnTo>
                    <a:pt x="4990" y="62655"/>
                  </a:lnTo>
                  <a:lnTo>
                    <a:pt x="1619" y="72768"/>
                  </a:lnTo>
                  <a:lnTo>
                    <a:pt x="1846" y="83377"/>
                  </a:lnTo>
                  <a:lnTo>
                    <a:pt x="9646" y="124519"/>
                  </a:lnTo>
                  <a:lnTo>
                    <a:pt x="15892" y="169655"/>
                  </a:lnTo>
                  <a:lnTo>
                    <a:pt x="16747" y="216916"/>
                  </a:lnTo>
                  <a:lnTo>
                    <a:pt x="14213" y="229052"/>
                  </a:lnTo>
                  <a:lnTo>
                    <a:pt x="12550" y="232148"/>
                  </a:lnTo>
                  <a:lnTo>
                    <a:pt x="10735" y="233506"/>
                  </a:lnTo>
                  <a:lnTo>
                    <a:pt x="8820" y="233705"/>
                  </a:lnTo>
                  <a:lnTo>
                    <a:pt x="7543" y="231016"/>
                  </a:lnTo>
                  <a:lnTo>
                    <a:pt x="1955" y="185233"/>
                  </a:lnTo>
                  <a:lnTo>
                    <a:pt x="114" y="149354"/>
                  </a:lnTo>
                  <a:lnTo>
                    <a:pt x="0" y="108949"/>
                  </a:lnTo>
                  <a:lnTo>
                    <a:pt x="2302" y="69825"/>
                  </a:lnTo>
                  <a:lnTo>
                    <a:pt x="10936" y="28953"/>
                  </a:lnTo>
                  <a:lnTo>
                    <a:pt x="22431" y="5710"/>
                  </a:lnTo>
                  <a:lnTo>
                    <a:pt x="26495" y="2114"/>
                  </a:lnTo>
                  <a:lnTo>
                    <a:pt x="30615" y="422"/>
                  </a:lnTo>
                  <a:lnTo>
                    <a:pt x="34773" y="0"/>
                  </a:lnTo>
                  <a:lnTo>
                    <a:pt x="45038" y="3293"/>
                  </a:lnTo>
                  <a:lnTo>
                    <a:pt x="62717" y="14963"/>
                  </a:lnTo>
                  <a:lnTo>
                    <a:pt x="74390" y="26642"/>
                  </a:lnTo>
                  <a:lnTo>
                    <a:pt x="87485" y="48378"/>
                  </a:lnTo>
                  <a:lnTo>
                    <a:pt x="91042" y="61953"/>
                  </a:lnTo>
                  <a:lnTo>
                    <a:pt x="89875" y="68538"/>
                  </a:lnTo>
                  <a:lnTo>
                    <a:pt x="82934" y="81498"/>
                  </a:lnTo>
                  <a:lnTo>
                    <a:pt x="69029" y="92431"/>
                  </a:lnTo>
                  <a:lnTo>
                    <a:pt x="52502" y="100583"/>
                  </a:lnTo>
                  <a:lnTo>
                    <a:pt x="38101" y="104206"/>
                  </a:lnTo>
                  <a:lnTo>
                    <a:pt x="32708" y="103761"/>
                  </a:lnTo>
                  <a:lnTo>
                    <a:pt x="28408" y="102053"/>
                  </a:lnTo>
                  <a:lnTo>
                    <a:pt x="17690" y="94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580"/>
            <p:cNvSpPr/>
            <p:nvPr>
              <p:custDataLst>
                <p:tags r:id="rId60"/>
              </p:custDataLst>
            </p:nvPr>
          </p:nvSpPr>
          <p:spPr>
            <a:xfrm>
              <a:off x="5689600" y="3886200"/>
              <a:ext cx="75313" cy="203201"/>
            </a:xfrm>
            <a:custGeom>
              <a:avLst/>
              <a:gdLst/>
              <a:ahLst/>
              <a:cxnLst/>
              <a:rect l="0" t="0" r="0" b="0"/>
              <a:pathLst>
                <a:path w="75313" h="203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9232" y="18298"/>
                  </a:lnTo>
                  <a:lnTo>
                    <a:pt x="50851" y="44981"/>
                  </a:lnTo>
                  <a:lnTo>
                    <a:pt x="69442" y="87254"/>
                  </a:lnTo>
                  <a:lnTo>
                    <a:pt x="75312" y="113569"/>
                  </a:lnTo>
                  <a:lnTo>
                    <a:pt x="73219" y="139375"/>
                  </a:lnTo>
                  <a:lnTo>
                    <a:pt x="60058" y="161192"/>
                  </a:lnTo>
                  <a:lnTo>
                    <a:pt x="30730" y="18557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581"/>
            <p:cNvSpPr/>
            <p:nvPr>
              <p:custDataLst>
                <p:tags r:id="rId61"/>
              </p:custDataLst>
            </p:nvPr>
          </p:nvSpPr>
          <p:spPr>
            <a:xfrm>
              <a:off x="5759450" y="3657600"/>
              <a:ext cx="14891" cy="152401"/>
            </a:xfrm>
            <a:custGeom>
              <a:avLst/>
              <a:gdLst/>
              <a:ahLst/>
              <a:cxnLst/>
              <a:rect l="0" t="0" r="0" b="0"/>
              <a:pathLst>
                <a:path w="14891" h="1524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2865" y="53618"/>
                  </a:lnTo>
                  <a:lnTo>
                    <a:pt x="14890" y="73925"/>
                  </a:lnTo>
                  <a:lnTo>
                    <a:pt x="8455" y="117692"/>
                  </a:lnTo>
                  <a:lnTo>
                    <a:pt x="7991" y="134152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582"/>
            <p:cNvSpPr/>
            <p:nvPr>
              <p:custDataLst>
                <p:tags r:id="rId62"/>
              </p:custDataLst>
            </p:nvPr>
          </p:nvSpPr>
          <p:spPr>
            <a:xfrm>
              <a:off x="5842000" y="3729167"/>
              <a:ext cx="101601" cy="10984"/>
            </a:xfrm>
            <a:custGeom>
              <a:avLst/>
              <a:gdLst/>
              <a:ahLst/>
              <a:cxnLst/>
              <a:rect l="0" t="0" r="0" b="0"/>
              <a:pathLst>
                <a:path w="101601" h="10984">
                  <a:moveTo>
                    <a:pt x="0" y="10983"/>
                  </a:moveTo>
                  <a:lnTo>
                    <a:pt x="0" y="10983"/>
                  </a:lnTo>
                  <a:lnTo>
                    <a:pt x="3371" y="10983"/>
                  </a:lnTo>
                  <a:lnTo>
                    <a:pt x="45779" y="0"/>
                  </a:lnTo>
                  <a:lnTo>
                    <a:pt x="68362" y="673"/>
                  </a:lnTo>
                  <a:lnTo>
                    <a:pt x="101600" y="4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583"/>
            <p:cNvSpPr/>
            <p:nvPr>
              <p:custDataLst>
                <p:tags r:id="rId63"/>
              </p:custDataLst>
            </p:nvPr>
          </p:nvSpPr>
          <p:spPr>
            <a:xfrm>
              <a:off x="6000750" y="365125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0" y="0"/>
                  </a:lnTo>
                  <a:lnTo>
                    <a:pt x="6479" y="705"/>
                  </a:lnTo>
                  <a:lnTo>
                    <a:pt x="30443" y="10670"/>
                  </a:lnTo>
                  <a:lnTo>
                    <a:pt x="47397" y="21675"/>
                  </a:lnTo>
                  <a:lnTo>
                    <a:pt x="82102" y="59891"/>
                  </a:lnTo>
                  <a:lnTo>
                    <a:pt x="94725" y="84851"/>
                  </a:lnTo>
                  <a:lnTo>
                    <a:pt x="1016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584"/>
            <p:cNvSpPr/>
            <p:nvPr>
              <p:custDataLst>
                <p:tags r:id="rId64"/>
              </p:custDataLst>
            </p:nvPr>
          </p:nvSpPr>
          <p:spPr>
            <a:xfrm>
              <a:off x="6000750" y="360045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139700" y="0"/>
                  </a:moveTo>
                  <a:lnTo>
                    <a:pt x="139700" y="0"/>
                  </a:lnTo>
                  <a:lnTo>
                    <a:pt x="136329" y="0"/>
                  </a:lnTo>
                  <a:lnTo>
                    <a:pt x="132793" y="1881"/>
                  </a:lnTo>
                  <a:lnTo>
                    <a:pt x="130861" y="3371"/>
                  </a:lnTo>
                  <a:lnTo>
                    <a:pt x="106292" y="44812"/>
                  </a:lnTo>
                  <a:lnTo>
                    <a:pt x="72789" y="90931"/>
                  </a:lnTo>
                  <a:lnTo>
                    <a:pt x="46810" y="131051"/>
                  </a:lnTo>
                  <a:lnTo>
                    <a:pt x="16509" y="175046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585"/>
            <p:cNvSpPr/>
            <p:nvPr>
              <p:custDataLst>
                <p:tags r:id="rId65"/>
              </p:custDataLst>
            </p:nvPr>
          </p:nvSpPr>
          <p:spPr>
            <a:xfrm>
              <a:off x="6178550" y="3765550"/>
              <a:ext cx="6274" cy="63501"/>
            </a:xfrm>
            <a:custGeom>
              <a:avLst/>
              <a:gdLst/>
              <a:ahLst/>
              <a:cxnLst/>
              <a:rect l="0" t="0" r="0" b="0"/>
              <a:pathLst>
                <a:path w="6274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273" y="3887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586"/>
            <p:cNvSpPr/>
            <p:nvPr>
              <p:custDataLst>
                <p:tags r:id="rId66"/>
              </p:custDataLst>
            </p:nvPr>
          </p:nvSpPr>
          <p:spPr>
            <a:xfrm>
              <a:off x="6182004" y="3683000"/>
              <a:ext cx="21947" cy="20479"/>
            </a:xfrm>
            <a:custGeom>
              <a:avLst/>
              <a:gdLst/>
              <a:ahLst/>
              <a:cxnLst/>
              <a:rect l="0" t="0" r="0" b="0"/>
              <a:pathLst>
                <a:path w="21947" h="20479">
                  <a:moveTo>
                    <a:pt x="15596" y="6350"/>
                  </a:moveTo>
                  <a:lnTo>
                    <a:pt x="15596" y="6350"/>
                  </a:lnTo>
                  <a:lnTo>
                    <a:pt x="12225" y="6350"/>
                  </a:lnTo>
                  <a:lnTo>
                    <a:pt x="8689" y="8232"/>
                  </a:lnTo>
                  <a:lnTo>
                    <a:pt x="4764" y="12125"/>
                  </a:lnTo>
                  <a:lnTo>
                    <a:pt x="0" y="20134"/>
                  </a:lnTo>
                  <a:lnTo>
                    <a:pt x="260" y="20478"/>
                  </a:lnTo>
                  <a:lnTo>
                    <a:pt x="1139" y="20002"/>
                  </a:lnTo>
                  <a:lnTo>
                    <a:pt x="14950" y="15763"/>
                  </a:lnTo>
                  <a:lnTo>
                    <a:pt x="17283" y="14036"/>
                  </a:lnTo>
                  <a:lnTo>
                    <a:pt x="19873" y="10236"/>
                  </a:lnTo>
                  <a:lnTo>
                    <a:pt x="219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3" name="SMARTInkShape-Group130"/>
          <p:cNvGrpSpPr/>
          <p:nvPr/>
        </p:nvGrpSpPr>
        <p:grpSpPr>
          <a:xfrm>
            <a:off x="3818998" y="3569583"/>
            <a:ext cx="594253" cy="948926"/>
            <a:chOff x="3818998" y="3569583"/>
            <a:chExt cx="594253" cy="948926"/>
          </a:xfrm>
        </p:grpSpPr>
        <p:sp>
          <p:nvSpPr>
            <p:cNvPr id="1204" name="SMARTInkShape-587"/>
            <p:cNvSpPr/>
            <p:nvPr>
              <p:custDataLst>
                <p:tags r:id="rId42"/>
              </p:custDataLst>
            </p:nvPr>
          </p:nvSpPr>
          <p:spPr>
            <a:xfrm>
              <a:off x="3941932" y="3822700"/>
              <a:ext cx="122069" cy="349251"/>
            </a:xfrm>
            <a:custGeom>
              <a:avLst/>
              <a:gdLst/>
              <a:ahLst/>
              <a:cxnLst/>
              <a:rect l="0" t="0" r="0" b="0"/>
              <a:pathLst>
                <a:path w="122069" h="349251">
                  <a:moveTo>
                    <a:pt x="122068" y="0"/>
                  </a:moveTo>
                  <a:lnTo>
                    <a:pt x="122068" y="0"/>
                  </a:lnTo>
                  <a:lnTo>
                    <a:pt x="118697" y="0"/>
                  </a:lnTo>
                  <a:lnTo>
                    <a:pt x="117704" y="705"/>
                  </a:lnTo>
                  <a:lnTo>
                    <a:pt x="117042" y="1882"/>
                  </a:lnTo>
                  <a:lnTo>
                    <a:pt x="106963" y="39508"/>
                  </a:lnTo>
                  <a:lnTo>
                    <a:pt x="94074" y="84143"/>
                  </a:lnTo>
                  <a:lnTo>
                    <a:pt x="80698" y="124180"/>
                  </a:lnTo>
                  <a:lnTo>
                    <a:pt x="71205" y="147698"/>
                  </a:lnTo>
                  <a:lnTo>
                    <a:pt x="60642" y="172548"/>
                  </a:lnTo>
                  <a:lnTo>
                    <a:pt x="41381" y="217094"/>
                  </a:lnTo>
                  <a:lnTo>
                    <a:pt x="24824" y="256647"/>
                  </a:lnTo>
                  <a:lnTo>
                    <a:pt x="8275" y="303860"/>
                  </a:lnTo>
                  <a:lnTo>
                    <a:pt x="0" y="331098"/>
                  </a:lnTo>
                  <a:lnTo>
                    <a:pt x="1418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588"/>
            <p:cNvSpPr/>
            <p:nvPr>
              <p:custDataLst>
                <p:tags r:id="rId43"/>
              </p:custDataLst>
            </p:nvPr>
          </p:nvSpPr>
          <p:spPr>
            <a:xfrm>
              <a:off x="4140200" y="3848100"/>
              <a:ext cx="43568" cy="311151"/>
            </a:xfrm>
            <a:custGeom>
              <a:avLst/>
              <a:gdLst/>
              <a:ahLst/>
              <a:cxnLst/>
              <a:rect l="0" t="0" r="0" b="0"/>
              <a:pathLst>
                <a:path w="43568" h="311151">
                  <a:moveTo>
                    <a:pt x="38100" y="0"/>
                  </a:moveTo>
                  <a:lnTo>
                    <a:pt x="38100" y="0"/>
                  </a:lnTo>
                  <a:lnTo>
                    <a:pt x="41471" y="10113"/>
                  </a:lnTo>
                  <a:lnTo>
                    <a:pt x="43126" y="47063"/>
                  </a:lnTo>
                  <a:lnTo>
                    <a:pt x="43567" y="73708"/>
                  </a:lnTo>
                  <a:lnTo>
                    <a:pt x="43156" y="99233"/>
                  </a:lnTo>
                  <a:lnTo>
                    <a:pt x="42176" y="124011"/>
                  </a:lnTo>
                  <a:lnTo>
                    <a:pt x="40817" y="148291"/>
                  </a:lnTo>
                  <a:lnTo>
                    <a:pt x="38500" y="172238"/>
                  </a:lnTo>
                  <a:lnTo>
                    <a:pt x="32163" y="219542"/>
                  </a:lnTo>
                  <a:lnTo>
                    <a:pt x="26524" y="257030"/>
                  </a:lnTo>
                  <a:lnTo>
                    <a:pt x="17155" y="302106"/>
                  </a:lnTo>
                  <a:lnTo>
                    <a:pt x="14259" y="306532"/>
                  </a:lnTo>
                  <a:lnTo>
                    <a:pt x="10917" y="30877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589"/>
            <p:cNvSpPr/>
            <p:nvPr>
              <p:custDataLst>
                <p:tags r:id="rId44"/>
              </p:custDataLst>
            </p:nvPr>
          </p:nvSpPr>
          <p:spPr>
            <a:xfrm>
              <a:off x="3873500" y="3733800"/>
              <a:ext cx="539751" cy="127001"/>
            </a:xfrm>
            <a:custGeom>
              <a:avLst/>
              <a:gdLst/>
              <a:ahLst/>
              <a:cxnLst/>
              <a:rect l="0" t="0" r="0" b="0"/>
              <a:pathLst>
                <a:path w="539751" h="127001">
                  <a:moveTo>
                    <a:pt x="0" y="127000"/>
                  </a:moveTo>
                  <a:lnTo>
                    <a:pt x="0" y="127000"/>
                  </a:lnTo>
                  <a:lnTo>
                    <a:pt x="705" y="112497"/>
                  </a:lnTo>
                  <a:lnTo>
                    <a:pt x="3371" y="103856"/>
                  </a:lnTo>
                  <a:lnTo>
                    <a:pt x="7186" y="100281"/>
                  </a:lnTo>
                  <a:lnTo>
                    <a:pt x="18952" y="94429"/>
                  </a:lnTo>
                  <a:lnTo>
                    <a:pt x="58296" y="87167"/>
                  </a:lnTo>
                  <a:lnTo>
                    <a:pt x="99757" y="80839"/>
                  </a:lnTo>
                  <a:lnTo>
                    <a:pt x="123655" y="77176"/>
                  </a:lnTo>
                  <a:lnTo>
                    <a:pt x="152287" y="71912"/>
                  </a:lnTo>
                  <a:lnTo>
                    <a:pt x="184074" y="65580"/>
                  </a:lnTo>
                  <a:lnTo>
                    <a:pt x="217966" y="58536"/>
                  </a:lnTo>
                  <a:lnTo>
                    <a:pt x="253966" y="51724"/>
                  </a:lnTo>
                  <a:lnTo>
                    <a:pt x="291372" y="45066"/>
                  </a:lnTo>
                  <a:lnTo>
                    <a:pt x="329715" y="38510"/>
                  </a:lnTo>
                  <a:lnTo>
                    <a:pt x="364449" y="32729"/>
                  </a:lnTo>
                  <a:lnTo>
                    <a:pt x="396777" y="27464"/>
                  </a:lnTo>
                  <a:lnTo>
                    <a:pt x="427501" y="22542"/>
                  </a:lnTo>
                  <a:lnTo>
                    <a:pt x="453629" y="17850"/>
                  </a:lnTo>
                  <a:lnTo>
                    <a:pt x="497711" y="8874"/>
                  </a:lnTo>
                  <a:lnTo>
                    <a:pt x="53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590"/>
            <p:cNvSpPr/>
            <p:nvPr>
              <p:custDataLst>
                <p:tags r:id="rId45"/>
              </p:custDataLst>
            </p:nvPr>
          </p:nvSpPr>
          <p:spPr>
            <a:xfrm>
              <a:off x="3850086" y="4381500"/>
              <a:ext cx="4365" cy="107951"/>
            </a:xfrm>
            <a:custGeom>
              <a:avLst/>
              <a:gdLst/>
              <a:ahLst/>
              <a:cxnLst/>
              <a:rect l="0" t="0" r="0" b="0"/>
              <a:pathLst>
                <a:path w="4365" h="107951">
                  <a:moveTo>
                    <a:pt x="4364" y="0"/>
                  </a:moveTo>
                  <a:lnTo>
                    <a:pt x="4364" y="0"/>
                  </a:lnTo>
                  <a:lnTo>
                    <a:pt x="0" y="42633"/>
                  </a:lnTo>
                  <a:lnTo>
                    <a:pt x="1646" y="90080"/>
                  </a:lnTo>
                  <a:lnTo>
                    <a:pt x="436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591"/>
            <p:cNvSpPr/>
            <p:nvPr>
              <p:custDataLst>
                <p:tags r:id="rId46"/>
              </p:custDataLst>
            </p:nvPr>
          </p:nvSpPr>
          <p:spPr>
            <a:xfrm>
              <a:off x="3818998" y="4240648"/>
              <a:ext cx="61351" cy="68561"/>
            </a:xfrm>
            <a:custGeom>
              <a:avLst/>
              <a:gdLst/>
              <a:ahLst/>
              <a:cxnLst/>
              <a:rect l="0" t="0" r="0" b="0"/>
              <a:pathLst>
                <a:path w="61351" h="68561">
                  <a:moveTo>
                    <a:pt x="16402" y="32902"/>
                  </a:moveTo>
                  <a:lnTo>
                    <a:pt x="16402" y="32902"/>
                  </a:lnTo>
                  <a:lnTo>
                    <a:pt x="6289" y="39644"/>
                  </a:lnTo>
                  <a:lnTo>
                    <a:pt x="3310" y="43041"/>
                  </a:lnTo>
                  <a:lnTo>
                    <a:pt x="0" y="50578"/>
                  </a:lnTo>
                  <a:lnTo>
                    <a:pt x="410" y="58633"/>
                  </a:lnTo>
                  <a:lnTo>
                    <a:pt x="1508" y="62756"/>
                  </a:lnTo>
                  <a:lnTo>
                    <a:pt x="4355" y="65504"/>
                  </a:lnTo>
                  <a:lnTo>
                    <a:pt x="13165" y="68560"/>
                  </a:lnTo>
                  <a:lnTo>
                    <a:pt x="30024" y="66907"/>
                  </a:lnTo>
                  <a:lnTo>
                    <a:pt x="42212" y="58128"/>
                  </a:lnTo>
                  <a:lnTo>
                    <a:pt x="57211" y="39200"/>
                  </a:lnTo>
                  <a:lnTo>
                    <a:pt x="60541" y="32868"/>
                  </a:lnTo>
                  <a:lnTo>
                    <a:pt x="61350" y="26529"/>
                  </a:lnTo>
                  <a:lnTo>
                    <a:pt x="58486" y="13842"/>
                  </a:lnTo>
                  <a:lnTo>
                    <a:pt x="52510" y="4910"/>
                  </a:lnTo>
                  <a:lnTo>
                    <a:pt x="48940" y="1541"/>
                  </a:lnTo>
                  <a:lnTo>
                    <a:pt x="44444" y="0"/>
                  </a:lnTo>
                  <a:lnTo>
                    <a:pt x="33804" y="170"/>
                  </a:lnTo>
                  <a:lnTo>
                    <a:pt x="23901" y="4478"/>
                  </a:lnTo>
                  <a:lnTo>
                    <a:pt x="19285" y="7602"/>
                  </a:lnTo>
                  <a:lnTo>
                    <a:pt x="14155" y="14838"/>
                  </a:lnTo>
                  <a:lnTo>
                    <a:pt x="10052" y="26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592"/>
            <p:cNvSpPr/>
            <p:nvPr>
              <p:custDataLst>
                <p:tags r:id="rId47"/>
              </p:custDataLst>
            </p:nvPr>
          </p:nvSpPr>
          <p:spPr>
            <a:xfrm>
              <a:off x="3933342" y="4432300"/>
              <a:ext cx="105259" cy="12701"/>
            </a:xfrm>
            <a:custGeom>
              <a:avLst/>
              <a:gdLst/>
              <a:ahLst/>
              <a:cxnLst/>
              <a:rect l="0" t="0" r="0" b="0"/>
              <a:pathLst>
                <a:path w="1052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0252" y="10818"/>
                  </a:lnTo>
                  <a:lnTo>
                    <a:pt x="56999" y="2574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593"/>
            <p:cNvSpPr/>
            <p:nvPr>
              <p:custDataLst>
                <p:tags r:id="rId48"/>
              </p:custDataLst>
            </p:nvPr>
          </p:nvSpPr>
          <p:spPr>
            <a:xfrm>
              <a:off x="3984429" y="4495800"/>
              <a:ext cx="54172" cy="22709"/>
            </a:xfrm>
            <a:custGeom>
              <a:avLst/>
              <a:gdLst/>
              <a:ahLst/>
              <a:cxnLst/>
              <a:rect l="0" t="0" r="0" b="0"/>
              <a:pathLst>
                <a:path w="54172" h="2270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2708"/>
                  </a:lnTo>
                  <a:lnTo>
                    <a:pt x="54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594"/>
            <p:cNvSpPr/>
            <p:nvPr>
              <p:custDataLst>
                <p:tags r:id="rId49"/>
              </p:custDataLst>
            </p:nvPr>
          </p:nvSpPr>
          <p:spPr>
            <a:xfrm>
              <a:off x="4176479" y="4337050"/>
              <a:ext cx="14522" cy="95251"/>
            </a:xfrm>
            <a:custGeom>
              <a:avLst/>
              <a:gdLst/>
              <a:ahLst/>
              <a:cxnLst/>
              <a:rect l="0" t="0" r="0" b="0"/>
              <a:pathLst>
                <a:path w="14522" h="952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705"/>
                  </a:lnTo>
                  <a:lnTo>
                    <a:pt x="0" y="1882"/>
                  </a:lnTo>
                  <a:lnTo>
                    <a:pt x="10553" y="44812"/>
                  </a:lnTo>
                  <a:lnTo>
                    <a:pt x="1452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595"/>
            <p:cNvSpPr/>
            <p:nvPr>
              <p:custDataLst>
                <p:tags r:id="rId50"/>
              </p:custDataLst>
            </p:nvPr>
          </p:nvSpPr>
          <p:spPr>
            <a:xfrm>
              <a:off x="4000500" y="3569583"/>
              <a:ext cx="146051" cy="94368"/>
            </a:xfrm>
            <a:custGeom>
              <a:avLst/>
              <a:gdLst/>
              <a:ahLst/>
              <a:cxnLst/>
              <a:rect l="0" t="0" r="0" b="0"/>
              <a:pathLst>
                <a:path w="14605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49"/>
                  </a:lnTo>
                  <a:lnTo>
                    <a:pt x="14927" y="18146"/>
                  </a:lnTo>
                  <a:lnTo>
                    <a:pt x="18507" y="60585"/>
                  </a:lnTo>
                  <a:lnTo>
                    <a:pt x="18943" y="87694"/>
                  </a:lnTo>
                  <a:lnTo>
                    <a:pt x="18273" y="89212"/>
                  </a:lnTo>
                  <a:lnTo>
                    <a:pt x="17121" y="89520"/>
                  </a:lnTo>
                  <a:lnTo>
                    <a:pt x="15647" y="89019"/>
                  </a:lnTo>
                  <a:lnTo>
                    <a:pt x="14010" y="80936"/>
                  </a:lnTo>
                  <a:lnTo>
                    <a:pt x="14693" y="67231"/>
                  </a:lnTo>
                  <a:lnTo>
                    <a:pt x="30453" y="22869"/>
                  </a:lnTo>
                  <a:lnTo>
                    <a:pt x="40346" y="11319"/>
                  </a:lnTo>
                  <a:lnTo>
                    <a:pt x="45947" y="7252"/>
                  </a:lnTo>
                  <a:lnTo>
                    <a:pt x="59697" y="2733"/>
                  </a:lnTo>
                  <a:lnTo>
                    <a:pt x="67314" y="1527"/>
                  </a:lnTo>
                  <a:lnTo>
                    <a:pt x="83304" y="3951"/>
                  </a:lnTo>
                  <a:lnTo>
                    <a:pt x="99818" y="11143"/>
                  </a:lnTo>
                  <a:lnTo>
                    <a:pt x="116565" y="23747"/>
                  </a:lnTo>
                  <a:lnTo>
                    <a:pt x="135118" y="50081"/>
                  </a:lnTo>
                  <a:lnTo>
                    <a:pt x="1460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4" name="SMARTInkShape-596"/>
          <p:cNvSpPr/>
          <p:nvPr>
            <p:custDataLst>
              <p:tags r:id="rId8"/>
            </p:custDataLst>
          </p:nvPr>
        </p:nvSpPr>
        <p:spPr>
          <a:xfrm>
            <a:off x="4025900" y="3276939"/>
            <a:ext cx="1016001" cy="80425"/>
          </a:xfrm>
          <a:custGeom>
            <a:avLst/>
            <a:gdLst/>
            <a:ahLst/>
            <a:cxnLst/>
            <a:rect l="0" t="0" r="0" b="0"/>
            <a:pathLst>
              <a:path w="1016001" h="80425">
                <a:moveTo>
                  <a:pt x="0" y="12361"/>
                </a:moveTo>
                <a:lnTo>
                  <a:pt x="0" y="12361"/>
                </a:lnTo>
                <a:lnTo>
                  <a:pt x="0" y="0"/>
                </a:lnTo>
                <a:lnTo>
                  <a:pt x="39999" y="24110"/>
                </a:lnTo>
                <a:lnTo>
                  <a:pt x="73751" y="33574"/>
                </a:lnTo>
                <a:lnTo>
                  <a:pt x="116034" y="39428"/>
                </a:lnTo>
                <a:lnTo>
                  <a:pt x="140150" y="40989"/>
                </a:lnTo>
                <a:lnTo>
                  <a:pt x="165400" y="42030"/>
                </a:lnTo>
                <a:lnTo>
                  <a:pt x="192111" y="42018"/>
                </a:lnTo>
                <a:lnTo>
                  <a:pt x="219796" y="41305"/>
                </a:lnTo>
                <a:lnTo>
                  <a:pt x="248131" y="40124"/>
                </a:lnTo>
                <a:lnTo>
                  <a:pt x="276193" y="37219"/>
                </a:lnTo>
                <a:lnTo>
                  <a:pt x="304073" y="33167"/>
                </a:lnTo>
                <a:lnTo>
                  <a:pt x="331832" y="28348"/>
                </a:lnTo>
                <a:lnTo>
                  <a:pt x="358804" y="24430"/>
                </a:lnTo>
                <a:lnTo>
                  <a:pt x="385253" y="21112"/>
                </a:lnTo>
                <a:lnTo>
                  <a:pt x="411352" y="18196"/>
                </a:lnTo>
                <a:lnTo>
                  <a:pt x="455402" y="16836"/>
                </a:lnTo>
                <a:lnTo>
                  <a:pt x="492385" y="19994"/>
                </a:lnTo>
                <a:lnTo>
                  <a:pt x="537005" y="34378"/>
                </a:lnTo>
                <a:lnTo>
                  <a:pt x="577036" y="54789"/>
                </a:lnTo>
                <a:lnTo>
                  <a:pt x="616415" y="69696"/>
                </a:lnTo>
                <a:lnTo>
                  <a:pt x="660459" y="78189"/>
                </a:lnTo>
                <a:lnTo>
                  <a:pt x="694998" y="80424"/>
                </a:lnTo>
                <a:lnTo>
                  <a:pt x="731516" y="79535"/>
                </a:lnTo>
                <a:lnTo>
                  <a:pt x="770324" y="76788"/>
                </a:lnTo>
                <a:lnTo>
                  <a:pt x="813442" y="73216"/>
                </a:lnTo>
                <a:lnTo>
                  <a:pt x="858476" y="69276"/>
                </a:lnTo>
                <a:lnTo>
                  <a:pt x="902245" y="63762"/>
                </a:lnTo>
                <a:lnTo>
                  <a:pt x="940512" y="54256"/>
                </a:lnTo>
                <a:lnTo>
                  <a:pt x="983678" y="47117"/>
                </a:lnTo>
                <a:lnTo>
                  <a:pt x="999988" y="47329"/>
                </a:lnTo>
                <a:lnTo>
                  <a:pt x="1008884" y="49774"/>
                </a:lnTo>
                <a:lnTo>
                  <a:pt x="1011256" y="51414"/>
                </a:lnTo>
                <a:lnTo>
                  <a:pt x="1016000" y="568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SMARTInkShape-597"/>
          <p:cNvSpPr/>
          <p:nvPr>
            <p:custDataLst>
              <p:tags r:id="rId9"/>
            </p:custDataLst>
          </p:nvPr>
        </p:nvSpPr>
        <p:spPr>
          <a:xfrm>
            <a:off x="6718300" y="2522356"/>
            <a:ext cx="25401" cy="252595"/>
          </a:xfrm>
          <a:custGeom>
            <a:avLst/>
            <a:gdLst/>
            <a:ahLst/>
            <a:cxnLst/>
            <a:rect l="0" t="0" r="0" b="0"/>
            <a:pathLst>
              <a:path w="25401" h="252595">
                <a:moveTo>
                  <a:pt x="0" y="17644"/>
                </a:moveTo>
                <a:lnTo>
                  <a:pt x="0" y="17644"/>
                </a:lnTo>
                <a:lnTo>
                  <a:pt x="5026" y="5711"/>
                </a:lnTo>
                <a:lnTo>
                  <a:pt x="5467" y="3338"/>
                </a:lnTo>
                <a:lnTo>
                  <a:pt x="6466" y="1757"/>
                </a:lnTo>
                <a:lnTo>
                  <a:pt x="7840" y="703"/>
                </a:lnTo>
                <a:lnTo>
                  <a:pt x="9459" y="0"/>
                </a:lnTo>
                <a:lnTo>
                  <a:pt x="11245" y="2353"/>
                </a:lnTo>
                <a:lnTo>
                  <a:pt x="15110" y="12495"/>
                </a:lnTo>
                <a:lnTo>
                  <a:pt x="17883" y="47555"/>
                </a:lnTo>
                <a:lnTo>
                  <a:pt x="20412" y="79621"/>
                </a:lnTo>
                <a:lnTo>
                  <a:pt x="23183" y="114334"/>
                </a:lnTo>
                <a:lnTo>
                  <a:pt x="24414" y="148576"/>
                </a:lnTo>
                <a:lnTo>
                  <a:pt x="21199" y="182610"/>
                </a:lnTo>
                <a:lnTo>
                  <a:pt x="17889" y="213024"/>
                </a:lnTo>
                <a:lnTo>
                  <a:pt x="25400" y="2525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8" name="SMARTInkShape-Group133"/>
          <p:cNvGrpSpPr/>
          <p:nvPr/>
        </p:nvGrpSpPr>
        <p:grpSpPr>
          <a:xfrm>
            <a:off x="6235700" y="2660329"/>
            <a:ext cx="209551" cy="125916"/>
            <a:chOff x="6235700" y="2660329"/>
            <a:chExt cx="209551" cy="125916"/>
          </a:xfrm>
        </p:grpSpPr>
        <p:sp>
          <p:nvSpPr>
            <p:cNvPr id="1216" name="SMARTInkShape-598"/>
            <p:cNvSpPr/>
            <p:nvPr>
              <p:custDataLst>
                <p:tags r:id="rId40"/>
              </p:custDataLst>
            </p:nvPr>
          </p:nvSpPr>
          <p:spPr>
            <a:xfrm>
              <a:off x="6235700" y="2660329"/>
              <a:ext cx="146051" cy="25722"/>
            </a:xfrm>
            <a:custGeom>
              <a:avLst/>
              <a:gdLst/>
              <a:ahLst/>
              <a:cxnLst/>
              <a:rect l="0" t="0" r="0" b="0"/>
              <a:pathLst>
                <a:path w="146051" h="25722">
                  <a:moveTo>
                    <a:pt x="0" y="25721"/>
                  </a:moveTo>
                  <a:lnTo>
                    <a:pt x="0" y="25721"/>
                  </a:lnTo>
                  <a:lnTo>
                    <a:pt x="22322" y="22350"/>
                  </a:lnTo>
                  <a:lnTo>
                    <a:pt x="66106" y="9820"/>
                  </a:lnTo>
                  <a:lnTo>
                    <a:pt x="105115" y="0"/>
                  </a:lnTo>
                  <a:lnTo>
                    <a:pt x="146050" y="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599"/>
            <p:cNvSpPr/>
            <p:nvPr>
              <p:custDataLst>
                <p:tags r:id="rId41"/>
              </p:custDataLst>
            </p:nvPr>
          </p:nvSpPr>
          <p:spPr>
            <a:xfrm>
              <a:off x="6254252" y="2749550"/>
              <a:ext cx="190999" cy="36695"/>
            </a:xfrm>
            <a:custGeom>
              <a:avLst/>
              <a:gdLst/>
              <a:ahLst/>
              <a:cxnLst/>
              <a:rect l="0" t="0" r="0" b="0"/>
              <a:pathLst>
                <a:path w="190999" h="36695">
                  <a:moveTo>
                    <a:pt x="13198" y="19050"/>
                  </a:moveTo>
                  <a:lnTo>
                    <a:pt x="13198" y="19050"/>
                  </a:lnTo>
                  <a:lnTo>
                    <a:pt x="3085" y="25792"/>
                  </a:lnTo>
                  <a:lnTo>
                    <a:pt x="812" y="28484"/>
                  </a:lnTo>
                  <a:lnTo>
                    <a:pt x="0" y="30983"/>
                  </a:lnTo>
                  <a:lnTo>
                    <a:pt x="167" y="33356"/>
                  </a:lnTo>
                  <a:lnTo>
                    <a:pt x="3101" y="34937"/>
                  </a:lnTo>
                  <a:lnTo>
                    <a:pt x="13884" y="36694"/>
                  </a:lnTo>
                  <a:lnTo>
                    <a:pt x="61128" y="27683"/>
                  </a:lnTo>
                  <a:lnTo>
                    <a:pt x="96824" y="20300"/>
                  </a:lnTo>
                  <a:lnTo>
                    <a:pt x="134327" y="12315"/>
                  </a:lnTo>
                  <a:lnTo>
                    <a:pt x="190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9" name="SMARTInkShape-600"/>
          <p:cNvSpPr/>
          <p:nvPr>
            <p:custDataLst>
              <p:tags r:id="rId10"/>
            </p:custDataLst>
          </p:nvPr>
        </p:nvSpPr>
        <p:spPr>
          <a:xfrm>
            <a:off x="3746500" y="1487406"/>
            <a:ext cx="1155529" cy="93353"/>
          </a:xfrm>
          <a:custGeom>
            <a:avLst/>
            <a:gdLst/>
            <a:ahLst/>
            <a:cxnLst/>
            <a:rect l="0" t="0" r="0" b="0"/>
            <a:pathLst>
              <a:path w="1155529" h="93353">
                <a:moveTo>
                  <a:pt x="0" y="87394"/>
                </a:moveTo>
                <a:lnTo>
                  <a:pt x="0" y="87394"/>
                </a:lnTo>
                <a:lnTo>
                  <a:pt x="0" y="90765"/>
                </a:lnTo>
                <a:lnTo>
                  <a:pt x="705" y="91758"/>
                </a:lnTo>
                <a:lnTo>
                  <a:pt x="1882" y="92420"/>
                </a:lnTo>
                <a:lnTo>
                  <a:pt x="8789" y="93352"/>
                </a:lnTo>
                <a:lnTo>
                  <a:pt x="40620" y="90295"/>
                </a:lnTo>
                <a:lnTo>
                  <a:pt x="81554" y="84921"/>
                </a:lnTo>
                <a:lnTo>
                  <a:pt x="107286" y="81512"/>
                </a:lnTo>
                <a:lnTo>
                  <a:pt x="139963" y="77123"/>
                </a:lnTo>
                <a:lnTo>
                  <a:pt x="177269" y="72080"/>
                </a:lnTo>
                <a:lnTo>
                  <a:pt x="217663" y="66601"/>
                </a:lnTo>
                <a:lnTo>
                  <a:pt x="265053" y="61538"/>
                </a:lnTo>
                <a:lnTo>
                  <a:pt x="317108" y="56751"/>
                </a:lnTo>
                <a:lnTo>
                  <a:pt x="372272" y="52149"/>
                </a:lnTo>
                <a:lnTo>
                  <a:pt x="430920" y="47669"/>
                </a:lnTo>
                <a:lnTo>
                  <a:pt x="491891" y="43272"/>
                </a:lnTo>
                <a:lnTo>
                  <a:pt x="554411" y="38929"/>
                </a:lnTo>
                <a:lnTo>
                  <a:pt x="615846" y="35329"/>
                </a:lnTo>
                <a:lnTo>
                  <a:pt x="676559" y="32223"/>
                </a:lnTo>
                <a:lnTo>
                  <a:pt x="736789" y="29446"/>
                </a:lnTo>
                <a:lnTo>
                  <a:pt x="792465" y="27596"/>
                </a:lnTo>
                <a:lnTo>
                  <a:pt x="845105" y="26362"/>
                </a:lnTo>
                <a:lnTo>
                  <a:pt x="895719" y="25539"/>
                </a:lnTo>
                <a:lnTo>
                  <a:pt x="939341" y="24991"/>
                </a:lnTo>
                <a:lnTo>
                  <a:pt x="978299" y="24625"/>
                </a:lnTo>
                <a:lnTo>
                  <a:pt x="1014149" y="24381"/>
                </a:lnTo>
                <a:lnTo>
                  <a:pt x="1043694" y="24924"/>
                </a:lnTo>
                <a:lnTo>
                  <a:pt x="1069035" y="25992"/>
                </a:lnTo>
                <a:lnTo>
                  <a:pt x="1108715" y="28354"/>
                </a:lnTo>
                <a:lnTo>
                  <a:pt x="1155528" y="30237"/>
                </a:lnTo>
                <a:lnTo>
                  <a:pt x="1149891" y="25173"/>
                </a:lnTo>
                <a:lnTo>
                  <a:pt x="1121818" y="11946"/>
                </a:lnTo>
                <a:lnTo>
                  <a:pt x="1076203" y="3577"/>
                </a:lnTo>
                <a:lnTo>
                  <a:pt x="1053312" y="1883"/>
                </a:lnTo>
                <a:lnTo>
                  <a:pt x="1026764" y="753"/>
                </a:lnTo>
                <a:lnTo>
                  <a:pt x="997776" y="0"/>
                </a:lnTo>
                <a:lnTo>
                  <a:pt x="962223" y="204"/>
                </a:lnTo>
                <a:lnTo>
                  <a:pt x="922293" y="1045"/>
                </a:lnTo>
                <a:lnTo>
                  <a:pt x="879445" y="2311"/>
                </a:lnTo>
                <a:lnTo>
                  <a:pt x="831830" y="5272"/>
                </a:lnTo>
                <a:lnTo>
                  <a:pt x="781036" y="9363"/>
                </a:lnTo>
                <a:lnTo>
                  <a:pt x="728125" y="14206"/>
                </a:lnTo>
                <a:lnTo>
                  <a:pt x="673800" y="19552"/>
                </a:lnTo>
                <a:lnTo>
                  <a:pt x="618533" y="25233"/>
                </a:lnTo>
                <a:lnTo>
                  <a:pt x="562639" y="31137"/>
                </a:lnTo>
                <a:lnTo>
                  <a:pt x="509148" y="37189"/>
                </a:lnTo>
                <a:lnTo>
                  <a:pt x="457260" y="43341"/>
                </a:lnTo>
                <a:lnTo>
                  <a:pt x="406440" y="49559"/>
                </a:lnTo>
                <a:lnTo>
                  <a:pt x="366209" y="55115"/>
                </a:lnTo>
                <a:lnTo>
                  <a:pt x="333040" y="60230"/>
                </a:lnTo>
                <a:lnTo>
                  <a:pt x="285601" y="68266"/>
                </a:lnTo>
                <a:lnTo>
                  <a:pt x="247650" y="746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3" name="SMARTInkShape-Group135"/>
          <p:cNvGrpSpPr/>
          <p:nvPr/>
        </p:nvGrpSpPr>
        <p:grpSpPr>
          <a:xfrm>
            <a:off x="424328" y="2794000"/>
            <a:ext cx="528173" cy="368301"/>
            <a:chOff x="424328" y="2794000"/>
            <a:chExt cx="528173" cy="368301"/>
          </a:xfrm>
        </p:grpSpPr>
        <p:sp>
          <p:nvSpPr>
            <p:cNvPr id="1220" name="SMARTInkShape-601"/>
            <p:cNvSpPr/>
            <p:nvPr>
              <p:custDataLst>
                <p:tags r:id="rId37"/>
              </p:custDataLst>
            </p:nvPr>
          </p:nvSpPr>
          <p:spPr>
            <a:xfrm>
              <a:off x="645257" y="2883209"/>
              <a:ext cx="199294" cy="195944"/>
            </a:xfrm>
            <a:custGeom>
              <a:avLst/>
              <a:gdLst/>
              <a:ahLst/>
              <a:cxnLst/>
              <a:rect l="0" t="0" r="0" b="0"/>
              <a:pathLst>
                <a:path w="199294" h="195944">
                  <a:moveTo>
                    <a:pt x="116743" y="75891"/>
                  </a:moveTo>
                  <a:lnTo>
                    <a:pt x="116743" y="75891"/>
                  </a:lnTo>
                  <a:lnTo>
                    <a:pt x="99066" y="47280"/>
                  </a:lnTo>
                  <a:lnTo>
                    <a:pt x="52117" y="3329"/>
                  </a:lnTo>
                  <a:lnTo>
                    <a:pt x="46142" y="0"/>
                  </a:lnTo>
                  <a:lnTo>
                    <a:pt x="40043" y="1308"/>
                  </a:lnTo>
                  <a:lnTo>
                    <a:pt x="27621" y="12169"/>
                  </a:lnTo>
                  <a:lnTo>
                    <a:pt x="8727" y="44859"/>
                  </a:lnTo>
                  <a:lnTo>
                    <a:pt x="1708" y="77386"/>
                  </a:lnTo>
                  <a:lnTo>
                    <a:pt x="0" y="112539"/>
                  </a:lnTo>
                  <a:lnTo>
                    <a:pt x="7677" y="155423"/>
                  </a:lnTo>
                  <a:lnTo>
                    <a:pt x="17469" y="179442"/>
                  </a:lnTo>
                  <a:lnTo>
                    <a:pt x="23749" y="187259"/>
                  </a:lnTo>
                  <a:lnTo>
                    <a:pt x="38253" y="195943"/>
                  </a:lnTo>
                  <a:lnTo>
                    <a:pt x="46072" y="195437"/>
                  </a:lnTo>
                  <a:lnTo>
                    <a:pt x="62285" y="187348"/>
                  </a:lnTo>
                  <a:lnTo>
                    <a:pt x="87280" y="160186"/>
                  </a:lnTo>
                  <a:lnTo>
                    <a:pt x="105818" y="118585"/>
                  </a:lnTo>
                  <a:lnTo>
                    <a:pt x="110006" y="86869"/>
                  </a:lnTo>
                  <a:lnTo>
                    <a:pt x="110278" y="46688"/>
                  </a:lnTo>
                  <a:lnTo>
                    <a:pt x="110370" y="24261"/>
                  </a:lnTo>
                  <a:lnTo>
                    <a:pt x="112271" y="59650"/>
                  </a:lnTo>
                  <a:lnTo>
                    <a:pt x="121063" y="100242"/>
                  </a:lnTo>
                  <a:lnTo>
                    <a:pt x="138954" y="135317"/>
                  </a:lnTo>
                  <a:lnTo>
                    <a:pt x="146367" y="145142"/>
                  </a:lnTo>
                  <a:lnTo>
                    <a:pt x="165893" y="157939"/>
                  </a:lnTo>
                  <a:lnTo>
                    <a:pt x="199293" y="171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602"/>
            <p:cNvSpPr/>
            <p:nvPr>
              <p:custDataLst>
                <p:tags r:id="rId38"/>
              </p:custDataLst>
            </p:nvPr>
          </p:nvSpPr>
          <p:spPr>
            <a:xfrm>
              <a:off x="901203" y="2794000"/>
              <a:ext cx="51298" cy="266701"/>
            </a:xfrm>
            <a:custGeom>
              <a:avLst/>
              <a:gdLst/>
              <a:ahLst/>
              <a:cxnLst/>
              <a:rect l="0" t="0" r="0" b="0"/>
              <a:pathLst>
                <a:path w="51298" h="266701">
                  <a:moveTo>
                    <a:pt x="13197" y="0"/>
                  </a:moveTo>
                  <a:lnTo>
                    <a:pt x="13197" y="0"/>
                  </a:lnTo>
                  <a:lnTo>
                    <a:pt x="3084" y="0"/>
                  </a:lnTo>
                  <a:lnTo>
                    <a:pt x="811" y="2117"/>
                  </a:lnTo>
                  <a:lnTo>
                    <a:pt x="0" y="5644"/>
                  </a:lnTo>
                  <a:lnTo>
                    <a:pt x="3770" y="39999"/>
                  </a:lnTo>
                  <a:lnTo>
                    <a:pt x="22790" y="86876"/>
                  </a:lnTo>
                  <a:lnTo>
                    <a:pt x="35335" y="126336"/>
                  </a:lnTo>
                  <a:lnTo>
                    <a:pt x="44203" y="170449"/>
                  </a:lnTo>
                  <a:lnTo>
                    <a:pt x="46567" y="194066"/>
                  </a:lnTo>
                  <a:lnTo>
                    <a:pt x="49195" y="234418"/>
                  </a:lnTo>
                  <a:lnTo>
                    <a:pt x="5129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603"/>
            <p:cNvSpPr/>
            <p:nvPr>
              <p:custDataLst>
                <p:tags r:id="rId39"/>
              </p:custDataLst>
            </p:nvPr>
          </p:nvSpPr>
          <p:spPr>
            <a:xfrm>
              <a:off x="424328" y="2806700"/>
              <a:ext cx="153523" cy="355601"/>
            </a:xfrm>
            <a:custGeom>
              <a:avLst/>
              <a:gdLst/>
              <a:ahLst/>
              <a:cxnLst/>
              <a:rect l="0" t="0" r="0" b="0"/>
              <a:pathLst>
                <a:path w="153523" h="355601">
                  <a:moveTo>
                    <a:pt x="102722" y="0"/>
                  </a:moveTo>
                  <a:lnTo>
                    <a:pt x="102722" y="0"/>
                  </a:lnTo>
                  <a:lnTo>
                    <a:pt x="60627" y="39999"/>
                  </a:lnTo>
                  <a:lnTo>
                    <a:pt x="37446" y="77514"/>
                  </a:lnTo>
                  <a:lnTo>
                    <a:pt x="15855" y="124762"/>
                  </a:lnTo>
                  <a:lnTo>
                    <a:pt x="8122" y="150202"/>
                  </a:lnTo>
                  <a:lnTo>
                    <a:pt x="1555" y="176335"/>
                  </a:lnTo>
                  <a:lnTo>
                    <a:pt x="0" y="201518"/>
                  </a:lnTo>
                  <a:lnTo>
                    <a:pt x="1785" y="226068"/>
                  </a:lnTo>
                  <a:lnTo>
                    <a:pt x="14117" y="270513"/>
                  </a:lnTo>
                  <a:lnTo>
                    <a:pt x="38412" y="304378"/>
                  </a:lnTo>
                  <a:lnTo>
                    <a:pt x="79314" y="327896"/>
                  </a:lnTo>
                  <a:lnTo>
                    <a:pt x="120541" y="343287"/>
                  </a:lnTo>
                  <a:lnTo>
                    <a:pt x="153522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4" name="SMARTInkShape-604"/>
          <p:cNvSpPr/>
          <p:nvPr>
            <p:custDataLst>
              <p:tags r:id="rId11"/>
            </p:custDataLst>
          </p:nvPr>
        </p:nvSpPr>
        <p:spPr>
          <a:xfrm>
            <a:off x="5473700" y="2558931"/>
            <a:ext cx="127001" cy="448800"/>
          </a:xfrm>
          <a:custGeom>
            <a:avLst/>
            <a:gdLst/>
            <a:ahLst/>
            <a:cxnLst/>
            <a:rect l="0" t="0" r="0" b="0"/>
            <a:pathLst>
              <a:path w="127001" h="448800">
                <a:moveTo>
                  <a:pt x="127000" y="50919"/>
                </a:moveTo>
                <a:lnTo>
                  <a:pt x="127000" y="50919"/>
                </a:lnTo>
                <a:lnTo>
                  <a:pt x="123629" y="37435"/>
                </a:lnTo>
                <a:lnTo>
                  <a:pt x="111420" y="18937"/>
                </a:lnTo>
                <a:lnTo>
                  <a:pt x="97767" y="3421"/>
                </a:lnTo>
                <a:lnTo>
                  <a:pt x="91989" y="909"/>
                </a:lnTo>
                <a:lnTo>
                  <a:pt x="78044" y="0"/>
                </a:lnTo>
                <a:lnTo>
                  <a:pt x="71079" y="3567"/>
                </a:lnTo>
                <a:lnTo>
                  <a:pt x="57696" y="16939"/>
                </a:lnTo>
                <a:lnTo>
                  <a:pt x="34891" y="54413"/>
                </a:lnTo>
                <a:lnTo>
                  <a:pt x="20446" y="90807"/>
                </a:lnTo>
                <a:lnTo>
                  <a:pt x="9087" y="132853"/>
                </a:lnTo>
                <a:lnTo>
                  <a:pt x="4039" y="177410"/>
                </a:lnTo>
                <a:lnTo>
                  <a:pt x="1795" y="223083"/>
                </a:lnTo>
                <a:lnTo>
                  <a:pt x="798" y="267842"/>
                </a:lnTo>
                <a:lnTo>
                  <a:pt x="354" y="308901"/>
                </a:lnTo>
                <a:lnTo>
                  <a:pt x="2038" y="346435"/>
                </a:lnTo>
                <a:lnTo>
                  <a:pt x="5139" y="380521"/>
                </a:lnTo>
                <a:lnTo>
                  <a:pt x="9440" y="421393"/>
                </a:lnTo>
                <a:lnTo>
                  <a:pt x="6874" y="445028"/>
                </a:lnTo>
                <a:lnTo>
                  <a:pt x="5288" y="447714"/>
                </a:lnTo>
                <a:lnTo>
                  <a:pt x="3525" y="448799"/>
                </a:lnTo>
                <a:lnTo>
                  <a:pt x="2349" y="447406"/>
                </a:lnTo>
                <a:lnTo>
                  <a:pt x="0" y="4319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4" name="SMARTInkShape-Group137"/>
          <p:cNvGrpSpPr/>
          <p:nvPr/>
        </p:nvGrpSpPr>
        <p:grpSpPr>
          <a:xfrm>
            <a:off x="3974146" y="2616261"/>
            <a:ext cx="2134151" cy="615241"/>
            <a:chOff x="3974146" y="2616261"/>
            <a:chExt cx="2134151" cy="615241"/>
          </a:xfrm>
        </p:grpSpPr>
        <p:sp>
          <p:nvSpPr>
            <p:cNvPr id="1225" name="SMARTInkShape-605"/>
            <p:cNvSpPr/>
            <p:nvPr>
              <p:custDataLst>
                <p:tags r:id="rId28"/>
              </p:custDataLst>
            </p:nvPr>
          </p:nvSpPr>
          <p:spPr>
            <a:xfrm>
              <a:off x="3974146" y="2630665"/>
              <a:ext cx="274005" cy="376857"/>
            </a:xfrm>
            <a:custGeom>
              <a:avLst/>
              <a:gdLst/>
              <a:ahLst/>
              <a:cxnLst/>
              <a:rect l="0" t="0" r="0" b="0"/>
              <a:pathLst>
                <a:path w="274005" h="376857">
                  <a:moveTo>
                    <a:pt x="89854" y="10935"/>
                  </a:moveTo>
                  <a:lnTo>
                    <a:pt x="89854" y="10935"/>
                  </a:lnTo>
                  <a:lnTo>
                    <a:pt x="89854" y="0"/>
                  </a:lnTo>
                  <a:lnTo>
                    <a:pt x="89148" y="43101"/>
                  </a:lnTo>
                  <a:lnTo>
                    <a:pt x="86483" y="76972"/>
                  </a:lnTo>
                  <a:lnTo>
                    <a:pt x="81065" y="117425"/>
                  </a:lnTo>
                  <a:lnTo>
                    <a:pt x="72542" y="162686"/>
                  </a:lnTo>
                  <a:lnTo>
                    <a:pt x="66318" y="187597"/>
                  </a:lnTo>
                  <a:lnTo>
                    <a:pt x="59347" y="213377"/>
                  </a:lnTo>
                  <a:lnTo>
                    <a:pt x="44075" y="258953"/>
                  </a:lnTo>
                  <a:lnTo>
                    <a:pt x="28585" y="297554"/>
                  </a:lnTo>
                  <a:lnTo>
                    <a:pt x="9376" y="337708"/>
                  </a:lnTo>
                  <a:lnTo>
                    <a:pt x="0" y="362227"/>
                  </a:lnTo>
                  <a:lnTo>
                    <a:pt x="59" y="371205"/>
                  </a:lnTo>
                  <a:lnTo>
                    <a:pt x="2474" y="373882"/>
                  </a:lnTo>
                  <a:lnTo>
                    <a:pt x="10802" y="376856"/>
                  </a:lnTo>
                  <a:lnTo>
                    <a:pt x="46356" y="374401"/>
                  </a:lnTo>
                  <a:lnTo>
                    <a:pt x="76871" y="373559"/>
                  </a:lnTo>
                  <a:lnTo>
                    <a:pt x="115364" y="369422"/>
                  </a:lnTo>
                  <a:lnTo>
                    <a:pt x="155519" y="364290"/>
                  </a:lnTo>
                  <a:lnTo>
                    <a:pt x="189829" y="362010"/>
                  </a:lnTo>
                  <a:lnTo>
                    <a:pt x="230170" y="360725"/>
                  </a:lnTo>
                  <a:lnTo>
                    <a:pt x="274004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606"/>
            <p:cNvSpPr/>
            <p:nvPr>
              <p:custDataLst>
                <p:tags r:id="rId29"/>
              </p:custDataLst>
            </p:nvPr>
          </p:nvSpPr>
          <p:spPr>
            <a:xfrm>
              <a:off x="4391706" y="2653496"/>
              <a:ext cx="180295" cy="378741"/>
            </a:xfrm>
            <a:custGeom>
              <a:avLst/>
              <a:gdLst/>
              <a:ahLst/>
              <a:cxnLst/>
              <a:rect l="0" t="0" r="0" b="0"/>
              <a:pathLst>
                <a:path w="180295" h="378741">
                  <a:moveTo>
                    <a:pt x="116794" y="32554"/>
                  </a:moveTo>
                  <a:lnTo>
                    <a:pt x="116794" y="32554"/>
                  </a:lnTo>
                  <a:lnTo>
                    <a:pt x="101867" y="2700"/>
                  </a:lnTo>
                  <a:lnTo>
                    <a:pt x="99082" y="657"/>
                  </a:lnTo>
                  <a:lnTo>
                    <a:pt x="95813" y="0"/>
                  </a:lnTo>
                  <a:lnTo>
                    <a:pt x="92223" y="268"/>
                  </a:lnTo>
                  <a:lnTo>
                    <a:pt x="73687" y="17500"/>
                  </a:lnTo>
                  <a:lnTo>
                    <a:pt x="50321" y="55062"/>
                  </a:lnTo>
                  <a:lnTo>
                    <a:pt x="31982" y="95239"/>
                  </a:lnTo>
                  <a:lnTo>
                    <a:pt x="14894" y="142258"/>
                  </a:lnTo>
                  <a:lnTo>
                    <a:pt x="4948" y="189026"/>
                  </a:lnTo>
                  <a:lnTo>
                    <a:pt x="57" y="233801"/>
                  </a:lnTo>
                  <a:lnTo>
                    <a:pt x="0" y="275808"/>
                  </a:lnTo>
                  <a:lnTo>
                    <a:pt x="7030" y="313293"/>
                  </a:lnTo>
                  <a:lnTo>
                    <a:pt x="20973" y="341241"/>
                  </a:lnTo>
                  <a:lnTo>
                    <a:pt x="39635" y="361659"/>
                  </a:lnTo>
                  <a:lnTo>
                    <a:pt x="62040" y="375438"/>
                  </a:lnTo>
                  <a:lnTo>
                    <a:pt x="89872" y="378740"/>
                  </a:lnTo>
                  <a:lnTo>
                    <a:pt x="135393" y="370783"/>
                  </a:lnTo>
                  <a:lnTo>
                    <a:pt x="180294" y="356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607"/>
            <p:cNvSpPr/>
            <p:nvPr>
              <p:custDataLst>
                <p:tags r:id="rId30"/>
              </p:custDataLst>
            </p:nvPr>
          </p:nvSpPr>
          <p:spPr>
            <a:xfrm>
              <a:off x="4610384" y="2809492"/>
              <a:ext cx="123785" cy="370559"/>
            </a:xfrm>
            <a:custGeom>
              <a:avLst/>
              <a:gdLst/>
              <a:ahLst/>
              <a:cxnLst/>
              <a:rect l="0" t="0" r="0" b="0"/>
              <a:pathLst>
                <a:path w="123785" h="370559">
                  <a:moveTo>
                    <a:pt x="18766" y="92458"/>
                  </a:moveTo>
                  <a:lnTo>
                    <a:pt x="18766" y="92458"/>
                  </a:lnTo>
                  <a:lnTo>
                    <a:pt x="15395" y="92458"/>
                  </a:lnTo>
                  <a:lnTo>
                    <a:pt x="11858" y="98102"/>
                  </a:lnTo>
                  <a:lnTo>
                    <a:pt x="3839" y="122344"/>
                  </a:lnTo>
                  <a:lnTo>
                    <a:pt x="1236" y="165154"/>
                  </a:lnTo>
                  <a:lnTo>
                    <a:pt x="5027" y="206817"/>
                  </a:lnTo>
                  <a:lnTo>
                    <a:pt x="8662" y="238299"/>
                  </a:lnTo>
                  <a:lnTo>
                    <a:pt x="10747" y="272987"/>
                  </a:lnTo>
                  <a:lnTo>
                    <a:pt x="11675" y="307454"/>
                  </a:lnTo>
                  <a:lnTo>
                    <a:pt x="11491" y="347836"/>
                  </a:lnTo>
                  <a:lnTo>
                    <a:pt x="7347" y="369909"/>
                  </a:lnTo>
                  <a:lnTo>
                    <a:pt x="6919" y="370558"/>
                  </a:lnTo>
                  <a:lnTo>
                    <a:pt x="2948" y="357989"/>
                  </a:lnTo>
                  <a:lnTo>
                    <a:pt x="673" y="319536"/>
                  </a:lnTo>
                  <a:lnTo>
                    <a:pt x="142" y="278283"/>
                  </a:lnTo>
                  <a:lnTo>
                    <a:pt x="0" y="254442"/>
                  </a:lnTo>
                  <a:lnTo>
                    <a:pt x="611" y="230080"/>
                  </a:lnTo>
                  <a:lnTo>
                    <a:pt x="1724" y="205373"/>
                  </a:lnTo>
                  <a:lnTo>
                    <a:pt x="3171" y="180435"/>
                  </a:lnTo>
                  <a:lnTo>
                    <a:pt x="10423" y="133911"/>
                  </a:lnTo>
                  <a:lnTo>
                    <a:pt x="19997" y="91831"/>
                  </a:lnTo>
                  <a:lnTo>
                    <a:pt x="28955" y="56666"/>
                  </a:lnTo>
                  <a:lnTo>
                    <a:pt x="45304" y="22586"/>
                  </a:lnTo>
                  <a:lnTo>
                    <a:pt x="60182" y="2454"/>
                  </a:lnTo>
                  <a:lnTo>
                    <a:pt x="66132" y="0"/>
                  </a:lnTo>
                  <a:lnTo>
                    <a:pt x="80268" y="1036"/>
                  </a:lnTo>
                  <a:lnTo>
                    <a:pt x="94078" y="11845"/>
                  </a:lnTo>
                  <a:lnTo>
                    <a:pt x="106566" y="29113"/>
                  </a:lnTo>
                  <a:lnTo>
                    <a:pt x="120119" y="62635"/>
                  </a:lnTo>
                  <a:lnTo>
                    <a:pt x="123784" y="86965"/>
                  </a:lnTo>
                  <a:lnTo>
                    <a:pt x="115734" y="124461"/>
                  </a:lnTo>
                  <a:lnTo>
                    <a:pt x="96573" y="162383"/>
                  </a:lnTo>
                  <a:lnTo>
                    <a:pt x="69650" y="190317"/>
                  </a:lnTo>
                  <a:lnTo>
                    <a:pt x="49442" y="201887"/>
                  </a:lnTo>
                  <a:lnTo>
                    <a:pt x="44862" y="200688"/>
                  </a:lnTo>
                  <a:lnTo>
                    <a:pt x="41103" y="197067"/>
                  </a:lnTo>
                  <a:lnTo>
                    <a:pt x="31466" y="181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608"/>
            <p:cNvSpPr/>
            <p:nvPr>
              <p:custDataLst>
                <p:tags r:id="rId31"/>
              </p:custDataLst>
            </p:nvPr>
          </p:nvSpPr>
          <p:spPr>
            <a:xfrm>
              <a:off x="4838700" y="2637942"/>
              <a:ext cx="110300" cy="365609"/>
            </a:xfrm>
            <a:custGeom>
              <a:avLst/>
              <a:gdLst/>
              <a:ahLst/>
              <a:cxnLst/>
              <a:rect l="0" t="0" r="0" b="0"/>
              <a:pathLst>
                <a:path w="110300" h="365609">
                  <a:moveTo>
                    <a:pt x="12700" y="3658"/>
                  </a:moveTo>
                  <a:lnTo>
                    <a:pt x="12700" y="3658"/>
                  </a:lnTo>
                  <a:lnTo>
                    <a:pt x="16071" y="287"/>
                  </a:lnTo>
                  <a:lnTo>
                    <a:pt x="17769" y="0"/>
                  </a:lnTo>
                  <a:lnTo>
                    <a:pt x="19607" y="514"/>
                  </a:lnTo>
                  <a:lnTo>
                    <a:pt x="21538" y="1562"/>
                  </a:lnTo>
                  <a:lnTo>
                    <a:pt x="42470" y="41682"/>
                  </a:lnTo>
                  <a:lnTo>
                    <a:pt x="64794" y="85480"/>
                  </a:lnTo>
                  <a:lnTo>
                    <a:pt x="81008" y="120457"/>
                  </a:lnTo>
                  <a:lnTo>
                    <a:pt x="97622" y="157168"/>
                  </a:lnTo>
                  <a:lnTo>
                    <a:pt x="106888" y="196533"/>
                  </a:lnTo>
                  <a:lnTo>
                    <a:pt x="110299" y="235430"/>
                  </a:lnTo>
                  <a:lnTo>
                    <a:pt x="109465" y="269181"/>
                  </a:lnTo>
                  <a:lnTo>
                    <a:pt x="101097" y="296881"/>
                  </a:lnTo>
                  <a:lnTo>
                    <a:pt x="87266" y="320246"/>
                  </a:lnTo>
                  <a:lnTo>
                    <a:pt x="69359" y="340038"/>
                  </a:lnTo>
                  <a:lnTo>
                    <a:pt x="49642" y="352597"/>
                  </a:lnTo>
                  <a:lnTo>
                    <a:pt x="22470" y="361753"/>
                  </a:lnTo>
                  <a:lnTo>
                    <a:pt x="0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609"/>
            <p:cNvSpPr/>
            <p:nvPr>
              <p:custDataLst>
                <p:tags r:id="rId32"/>
              </p:custDataLst>
            </p:nvPr>
          </p:nvSpPr>
          <p:spPr>
            <a:xfrm>
              <a:off x="5137150" y="2927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610"/>
            <p:cNvSpPr/>
            <p:nvPr>
              <p:custDataLst>
                <p:tags r:id="rId33"/>
              </p:custDataLst>
            </p:nvPr>
          </p:nvSpPr>
          <p:spPr>
            <a:xfrm>
              <a:off x="5359110" y="2832100"/>
              <a:ext cx="235241" cy="107951"/>
            </a:xfrm>
            <a:custGeom>
              <a:avLst/>
              <a:gdLst/>
              <a:ahLst/>
              <a:cxnLst/>
              <a:rect l="0" t="0" r="0" b="0"/>
              <a:pathLst>
                <a:path w="235241" h="107951">
                  <a:moveTo>
                    <a:pt x="82840" y="107950"/>
                  </a:moveTo>
                  <a:lnTo>
                    <a:pt x="82840" y="107950"/>
                  </a:lnTo>
                  <a:lnTo>
                    <a:pt x="56325" y="75968"/>
                  </a:lnTo>
                  <a:lnTo>
                    <a:pt x="34689" y="63823"/>
                  </a:lnTo>
                  <a:lnTo>
                    <a:pt x="0" y="51779"/>
                  </a:lnTo>
                  <a:lnTo>
                    <a:pt x="802" y="51453"/>
                  </a:lnTo>
                  <a:lnTo>
                    <a:pt x="39110" y="45111"/>
                  </a:lnTo>
                  <a:lnTo>
                    <a:pt x="72812" y="38629"/>
                  </a:lnTo>
                  <a:lnTo>
                    <a:pt x="113190" y="31044"/>
                  </a:lnTo>
                  <a:lnTo>
                    <a:pt x="155596" y="22264"/>
                  </a:lnTo>
                  <a:lnTo>
                    <a:pt x="195609" y="11306"/>
                  </a:lnTo>
                  <a:lnTo>
                    <a:pt x="235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611"/>
            <p:cNvSpPr/>
            <p:nvPr>
              <p:custDataLst>
                <p:tags r:id="rId34"/>
              </p:custDataLst>
            </p:nvPr>
          </p:nvSpPr>
          <p:spPr>
            <a:xfrm>
              <a:off x="5662617" y="2616261"/>
              <a:ext cx="140957" cy="374590"/>
            </a:xfrm>
            <a:custGeom>
              <a:avLst/>
              <a:gdLst/>
              <a:ahLst/>
              <a:cxnLst/>
              <a:rect l="0" t="0" r="0" b="0"/>
              <a:pathLst>
                <a:path w="140957" h="374590">
                  <a:moveTo>
                    <a:pt x="128583" y="38039"/>
                  </a:moveTo>
                  <a:lnTo>
                    <a:pt x="128583" y="38039"/>
                  </a:lnTo>
                  <a:lnTo>
                    <a:pt x="140792" y="11524"/>
                  </a:lnTo>
                  <a:lnTo>
                    <a:pt x="140956" y="6957"/>
                  </a:lnTo>
                  <a:lnTo>
                    <a:pt x="138948" y="3206"/>
                  </a:lnTo>
                  <a:lnTo>
                    <a:pt x="135493" y="0"/>
                  </a:lnTo>
                  <a:lnTo>
                    <a:pt x="128251" y="686"/>
                  </a:lnTo>
                  <a:lnTo>
                    <a:pt x="107033" y="8973"/>
                  </a:lnTo>
                  <a:lnTo>
                    <a:pt x="70692" y="36247"/>
                  </a:lnTo>
                  <a:lnTo>
                    <a:pt x="45703" y="66641"/>
                  </a:lnTo>
                  <a:lnTo>
                    <a:pt x="23308" y="105079"/>
                  </a:lnTo>
                  <a:lnTo>
                    <a:pt x="8651" y="150384"/>
                  </a:lnTo>
                  <a:lnTo>
                    <a:pt x="1197" y="196861"/>
                  </a:lnTo>
                  <a:lnTo>
                    <a:pt x="0" y="241977"/>
                  </a:lnTo>
                  <a:lnTo>
                    <a:pt x="6524" y="283195"/>
                  </a:lnTo>
                  <a:lnTo>
                    <a:pt x="20242" y="317036"/>
                  </a:lnTo>
                  <a:lnTo>
                    <a:pt x="37392" y="343365"/>
                  </a:lnTo>
                  <a:lnTo>
                    <a:pt x="71433" y="37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612"/>
            <p:cNvSpPr/>
            <p:nvPr>
              <p:custDataLst>
                <p:tags r:id="rId35"/>
              </p:custDataLst>
            </p:nvPr>
          </p:nvSpPr>
          <p:spPr>
            <a:xfrm>
              <a:off x="5830443" y="2786489"/>
              <a:ext cx="129906" cy="445013"/>
            </a:xfrm>
            <a:custGeom>
              <a:avLst/>
              <a:gdLst/>
              <a:ahLst/>
              <a:cxnLst/>
              <a:rect l="0" t="0" r="0" b="0"/>
              <a:pathLst>
                <a:path w="129906" h="445013">
                  <a:moveTo>
                    <a:pt x="11557" y="90061"/>
                  </a:moveTo>
                  <a:lnTo>
                    <a:pt x="11557" y="90061"/>
                  </a:lnTo>
                  <a:lnTo>
                    <a:pt x="8186" y="90061"/>
                  </a:lnTo>
                  <a:lnTo>
                    <a:pt x="4650" y="91942"/>
                  </a:lnTo>
                  <a:lnTo>
                    <a:pt x="2718" y="93432"/>
                  </a:lnTo>
                  <a:lnTo>
                    <a:pt x="0" y="112383"/>
                  </a:lnTo>
                  <a:lnTo>
                    <a:pt x="2567" y="153825"/>
                  </a:lnTo>
                  <a:lnTo>
                    <a:pt x="2152" y="193895"/>
                  </a:lnTo>
                  <a:lnTo>
                    <a:pt x="1027" y="240632"/>
                  </a:lnTo>
                  <a:lnTo>
                    <a:pt x="1715" y="265936"/>
                  </a:lnTo>
                  <a:lnTo>
                    <a:pt x="2879" y="291978"/>
                  </a:lnTo>
                  <a:lnTo>
                    <a:pt x="3655" y="316394"/>
                  </a:lnTo>
                  <a:lnTo>
                    <a:pt x="4517" y="362339"/>
                  </a:lnTo>
                  <a:lnTo>
                    <a:pt x="4900" y="398751"/>
                  </a:lnTo>
                  <a:lnTo>
                    <a:pt x="5189" y="445012"/>
                  </a:lnTo>
                  <a:lnTo>
                    <a:pt x="9567" y="407224"/>
                  </a:lnTo>
                  <a:lnTo>
                    <a:pt x="10672" y="370252"/>
                  </a:lnTo>
                  <a:lnTo>
                    <a:pt x="11164" y="324187"/>
                  </a:lnTo>
                  <a:lnTo>
                    <a:pt x="11295" y="299061"/>
                  </a:lnTo>
                  <a:lnTo>
                    <a:pt x="11382" y="273139"/>
                  </a:lnTo>
                  <a:lnTo>
                    <a:pt x="11441" y="246685"/>
                  </a:lnTo>
                  <a:lnTo>
                    <a:pt x="11480" y="219877"/>
                  </a:lnTo>
                  <a:lnTo>
                    <a:pt x="12211" y="194949"/>
                  </a:lnTo>
                  <a:lnTo>
                    <a:pt x="14904" y="148437"/>
                  </a:lnTo>
                  <a:lnTo>
                    <a:pt x="18455" y="108010"/>
                  </a:lnTo>
                  <a:lnTo>
                    <a:pt x="23795" y="72638"/>
                  </a:lnTo>
                  <a:lnTo>
                    <a:pt x="33224" y="42806"/>
                  </a:lnTo>
                  <a:lnTo>
                    <a:pt x="48233" y="21081"/>
                  </a:lnTo>
                  <a:lnTo>
                    <a:pt x="65958" y="6487"/>
                  </a:lnTo>
                  <a:lnTo>
                    <a:pt x="83243" y="0"/>
                  </a:lnTo>
                  <a:lnTo>
                    <a:pt x="91803" y="1093"/>
                  </a:lnTo>
                  <a:lnTo>
                    <a:pt x="108839" y="9832"/>
                  </a:lnTo>
                  <a:lnTo>
                    <a:pt x="122056" y="25006"/>
                  </a:lnTo>
                  <a:lnTo>
                    <a:pt x="127558" y="33991"/>
                  </a:lnTo>
                  <a:lnTo>
                    <a:pt x="129905" y="57145"/>
                  </a:lnTo>
                  <a:lnTo>
                    <a:pt x="121412" y="96065"/>
                  </a:lnTo>
                  <a:lnTo>
                    <a:pt x="109770" y="120246"/>
                  </a:lnTo>
                  <a:lnTo>
                    <a:pt x="92837" y="140401"/>
                  </a:lnTo>
                  <a:lnTo>
                    <a:pt x="56728" y="160872"/>
                  </a:lnTo>
                  <a:lnTo>
                    <a:pt x="28234" y="169133"/>
                  </a:lnTo>
                  <a:lnTo>
                    <a:pt x="21970" y="168175"/>
                  </a:lnTo>
                  <a:lnTo>
                    <a:pt x="17087" y="165420"/>
                  </a:lnTo>
                  <a:lnTo>
                    <a:pt x="5207" y="153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613"/>
            <p:cNvSpPr/>
            <p:nvPr>
              <p:custDataLst>
                <p:tags r:id="rId36"/>
              </p:custDataLst>
            </p:nvPr>
          </p:nvSpPr>
          <p:spPr>
            <a:xfrm>
              <a:off x="5918200" y="2667000"/>
              <a:ext cx="190097" cy="393701"/>
            </a:xfrm>
            <a:custGeom>
              <a:avLst/>
              <a:gdLst/>
              <a:ahLst/>
              <a:cxnLst/>
              <a:rect l="0" t="0" r="0" b="0"/>
              <a:pathLst>
                <a:path w="190097" h="393701">
                  <a:moveTo>
                    <a:pt x="127000" y="0"/>
                  </a:moveTo>
                  <a:lnTo>
                    <a:pt x="127000" y="0"/>
                  </a:lnTo>
                  <a:lnTo>
                    <a:pt x="140484" y="10113"/>
                  </a:lnTo>
                  <a:lnTo>
                    <a:pt x="165724" y="46741"/>
                  </a:lnTo>
                  <a:lnTo>
                    <a:pt x="179724" y="83803"/>
                  </a:lnTo>
                  <a:lnTo>
                    <a:pt x="188533" y="128263"/>
                  </a:lnTo>
                  <a:lnTo>
                    <a:pt x="189894" y="153948"/>
                  </a:lnTo>
                  <a:lnTo>
                    <a:pt x="190096" y="180948"/>
                  </a:lnTo>
                  <a:lnTo>
                    <a:pt x="183881" y="208121"/>
                  </a:lnTo>
                  <a:lnTo>
                    <a:pt x="173387" y="235408"/>
                  </a:lnTo>
                  <a:lnTo>
                    <a:pt x="160041" y="262772"/>
                  </a:lnTo>
                  <a:lnTo>
                    <a:pt x="124517" y="308228"/>
                  </a:lnTo>
                  <a:lnTo>
                    <a:pt x="83563" y="344424"/>
                  </a:lnTo>
                  <a:lnTo>
                    <a:pt x="41844" y="369918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5" name="SMARTInkShape-614"/>
          <p:cNvSpPr/>
          <p:nvPr>
            <p:custDataLst>
              <p:tags r:id="rId12"/>
            </p:custDataLst>
          </p:nvPr>
        </p:nvSpPr>
        <p:spPr>
          <a:xfrm>
            <a:off x="3071472" y="2718944"/>
            <a:ext cx="344829" cy="221107"/>
          </a:xfrm>
          <a:custGeom>
            <a:avLst/>
            <a:gdLst/>
            <a:ahLst/>
            <a:cxnLst/>
            <a:rect l="0" t="0" r="0" b="0"/>
            <a:pathLst>
              <a:path w="344829" h="221107">
                <a:moveTo>
                  <a:pt x="294028" y="11556"/>
                </a:moveTo>
                <a:lnTo>
                  <a:pt x="294028" y="11556"/>
                </a:lnTo>
                <a:lnTo>
                  <a:pt x="297399" y="8185"/>
                </a:lnTo>
                <a:lnTo>
                  <a:pt x="297686" y="6486"/>
                </a:lnTo>
                <a:lnTo>
                  <a:pt x="297172" y="4649"/>
                </a:lnTo>
                <a:lnTo>
                  <a:pt x="294649" y="0"/>
                </a:lnTo>
                <a:lnTo>
                  <a:pt x="293736" y="325"/>
                </a:lnTo>
                <a:lnTo>
                  <a:pt x="290841" y="2566"/>
                </a:lnTo>
                <a:lnTo>
                  <a:pt x="274280" y="41277"/>
                </a:lnTo>
                <a:lnTo>
                  <a:pt x="260189" y="78218"/>
                </a:lnTo>
                <a:lnTo>
                  <a:pt x="238846" y="118561"/>
                </a:lnTo>
                <a:lnTo>
                  <a:pt x="208298" y="159208"/>
                </a:lnTo>
                <a:lnTo>
                  <a:pt x="172436" y="195005"/>
                </a:lnTo>
                <a:lnTo>
                  <a:pt x="147559" y="210211"/>
                </a:lnTo>
                <a:lnTo>
                  <a:pt x="122392" y="219321"/>
                </a:lnTo>
                <a:lnTo>
                  <a:pt x="95214" y="218196"/>
                </a:lnTo>
                <a:lnTo>
                  <a:pt x="68083" y="209935"/>
                </a:lnTo>
                <a:lnTo>
                  <a:pt x="33680" y="188712"/>
                </a:lnTo>
                <a:lnTo>
                  <a:pt x="14394" y="170255"/>
                </a:lnTo>
                <a:lnTo>
                  <a:pt x="3941" y="152174"/>
                </a:lnTo>
                <a:lnTo>
                  <a:pt x="0" y="136142"/>
                </a:lnTo>
                <a:lnTo>
                  <a:pt x="601" y="124313"/>
                </a:lnTo>
                <a:lnTo>
                  <a:pt x="11648" y="102978"/>
                </a:lnTo>
                <a:lnTo>
                  <a:pt x="26239" y="90758"/>
                </a:lnTo>
                <a:lnTo>
                  <a:pt x="35068" y="85524"/>
                </a:lnTo>
                <a:lnTo>
                  <a:pt x="58050" y="81590"/>
                </a:lnTo>
                <a:lnTo>
                  <a:pt x="84727" y="83604"/>
                </a:lnTo>
                <a:lnTo>
                  <a:pt x="126806" y="97344"/>
                </a:lnTo>
                <a:lnTo>
                  <a:pt x="165694" y="119682"/>
                </a:lnTo>
                <a:lnTo>
                  <a:pt x="210796" y="156596"/>
                </a:lnTo>
                <a:lnTo>
                  <a:pt x="250305" y="187902"/>
                </a:lnTo>
                <a:lnTo>
                  <a:pt x="283425" y="207975"/>
                </a:lnTo>
                <a:lnTo>
                  <a:pt x="328309" y="218512"/>
                </a:lnTo>
                <a:lnTo>
                  <a:pt x="344828" y="2211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7" name="SMARTInkShape-Group139"/>
          <p:cNvGrpSpPr/>
          <p:nvPr/>
        </p:nvGrpSpPr>
        <p:grpSpPr>
          <a:xfrm>
            <a:off x="1365250" y="2606192"/>
            <a:ext cx="1301751" cy="585704"/>
            <a:chOff x="1365250" y="2606192"/>
            <a:chExt cx="1301751" cy="585704"/>
          </a:xfrm>
        </p:grpSpPr>
        <p:sp>
          <p:nvSpPr>
            <p:cNvPr id="1236" name="SMARTInkShape-615"/>
            <p:cNvSpPr/>
            <p:nvPr>
              <p:custDataLst>
                <p:tags r:id="rId17"/>
              </p:custDataLst>
            </p:nvPr>
          </p:nvSpPr>
          <p:spPr>
            <a:xfrm>
              <a:off x="2025650" y="2798284"/>
              <a:ext cx="82551" cy="141767"/>
            </a:xfrm>
            <a:custGeom>
              <a:avLst/>
              <a:gdLst/>
              <a:ahLst/>
              <a:cxnLst/>
              <a:rect l="0" t="0" r="0" b="0"/>
              <a:pathLst>
                <a:path w="82551" h="141767">
                  <a:moveTo>
                    <a:pt x="0" y="59216"/>
                  </a:moveTo>
                  <a:lnTo>
                    <a:pt x="0" y="59216"/>
                  </a:lnTo>
                  <a:lnTo>
                    <a:pt x="15914" y="52735"/>
                  </a:lnTo>
                  <a:lnTo>
                    <a:pt x="60440" y="24206"/>
                  </a:lnTo>
                  <a:lnTo>
                    <a:pt x="74666" y="5412"/>
                  </a:lnTo>
                  <a:lnTo>
                    <a:pt x="75883" y="2180"/>
                  </a:lnTo>
                  <a:lnTo>
                    <a:pt x="75989" y="25"/>
                  </a:lnTo>
                  <a:lnTo>
                    <a:pt x="73942" y="0"/>
                  </a:lnTo>
                  <a:lnTo>
                    <a:pt x="53568" y="11980"/>
                  </a:lnTo>
                  <a:lnTo>
                    <a:pt x="38625" y="24816"/>
                  </a:lnTo>
                  <a:lnTo>
                    <a:pt x="16461" y="55138"/>
                  </a:lnTo>
                  <a:lnTo>
                    <a:pt x="7787" y="76218"/>
                  </a:lnTo>
                  <a:lnTo>
                    <a:pt x="5342" y="95465"/>
                  </a:lnTo>
                  <a:lnTo>
                    <a:pt x="5678" y="104549"/>
                  </a:lnTo>
                  <a:lnTo>
                    <a:pt x="11696" y="120286"/>
                  </a:lnTo>
                  <a:lnTo>
                    <a:pt x="16264" y="127446"/>
                  </a:lnTo>
                  <a:lnTo>
                    <a:pt x="22837" y="132219"/>
                  </a:lnTo>
                  <a:lnTo>
                    <a:pt x="48237" y="138937"/>
                  </a:lnTo>
                  <a:lnTo>
                    <a:pt x="82550" y="141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616"/>
            <p:cNvSpPr/>
            <p:nvPr>
              <p:custDataLst>
                <p:tags r:id="rId18"/>
              </p:custDataLst>
            </p:nvPr>
          </p:nvSpPr>
          <p:spPr>
            <a:xfrm>
              <a:off x="2162868" y="2803804"/>
              <a:ext cx="116783" cy="137263"/>
            </a:xfrm>
            <a:custGeom>
              <a:avLst/>
              <a:gdLst/>
              <a:ahLst/>
              <a:cxnLst/>
              <a:rect l="0" t="0" r="0" b="0"/>
              <a:pathLst>
                <a:path w="116783" h="137263">
                  <a:moveTo>
                    <a:pt x="15182" y="15596"/>
                  </a:moveTo>
                  <a:lnTo>
                    <a:pt x="15182" y="15596"/>
                  </a:lnTo>
                  <a:lnTo>
                    <a:pt x="876" y="6758"/>
                  </a:lnTo>
                  <a:lnTo>
                    <a:pt x="0" y="4765"/>
                  </a:lnTo>
                  <a:lnTo>
                    <a:pt x="122" y="2731"/>
                  </a:lnTo>
                  <a:lnTo>
                    <a:pt x="909" y="669"/>
                  </a:lnTo>
                  <a:lnTo>
                    <a:pt x="4255" y="0"/>
                  </a:lnTo>
                  <a:lnTo>
                    <a:pt x="15500" y="1139"/>
                  </a:lnTo>
                  <a:lnTo>
                    <a:pt x="37697" y="9117"/>
                  </a:lnTo>
                  <a:lnTo>
                    <a:pt x="62148" y="27160"/>
                  </a:lnTo>
                  <a:lnTo>
                    <a:pt x="73215" y="46136"/>
                  </a:lnTo>
                  <a:lnTo>
                    <a:pt x="77154" y="57123"/>
                  </a:lnTo>
                  <a:lnTo>
                    <a:pt x="77768" y="80619"/>
                  </a:lnTo>
                  <a:lnTo>
                    <a:pt x="70180" y="112003"/>
                  </a:lnTo>
                  <a:lnTo>
                    <a:pt x="62909" y="126177"/>
                  </a:lnTo>
                  <a:lnTo>
                    <a:pt x="54973" y="134828"/>
                  </a:lnTo>
                  <a:lnTo>
                    <a:pt x="51588" y="136712"/>
                  </a:lnTo>
                  <a:lnTo>
                    <a:pt x="48625" y="137262"/>
                  </a:lnTo>
                  <a:lnTo>
                    <a:pt x="45944" y="136923"/>
                  </a:lnTo>
                  <a:lnTo>
                    <a:pt x="43451" y="134581"/>
                  </a:lnTo>
                  <a:lnTo>
                    <a:pt x="38800" y="126334"/>
                  </a:lnTo>
                  <a:lnTo>
                    <a:pt x="42327" y="96306"/>
                  </a:lnTo>
                  <a:lnTo>
                    <a:pt x="52310" y="66243"/>
                  </a:lnTo>
                  <a:lnTo>
                    <a:pt x="67575" y="42832"/>
                  </a:lnTo>
                  <a:lnTo>
                    <a:pt x="81272" y="32875"/>
                  </a:lnTo>
                  <a:lnTo>
                    <a:pt x="116782" y="1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617"/>
            <p:cNvSpPr/>
            <p:nvPr>
              <p:custDataLst>
                <p:tags r:id="rId19"/>
              </p:custDataLst>
            </p:nvPr>
          </p:nvSpPr>
          <p:spPr>
            <a:xfrm>
              <a:off x="2311400" y="28194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12865" y="74954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618"/>
            <p:cNvSpPr/>
            <p:nvPr>
              <p:custDataLst>
                <p:tags r:id="rId20"/>
              </p:custDataLst>
            </p:nvPr>
          </p:nvSpPr>
          <p:spPr>
            <a:xfrm>
              <a:off x="2330450" y="2732971"/>
              <a:ext cx="12701" cy="16580"/>
            </a:xfrm>
            <a:custGeom>
              <a:avLst/>
              <a:gdLst/>
              <a:ahLst/>
              <a:cxnLst/>
              <a:rect l="0" t="0" r="0" b="0"/>
              <a:pathLst>
                <a:path w="12701" h="16580">
                  <a:moveTo>
                    <a:pt x="12700" y="16579"/>
                  </a:moveTo>
                  <a:lnTo>
                    <a:pt x="12700" y="16579"/>
                  </a:lnTo>
                  <a:lnTo>
                    <a:pt x="7630" y="3487"/>
                  </a:lnTo>
                  <a:lnTo>
                    <a:pt x="3862" y="177"/>
                  </a:lnTo>
                  <a:lnTo>
                    <a:pt x="2574" y="0"/>
                  </a:lnTo>
                  <a:lnTo>
                    <a:pt x="1716" y="587"/>
                  </a:lnTo>
                  <a:lnTo>
                    <a:pt x="0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619"/>
            <p:cNvSpPr/>
            <p:nvPr>
              <p:custDataLst>
                <p:tags r:id="rId21"/>
              </p:custDataLst>
            </p:nvPr>
          </p:nvSpPr>
          <p:spPr>
            <a:xfrm>
              <a:off x="2402122" y="2794000"/>
              <a:ext cx="52850" cy="127090"/>
            </a:xfrm>
            <a:custGeom>
              <a:avLst/>
              <a:gdLst/>
              <a:ahLst/>
              <a:cxnLst/>
              <a:rect l="0" t="0" r="0" b="0"/>
              <a:pathLst>
                <a:path w="52850" h="127090">
                  <a:moveTo>
                    <a:pt x="36278" y="25400"/>
                  </a:moveTo>
                  <a:lnTo>
                    <a:pt x="36278" y="25400"/>
                  </a:lnTo>
                  <a:lnTo>
                    <a:pt x="15230" y="25400"/>
                  </a:lnTo>
                  <a:lnTo>
                    <a:pt x="10957" y="26811"/>
                  </a:lnTo>
                  <a:lnTo>
                    <a:pt x="4328" y="32142"/>
                  </a:lnTo>
                  <a:lnTo>
                    <a:pt x="911" y="41096"/>
                  </a:lnTo>
                  <a:lnTo>
                    <a:pt x="0" y="46448"/>
                  </a:lnTo>
                  <a:lnTo>
                    <a:pt x="10351" y="88397"/>
                  </a:lnTo>
                  <a:lnTo>
                    <a:pt x="15583" y="104198"/>
                  </a:lnTo>
                  <a:lnTo>
                    <a:pt x="26462" y="120322"/>
                  </a:lnTo>
                  <a:lnTo>
                    <a:pt x="34502" y="127089"/>
                  </a:lnTo>
                  <a:lnTo>
                    <a:pt x="38622" y="127060"/>
                  </a:lnTo>
                  <a:lnTo>
                    <a:pt x="42780" y="124923"/>
                  </a:lnTo>
                  <a:lnTo>
                    <a:pt x="46962" y="121382"/>
                  </a:lnTo>
                  <a:lnTo>
                    <a:pt x="51610" y="111803"/>
                  </a:lnTo>
                  <a:lnTo>
                    <a:pt x="52849" y="106285"/>
                  </a:lnTo>
                  <a:lnTo>
                    <a:pt x="44481" y="78294"/>
                  </a:lnTo>
                  <a:lnTo>
                    <a:pt x="24101" y="37390"/>
                  </a:lnTo>
                  <a:lnTo>
                    <a:pt x="108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620"/>
            <p:cNvSpPr/>
            <p:nvPr>
              <p:custDataLst>
                <p:tags r:id="rId22"/>
              </p:custDataLst>
            </p:nvPr>
          </p:nvSpPr>
          <p:spPr>
            <a:xfrm>
              <a:off x="2482850" y="2762250"/>
              <a:ext cx="184151" cy="167052"/>
            </a:xfrm>
            <a:custGeom>
              <a:avLst/>
              <a:gdLst/>
              <a:ahLst/>
              <a:cxnLst/>
              <a:rect l="0" t="0" r="0" b="0"/>
              <a:pathLst>
                <a:path w="184151" h="167052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2117" y="27386"/>
                  </a:lnTo>
                  <a:lnTo>
                    <a:pt x="10113" y="26283"/>
                  </a:lnTo>
                  <a:lnTo>
                    <a:pt x="20722" y="29555"/>
                  </a:lnTo>
                  <a:lnTo>
                    <a:pt x="48151" y="46525"/>
                  </a:lnTo>
                  <a:lnTo>
                    <a:pt x="79335" y="80399"/>
                  </a:lnTo>
                  <a:lnTo>
                    <a:pt x="94376" y="110684"/>
                  </a:lnTo>
                  <a:lnTo>
                    <a:pt x="98389" y="131507"/>
                  </a:lnTo>
                  <a:lnTo>
                    <a:pt x="96410" y="148759"/>
                  </a:lnTo>
                  <a:lnTo>
                    <a:pt x="93907" y="156323"/>
                  </a:lnTo>
                  <a:lnTo>
                    <a:pt x="90827" y="161365"/>
                  </a:lnTo>
                  <a:lnTo>
                    <a:pt x="87362" y="164727"/>
                  </a:lnTo>
                  <a:lnTo>
                    <a:pt x="83641" y="166968"/>
                  </a:lnTo>
                  <a:lnTo>
                    <a:pt x="79750" y="167051"/>
                  </a:lnTo>
                  <a:lnTo>
                    <a:pt x="71663" y="163380"/>
                  </a:lnTo>
                  <a:lnTo>
                    <a:pt x="69647" y="157604"/>
                  </a:lnTo>
                  <a:lnTo>
                    <a:pt x="69290" y="139896"/>
                  </a:lnTo>
                  <a:lnTo>
                    <a:pt x="83168" y="99384"/>
                  </a:lnTo>
                  <a:lnTo>
                    <a:pt x="108525" y="58375"/>
                  </a:lnTo>
                  <a:lnTo>
                    <a:pt x="135010" y="2952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621"/>
            <p:cNvSpPr/>
            <p:nvPr>
              <p:custDataLst>
                <p:tags r:id="rId23"/>
              </p:custDataLst>
            </p:nvPr>
          </p:nvSpPr>
          <p:spPr>
            <a:xfrm>
              <a:off x="1877981" y="2825750"/>
              <a:ext cx="96870" cy="31751"/>
            </a:xfrm>
            <a:custGeom>
              <a:avLst/>
              <a:gdLst/>
              <a:ahLst/>
              <a:cxnLst/>
              <a:rect l="0" t="0" r="0" b="0"/>
              <a:pathLst>
                <a:path w="96870" h="31751">
                  <a:moveTo>
                    <a:pt x="39719" y="31750"/>
                  </a:moveTo>
                  <a:lnTo>
                    <a:pt x="39719" y="31750"/>
                  </a:lnTo>
                  <a:lnTo>
                    <a:pt x="8637" y="31044"/>
                  </a:lnTo>
                  <a:lnTo>
                    <a:pt x="1681" y="28379"/>
                  </a:lnTo>
                  <a:lnTo>
                    <a:pt x="249" y="27386"/>
                  </a:lnTo>
                  <a:lnTo>
                    <a:pt x="0" y="26724"/>
                  </a:lnTo>
                  <a:lnTo>
                    <a:pt x="11412" y="18920"/>
                  </a:lnTo>
                  <a:lnTo>
                    <a:pt x="49258" y="5201"/>
                  </a:lnTo>
                  <a:lnTo>
                    <a:pt x="96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622"/>
            <p:cNvSpPr/>
            <p:nvPr>
              <p:custDataLst>
                <p:tags r:id="rId24"/>
              </p:custDataLst>
            </p:nvPr>
          </p:nvSpPr>
          <p:spPr>
            <a:xfrm>
              <a:off x="1925802" y="2606192"/>
              <a:ext cx="80799" cy="362827"/>
            </a:xfrm>
            <a:custGeom>
              <a:avLst/>
              <a:gdLst/>
              <a:ahLst/>
              <a:cxnLst/>
              <a:rect l="0" t="0" r="0" b="0"/>
              <a:pathLst>
                <a:path w="80799" h="362827">
                  <a:moveTo>
                    <a:pt x="49048" y="3658"/>
                  </a:moveTo>
                  <a:lnTo>
                    <a:pt x="49048" y="3658"/>
                  </a:lnTo>
                  <a:lnTo>
                    <a:pt x="49048" y="287"/>
                  </a:lnTo>
                  <a:lnTo>
                    <a:pt x="48342" y="0"/>
                  </a:lnTo>
                  <a:lnTo>
                    <a:pt x="45677" y="1562"/>
                  </a:lnTo>
                  <a:lnTo>
                    <a:pt x="40209" y="9779"/>
                  </a:lnTo>
                  <a:lnTo>
                    <a:pt x="34121" y="27893"/>
                  </a:lnTo>
                  <a:lnTo>
                    <a:pt x="31220" y="61247"/>
                  </a:lnTo>
                  <a:lnTo>
                    <a:pt x="26778" y="97692"/>
                  </a:lnTo>
                  <a:lnTo>
                    <a:pt x="20100" y="141407"/>
                  </a:lnTo>
                  <a:lnTo>
                    <a:pt x="12429" y="186706"/>
                  </a:lnTo>
                  <a:lnTo>
                    <a:pt x="6197" y="228946"/>
                  </a:lnTo>
                  <a:lnTo>
                    <a:pt x="1781" y="267475"/>
                  </a:lnTo>
                  <a:lnTo>
                    <a:pt x="0" y="314816"/>
                  </a:lnTo>
                  <a:lnTo>
                    <a:pt x="4333" y="345541"/>
                  </a:lnTo>
                  <a:lnTo>
                    <a:pt x="10595" y="356219"/>
                  </a:lnTo>
                  <a:lnTo>
                    <a:pt x="18082" y="361435"/>
                  </a:lnTo>
                  <a:lnTo>
                    <a:pt x="22054" y="362826"/>
                  </a:lnTo>
                  <a:lnTo>
                    <a:pt x="33993" y="358727"/>
                  </a:lnTo>
                  <a:lnTo>
                    <a:pt x="64654" y="335478"/>
                  </a:lnTo>
                  <a:lnTo>
                    <a:pt x="73623" y="321878"/>
                  </a:lnTo>
                  <a:lnTo>
                    <a:pt x="80798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623"/>
            <p:cNvSpPr/>
            <p:nvPr>
              <p:custDataLst>
                <p:tags r:id="rId25"/>
              </p:custDataLst>
            </p:nvPr>
          </p:nvSpPr>
          <p:spPr>
            <a:xfrm>
              <a:off x="1728916" y="2776617"/>
              <a:ext cx="73472" cy="201534"/>
            </a:xfrm>
            <a:custGeom>
              <a:avLst/>
              <a:gdLst/>
              <a:ahLst/>
              <a:cxnLst/>
              <a:rect l="0" t="0" r="0" b="0"/>
              <a:pathLst>
                <a:path w="73472" h="201534">
                  <a:moveTo>
                    <a:pt x="68134" y="23733"/>
                  </a:moveTo>
                  <a:lnTo>
                    <a:pt x="68134" y="23733"/>
                  </a:lnTo>
                  <a:lnTo>
                    <a:pt x="61226" y="6774"/>
                  </a:lnTo>
                  <a:lnTo>
                    <a:pt x="59296" y="3960"/>
                  </a:lnTo>
                  <a:lnTo>
                    <a:pt x="55892" y="2085"/>
                  </a:lnTo>
                  <a:lnTo>
                    <a:pt x="46465" y="0"/>
                  </a:lnTo>
                  <a:lnTo>
                    <a:pt x="35220" y="4718"/>
                  </a:lnTo>
                  <a:lnTo>
                    <a:pt x="18871" y="19275"/>
                  </a:lnTo>
                  <a:lnTo>
                    <a:pt x="6971" y="36993"/>
                  </a:lnTo>
                  <a:lnTo>
                    <a:pt x="2145" y="50087"/>
                  </a:lnTo>
                  <a:lnTo>
                    <a:pt x="0" y="65314"/>
                  </a:lnTo>
                  <a:lnTo>
                    <a:pt x="4691" y="79608"/>
                  </a:lnTo>
                  <a:lnTo>
                    <a:pt x="13832" y="92311"/>
                  </a:lnTo>
                  <a:lnTo>
                    <a:pt x="38828" y="111964"/>
                  </a:lnTo>
                  <a:lnTo>
                    <a:pt x="67362" y="132805"/>
                  </a:lnTo>
                  <a:lnTo>
                    <a:pt x="71147" y="138781"/>
                  </a:lnTo>
                  <a:lnTo>
                    <a:pt x="73471" y="151065"/>
                  </a:lnTo>
                  <a:lnTo>
                    <a:pt x="64626" y="167344"/>
                  </a:lnTo>
                  <a:lnTo>
                    <a:pt x="50347" y="183516"/>
                  </a:lnTo>
                  <a:lnTo>
                    <a:pt x="36945" y="193055"/>
                  </a:lnTo>
                  <a:lnTo>
                    <a:pt x="4634" y="20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624"/>
            <p:cNvSpPr/>
            <p:nvPr>
              <p:custDataLst>
                <p:tags r:id="rId26"/>
              </p:custDataLst>
            </p:nvPr>
          </p:nvSpPr>
          <p:spPr>
            <a:xfrm>
              <a:off x="1571922" y="2808306"/>
              <a:ext cx="97028" cy="154872"/>
            </a:xfrm>
            <a:custGeom>
              <a:avLst/>
              <a:gdLst/>
              <a:ahLst/>
              <a:cxnLst/>
              <a:rect l="0" t="0" r="0" b="0"/>
              <a:pathLst>
                <a:path w="97028" h="154872">
                  <a:moveTo>
                    <a:pt x="79078" y="42844"/>
                  </a:moveTo>
                  <a:lnTo>
                    <a:pt x="79078" y="42844"/>
                  </a:lnTo>
                  <a:lnTo>
                    <a:pt x="74714" y="32705"/>
                  </a:lnTo>
                  <a:lnTo>
                    <a:pt x="67338" y="3817"/>
                  </a:lnTo>
                  <a:lnTo>
                    <a:pt x="65607" y="2009"/>
                  </a:lnTo>
                  <a:lnTo>
                    <a:pt x="59920" y="0"/>
                  </a:lnTo>
                  <a:lnTo>
                    <a:pt x="50808" y="4753"/>
                  </a:lnTo>
                  <a:lnTo>
                    <a:pt x="38997" y="16036"/>
                  </a:lnTo>
                  <a:lnTo>
                    <a:pt x="12182" y="57774"/>
                  </a:lnTo>
                  <a:lnTo>
                    <a:pt x="3485" y="81935"/>
                  </a:lnTo>
                  <a:lnTo>
                    <a:pt x="0" y="117927"/>
                  </a:lnTo>
                  <a:lnTo>
                    <a:pt x="4186" y="137833"/>
                  </a:lnTo>
                  <a:lnTo>
                    <a:pt x="12632" y="150443"/>
                  </a:lnTo>
                  <a:lnTo>
                    <a:pt x="17847" y="154793"/>
                  </a:lnTo>
                  <a:lnTo>
                    <a:pt x="25557" y="154871"/>
                  </a:lnTo>
                  <a:lnTo>
                    <a:pt x="45413" y="147432"/>
                  </a:lnTo>
                  <a:lnTo>
                    <a:pt x="60823" y="134718"/>
                  </a:lnTo>
                  <a:lnTo>
                    <a:pt x="79314" y="106049"/>
                  </a:lnTo>
                  <a:lnTo>
                    <a:pt x="92553" y="70038"/>
                  </a:lnTo>
                  <a:lnTo>
                    <a:pt x="97027" y="36378"/>
                  </a:lnTo>
                  <a:lnTo>
                    <a:pt x="96688" y="32183"/>
                  </a:lnTo>
                  <a:lnTo>
                    <a:pt x="95757" y="29387"/>
                  </a:lnTo>
                  <a:lnTo>
                    <a:pt x="94431" y="27523"/>
                  </a:lnTo>
                  <a:lnTo>
                    <a:pt x="92841" y="27691"/>
                  </a:lnTo>
                  <a:lnTo>
                    <a:pt x="85428" y="36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625"/>
            <p:cNvSpPr/>
            <p:nvPr>
              <p:custDataLst>
                <p:tags r:id="rId27"/>
              </p:custDataLst>
            </p:nvPr>
          </p:nvSpPr>
          <p:spPr>
            <a:xfrm>
              <a:off x="1365250" y="2809420"/>
              <a:ext cx="159299" cy="382476"/>
            </a:xfrm>
            <a:custGeom>
              <a:avLst/>
              <a:gdLst/>
              <a:ahLst/>
              <a:cxnLst/>
              <a:rect l="0" t="0" r="0" b="0"/>
              <a:pathLst>
                <a:path w="159299" h="382476">
                  <a:moveTo>
                    <a:pt x="0" y="105230"/>
                  </a:moveTo>
                  <a:lnTo>
                    <a:pt x="0" y="105230"/>
                  </a:lnTo>
                  <a:lnTo>
                    <a:pt x="5775" y="112416"/>
                  </a:lnTo>
                  <a:lnTo>
                    <a:pt x="17891" y="140699"/>
                  </a:lnTo>
                  <a:lnTo>
                    <a:pt x="26938" y="175476"/>
                  </a:lnTo>
                  <a:lnTo>
                    <a:pt x="33845" y="207006"/>
                  </a:lnTo>
                  <a:lnTo>
                    <a:pt x="39266" y="244538"/>
                  </a:lnTo>
                  <a:lnTo>
                    <a:pt x="42146" y="280974"/>
                  </a:lnTo>
                  <a:lnTo>
                    <a:pt x="43426" y="314572"/>
                  </a:lnTo>
                  <a:lnTo>
                    <a:pt x="44147" y="355170"/>
                  </a:lnTo>
                  <a:lnTo>
                    <a:pt x="44410" y="382475"/>
                  </a:lnTo>
                  <a:lnTo>
                    <a:pt x="42563" y="347309"/>
                  </a:lnTo>
                  <a:lnTo>
                    <a:pt x="40789" y="313715"/>
                  </a:lnTo>
                  <a:lnTo>
                    <a:pt x="42353" y="270562"/>
                  </a:lnTo>
                  <a:lnTo>
                    <a:pt x="43518" y="223161"/>
                  </a:lnTo>
                  <a:lnTo>
                    <a:pt x="44036" y="175988"/>
                  </a:lnTo>
                  <a:lnTo>
                    <a:pt x="44266" y="133856"/>
                  </a:lnTo>
                  <a:lnTo>
                    <a:pt x="46250" y="97727"/>
                  </a:lnTo>
                  <a:lnTo>
                    <a:pt x="51333" y="53383"/>
                  </a:lnTo>
                  <a:lnTo>
                    <a:pt x="56682" y="29976"/>
                  </a:lnTo>
                  <a:lnTo>
                    <a:pt x="66114" y="10165"/>
                  </a:lnTo>
                  <a:lnTo>
                    <a:pt x="72298" y="4459"/>
                  </a:lnTo>
                  <a:lnTo>
                    <a:pt x="79243" y="1361"/>
                  </a:lnTo>
                  <a:lnTo>
                    <a:pt x="86695" y="0"/>
                  </a:lnTo>
                  <a:lnTo>
                    <a:pt x="104383" y="4133"/>
                  </a:lnTo>
                  <a:lnTo>
                    <a:pt x="114039" y="8199"/>
                  </a:lnTo>
                  <a:lnTo>
                    <a:pt x="141112" y="34147"/>
                  </a:lnTo>
                  <a:lnTo>
                    <a:pt x="156895" y="65275"/>
                  </a:lnTo>
                  <a:lnTo>
                    <a:pt x="159298" y="96841"/>
                  </a:lnTo>
                  <a:lnTo>
                    <a:pt x="153349" y="116083"/>
                  </a:lnTo>
                  <a:lnTo>
                    <a:pt x="142239" y="134042"/>
                  </a:lnTo>
                  <a:lnTo>
                    <a:pt x="115444" y="158609"/>
                  </a:lnTo>
                  <a:lnTo>
                    <a:pt x="70703" y="180267"/>
                  </a:lnTo>
                  <a:lnTo>
                    <a:pt x="49768" y="187263"/>
                  </a:lnTo>
                  <a:lnTo>
                    <a:pt x="24937" y="187235"/>
                  </a:lnTo>
                  <a:lnTo>
                    <a:pt x="18139" y="184480"/>
                  </a:lnTo>
                  <a:lnTo>
                    <a:pt x="17031" y="182758"/>
                  </a:lnTo>
                  <a:lnTo>
                    <a:pt x="19050" y="175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8" name="SMARTInkShape-626"/>
          <p:cNvSpPr/>
          <p:nvPr>
            <p:custDataLst>
              <p:tags r:id="rId13"/>
            </p:custDataLst>
          </p:nvPr>
        </p:nvSpPr>
        <p:spPr>
          <a:xfrm>
            <a:off x="4381533" y="470193"/>
            <a:ext cx="202173" cy="310297"/>
          </a:xfrm>
          <a:custGeom>
            <a:avLst/>
            <a:gdLst/>
            <a:ahLst/>
            <a:cxnLst/>
            <a:rect l="0" t="0" r="0" b="0"/>
            <a:pathLst>
              <a:path w="202173" h="310297">
                <a:moveTo>
                  <a:pt x="120617" y="25107"/>
                </a:moveTo>
                <a:lnTo>
                  <a:pt x="120617" y="25107"/>
                </a:lnTo>
                <a:lnTo>
                  <a:pt x="120617" y="7279"/>
                </a:lnTo>
                <a:lnTo>
                  <a:pt x="117246" y="3048"/>
                </a:lnTo>
                <a:lnTo>
                  <a:pt x="113709" y="1192"/>
                </a:lnTo>
                <a:lnTo>
                  <a:pt x="102319" y="0"/>
                </a:lnTo>
                <a:lnTo>
                  <a:pt x="96493" y="1719"/>
                </a:lnTo>
                <a:lnTo>
                  <a:pt x="91550" y="4129"/>
                </a:lnTo>
                <a:lnTo>
                  <a:pt x="87002" y="5200"/>
                </a:lnTo>
                <a:lnTo>
                  <a:pt x="52780" y="30421"/>
                </a:lnTo>
                <a:lnTo>
                  <a:pt x="38610" y="50649"/>
                </a:lnTo>
                <a:lnTo>
                  <a:pt x="16909" y="96214"/>
                </a:lnTo>
                <a:lnTo>
                  <a:pt x="1848" y="137967"/>
                </a:lnTo>
                <a:lnTo>
                  <a:pt x="0" y="181715"/>
                </a:lnTo>
                <a:lnTo>
                  <a:pt x="673" y="224487"/>
                </a:lnTo>
                <a:lnTo>
                  <a:pt x="13315" y="261479"/>
                </a:lnTo>
                <a:lnTo>
                  <a:pt x="46518" y="300187"/>
                </a:lnTo>
                <a:lnTo>
                  <a:pt x="59621" y="306598"/>
                </a:lnTo>
                <a:lnTo>
                  <a:pt x="82289" y="310296"/>
                </a:lnTo>
                <a:lnTo>
                  <a:pt x="114977" y="310130"/>
                </a:lnTo>
                <a:lnTo>
                  <a:pt x="127961" y="305781"/>
                </a:lnTo>
                <a:lnTo>
                  <a:pt x="140908" y="296109"/>
                </a:lnTo>
                <a:lnTo>
                  <a:pt x="178212" y="258291"/>
                </a:lnTo>
                <a:lnTo>
                  <a:pt x="193116" y="232165"/>
                </a:lnTo>
                <a:lnTo>
                  <a:pt x="200973" y="195229"/>
                </a:lnTo>
                <a:lnTo>
                  <a:pt x="202172" y="154310"/>
                </a:lnTo>
                <a:lnTo>
                  <a:pt x="194321" y="130147"/>
                </a:lnTo>
                <a:lnTo>
                  <a:pt x="176027" y="87388"/>
                </a:lnTo>
                <a:lnTo>
                  <a:pt x="156697" y="46556"/>
                </a:lnTo>
                <a:lnTo>
                  <a:pt x="150530" y="39814"/>
                </a:lnTo>
                <a:lnTo>
                  <a:pt x="143789" y="33760"/>
                </a:lnTo>
                <a:lnTo>
                  <a:pt x="131832" y="20257"/>
                </a:lnTo>
                <a:lnTo>
                  <a:pt x="122058" y="14733"/>
                </a:lnTo>
                <a:lnTo>
                  <a:pt x="79018" y="1484"/>
                </a:lnTo>
                <a:lnTo>
                  <a:pt x="56080" y="2115"/>
                </a:lnTo>
                <a:lnTo>
                  <a:pt x="47959" y="3429"/>
                </a:lnTo>
                <a:lnTo>
                  <a:pt x="31410" y="12415"/>
                </a:lnTo>
                <a:lnTo>
                  <a:pt x="6317" y="3145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1" name="SMARTInkShape-Group141"/>
          <p:cNvGrpSpPr/>
          <p:nvPr/>
        </p:nvGrpSpPr>
        <p:grpSpPr>
          <a:xfrm>
            <a:off x="4184650" y="794142"/>
            <a:ext cx="3162299" cy="551662"/>
            <a:chOff x="4184650" y="794142"/>
            <a:chExt cx="3162299" cy="551662"/>
          </a:xfrm>
        </p:grpSpPr>
        <p:sp>
          <p:nvSpPr>
            <p:cNvPr id="1249" name="SMARTInkShape-627"/>
            <p:cNvSpPr/>
            <p:nvPr>
              <p:custDataLst>
                <p:tags r:id="rId15"/>
              </p:custDataLst>
            </p:nvPr>
          </p:nvSpPr>
          <p:spPr>
            <a:xfrm>
              <a:off x="4184650" y="794142"/>
              <a:ext cx="3162299" cy="551662"/>
            </a:xfrm>
            <a:custGeom>
              <a:avLst/>
              <a:gdLst/>
              <a:ahLst/>
              <a:cxnLst/>
              <a:rect l="0" t="0" r="0" b="0"/>
              <a:pathLst>
                <a:path w="3162299" h="551662">
                  <a:moveTo>
                    <a:pt x="165100" y="63108"/>
                  </a:moveTo>
                  <a:lnTo>
                    <a:pt x="165100" y="63108"/>
                  </a:lnTo>
                  <a:lnTo>
                    <a:pt x="165100" y="59450"/>
                  </a:lnTo>
                  <a:lnTo>
                    <a:pt x="165100" y="61012"/>
                  </a:lnTo>
                  <a:lnTo>
                    <a:pt x="165805" y="61710"/>
                  </a:lnTo>
                  <a:lnTo>
                    <a:pt x="186775" y="67349"/>
                  </a:lnTo>
                  <a:lnTo>
                    <a:pt x="224991" y="72551"/>
                  </a:lnTo>
                  <a:lnTo>
                    <a:pt x="269907" y="79529"/>
                  </a:lnTo>
                  <a:lnTo>
                    <a:pt x="316177" y="81379"/>
                  </a:lnTo>
                  <a:lnTo>
                    <a:pt x="351484" y="81812"/>
                  </a:lnTo>
                  <a:lnTo>
                    <a:pt x="392106" y="82004"/>
                  </a:lnTo>
                  <a:lnTo>
                    <a:pt x="437442" y="82090"/>
                  </a:lnTo>
                  <a:lnTo>
                    <a:pt x="462373" y="82112"/>
                  </a:lnTo>
                  <a:lnTo>
                    <a:pt x="488165" y="82128"/>
                  </a:lnTo>
                  <a:lnTo>
                    <a:pt x="514532" y="82138"/>
                  </a:lnTo>
                  <a:lnTo>
                    <a:pt x="541282" y="82144"/>
                  </a:lnTo>
                  <a:lnTo>
                    <a:pt x="568289" y="82149"/>
                  </a:lnTo>
                  <a:lnTo>
                    <a:pt x="595464" y="81446"/>
                  </a:lnTo>
                  <a:lnTo>
                    <a:pt x="622753" y="80272"/>
                  </a:lnTo>
                  <a:lnTo>
                    <a:pt x="650119" y="78784"/>
                  </a:lnTo>
                  <a:lnTo>
                    <a:pt x="678240" y="77087"/>
                  </a:lnTo>
                  <a:lnTo>
                    <a:pt x="706867" y="75249"/>
                  </a:lnTo>
                  <a:lnTo>
                    <a:pt x="735827" y="73319"/>
                  </a:lnTo>
                  <a:lnTo>
                    <a:pt x="765012" y="72032"/>
                  </a:lnTo>
                  <a:lnTo>
                    <a:pt x="794347" y="71174"/>
                  </a:lnTo>
                  <a:lnTo>
                    <a:pt x="823782" y="70602"/>
                  </a:lnTo>
                  <a:lnTo>
                    <a:pt x="854694" y="70221"/>
                  </a:lnTo>
                  <a:lnTo>
                    <a:pt x="886590" y="69966"/>
                  </a:lnTo>
                  <a:lnTo>
                    <a:pt x="919143" y="69797"/>
                  </a:lnTo>
                  <a:lnTo>
                    <a:pt x="951429" y="68978"/>
                  </a:lnTo>
                  <a:lnTo>
                    <a:pt x="983536" y="67727"/>
                  </a:lnTo>
                  <a:lnTo>
                    <a:pt x="1015524" y="66187"/>
                  </a:lnTo>
                  <a:lnTo>
                    <a:pt x="1047432" y="63750"/>
                  </a:lnTo>
                  <a:lnTo>
                    <a:pt x="1079288" y="60714"/>
                  </a:lnTo>
                  <a:lnTo>
                    <a:pt x="1111109" y="57278"/>
                  </a:lnTo>
                  <a:lnTo>
                    <a:pt x="1142200" y="54988"/>
                  </a:lnTo>
                  <a:lnTo>
                    <a:pt x="1172806" y="53461"/>
                  </a:lnTo>
                  <a:lnTo>
                    <a:pt x="1203087" y="52444"/>
                  </a:lnTo>
                  <a:lnTo>
                    <a:pt x="1232447" y="51060"/>
                  </a:lnTo>
                  <a:lnTo>
                    <a:pt x="1261192" y="49431"/>
                  </a:lnTo>
                  <a:lnTo>
                    <a:pt x="1289529" y="47640"/>
                  </a:lnTo>
                  <a:lnTo>
                    <a:pt x="1318297" y="46446"/>
                  </a:lnTo>
                  <a:lnTo>
                    <a:pt x="1347353" y="45650"/>
                  </a:lnTo>
                  <a:lnTo>
                    <a:pt x="1376602" y="45119"/>
                  </a:lnTo>
                  <a:lnTo>
                    <a:pt x="1406685" y="44060"/>
                  </a:lnTo>
                  <a:lnTo>
                    <a:pt x="1437323" y="42648"/>
                  </a:lnTo>
                  <a:lnTo>
                    <a:pt x="1468332" y="41002"/>
                  </a:lnTo>
                  <a:lnTo>
                    <a:pt x="1498883" y="39198"/>
                  </a:lnTo>
                  <a:lnTo>
                    <a:pt x="1529127" y="37290"/>
                  </a:lnTo>
                  <a:lnTo>
                    <a:pt x="1559168" y="35313"/>
                  </a:lnTo>
                  <a:lnTo>
                    <a:pt x="1589073" y="33289"/>
                  </a:lnTo>
                  <a:lnTo>
                    <a:pt x="1618887" y="31234"/>
                  </a:lnTo>
                  <a:lnTo>
                    <a:pt x="1648642" y="29159"/>
                  </a:lnTo>
                  <a:lnTo>
                    <a:pt x="1678355" y="27070"/>
                  </a:lnTo>
                  <a:lnTo>
                    <a:pt x="1708042" y="24971"/>
                  </a:lnTo>
                  <a:lnTo>
                    <a:pt x="1737712" y="22867"/>
                  </a:lnTo>
                  <a:lnTo>
                    <a:pt x="1767368" y="21464"/>
                  </a:lnTo>
                  <a:lnTo>
                    <a:pt x="1797017" y="20529"/>
                  </a:lnTo>
                  <a:lnTo>
                    <a:pt x="1826662" y="19905"/>
                  </a:lnTo>
                  <a:lnTo>
                    <a:pt x="1857008" y="19489"/>
                  </a:lnTo>
                  <a:lnTo>
                    <a:pt x="1887821" y="19212"/>
                  </a:lnTo>
                  <a:lnTo>
                    <a:pt x="1918948" y="19027"/>
                  </a:lnTo>
                  <a:lnTo>
                    <a:pt x="1950283" y="18199"/>
                  </a:lnTo>
                  <a:lnTo>
                    <a:pt x="1981755" y="16941"/>
                  </a:lnTo>
                  <a:lnTo>
                    <a:pt x="2013320" y="15397"/>
                  </a:lnTo>
                  <a:lnTo>
                    <a:pt x="2045652" y="14367"/>
                  </a:lnTo>
                  <a:lnTo>
                    <a:pt x="2078496" y="13681"/>
                  </a:lnTo>
                  <a:lnTo>
                    <a:pt x="2111681" y="13223"/>
                  </a:lnTo>
                  <a:lnTo>
                    <a:pt x="2144387" y="12918"/>
                  </a:lnTo>
                  <a:lnTo>
                    <a:pt x="2176774" y="12715"/>
                  </a:lnTo>
                  <a:lnTo>
                    <a:pt x="2208950" y="12579"/>
                  </a:lnTo>
                  <a:lnTo>
                    <a:pt x="2240277" y="12489"/>
                  </a:lnTo>
                  <a:lnTo>
                    <a:pt x="2271041" y="12428"/>
                  </a:lnTo>
                  <a:lnTo>
                    <a:pt x="2301427" y="12388"/>
                  </a:lnTo>
                  <a:lnTo>
                    <a:pt x="2332268" y="12362"/>
                  </a:lnTo>
                  <a:lnTo>
                    <a:pt x="2363412" y="12344"/>
                  </a:lnTo>
                  <a:lnTo>
                    <a:pt x="2394758" y="12332"/>
                  </a:lnTo>
                  <a:lnTo>
                    <a:pt x="2425533" y="11618"/>
                  </a:lnTo>
                  <a:lnTo>
                    <a:pt x="2455928" y="10437"/>
                  </a:lnTo>
                  <a:lnTo>
                    <a:pt x="2486068" y="8944"/>
                  </a:lnTo>
                  <a:lnTo>
                    <a:pt x="2515334" y="7949"/>
                  </a:lnTo>
                  <a:lnTo>
                    <a:pt x="2544018" y="7285"/>
                  </a:lnTo>
                  <a:lnTo>
                    <a:pt x="2572312" y="6843"/>
                  </a:lnTo>
                  <a:lnTo>
                    <a:pt x="2601052" y="6548"/>
                  </a:lnTo>
                  <a:lnTo>
                    <a:pt x="2630089" y="6351"/>
                  </a:lnTo>
                  <a:lnTo>
                    <a:pt x="2659327" y="6220"/>
                  </a:lnTo>
                  <a:lnTo>
                    <a:pt x="2686579" y="6133"/>
                  </a:lnTo>
                  <a:lnTo>
                    <a:pt x="2712508" y="6075"/>
                  </a:lnTo>
                  <a:lnTo>
                    <a:pt x="2737555" y="6036"/>
                  </a:lnTo>
                  <a:lnTo>
                    <a:pt x="2784201" y="5993"/>
                  </a:lnTo>
                  <a:lnTo>
                    <a:pt x="2828450" y="5973"/>
                  </a:lnTo>
                  <a:lnTo>
                    <a:pt x="2871635" y="5965"/>
                  </a:lnTo>
                  <a:lnTo>
                    <a:pt x="2914347" y="5961"/>
                  </a:lnTo>
                  <a:lnTo>
                    <a:pt x="2955437" y="5959"/>
                  </a:lnTo>
                  <a:lnTo>
                    <a:pt x="2992514" y="5959"/>
                  </a:lnTo>
                  <a:lnTo>
                    <a:pt x="3038380" y="5958"/>
                  </a:lnTo>
                  <a:lnTo>
                    <a:pt x="3075411" y="2587"/>
                  </a:lnTo>
                  <a:lnTo>
                    <a:pt x="3119586" y="0"/>
                  </a:lnTo>
                  <a:lnTo>
                    <a:pt x="3129911" y="488"/>
                  </a:lnTo>
                  <a:lnTo>
                    <a:pt x="3149473" y="5936"/>
                  </a:lnTo>
                  <a:lnTo>
                    <a:pt x="3151477" y="22585"/>
                  </a:lnTo>
                  <a:lnTo>
                    <a:pt x="3152967" y="27626"/>
                  </a:lnTo>
                  <a:lnTo>
                    <a:pt x="3150530" y="72799"/>
                  </a:lnTo>
                  <a:lnTo>
                    <a:pt x="3149875" y="110429"/>
                  </a:lnTo>
                  <a:lnTo>
                    <a:pt x="3151563" y="154740"/>
                  </a:lnTo>
                  <a:lnTo>
                    <a:pt x="3154706" y="187794"/>
                  </a:lnTo>
                  <a:lnTo>
                    <a:pt x="3158454" y="223652"/>
                  </a:lnTo>
                  <a:lnTo>
                    <a:pt x="3160591" y="256992"/>
                  </a:lnTo>
                  <a:lnTo>
                    <a:pt x="3161540" y="288979"/>
                  </a:lnTo>
                  <a:lnTo>
                    <a:pt x="3162074" y="336604"/>
                  </a:lnTo>
                  <a:lnTo>
                    <a:pt x="3162256" y="381611"/>
                  </a:lnTo>
                  <a:lnTo>
                    <a:pt x="3162298" y="425054"/>
                  </a:lnTo>
                  <a:lnTo>
                    <a:pt x="3158929" y="425057"/>
                  </a:lnTo>
                  <a:lnTo>
                    <a:pt x="3135164" y="419591"/>
                  </a:lnTo>
                  <a:lnTo>
                    <a:pt x="3098901" y="423246"/>
                  </a:lnTo>
                  <a:lnTo>
                    <a:pt x="3054066" y="424521"/>
                  </a:lnTo>
                  <a:lnTo>
                    <a:pt x="3016594" y="424819"/>
                  </a:lnTo>
                  <a:lnTo>
                    <a:pt x="2972659" y="424952"/>
                  </a:lnTo>
                  <a:lnTo>
                    <a:pt x="2949089" y="424987"/>
                  </a:lnTo>
                  <a:lnTo>
                    <a:pt x="2923498" y="425011"/>
                  </a:lnTo>
                  <a:lnTo>
                    <a:pt x="2896560" y="425027"/>
                  </a:lnTo>
                  <a:lnTo>
                    <a:pt x="2868723" y="425037"/>
                  </a:lnTo>
                  <a:lnTo>
                    <a:pt x="2838876" y="425750"/>
                  </a:lnTo>
                  <a:lnTo>
                    <a:pt x="2807689" y="426930"/>
                  </a:lnTo>
                  <a:lnTo>
                    <a:pt x="2775610" y="428423"/>
                  </a:lnTo>
                  <a:lnTo>
                    <a:pt x="2741523" y="429418"/>
                  </a:lnTo>
                  <a:lnTo>
                    <a:pt x="2706099" y="430081"/>
                  </a:lnTo>
                  <a:lnTo>
                    <a:pt x="2669782" y="430523"/>
                  </a:lnTo>
                  <a:lnTo>
                    <a:pt x="2633576" y="430818"/>
                  </a:lnTo>
                  <a:lnTo>
                    <a:pt x="2597445" y="431015"/>
                  </a:lnTo>
                  <a:lnTo>
                    <a:pt x="2561364" y="431146"/>
                  </a:lnTo>
                  <a:lnTo>
                    <a:pt x="2523903" y="431939"/>
                  </a:lnTo>
                  <a:lnTo>
                    <a:pt x="2485524" y="433173"/>
                  </a:lnTo>
                  <a:lnTo>
                    <a:pt x="2446533" y="434701"/>
                  </a:lnTo>
                  <a:lnTo>
                    <a:pt x="2405722" y="436426"/>
                  </a:lnTo>
                  <a:lnTo>
                    <a:pt x="2363698" y="438281"/>
                  </a:lnTo>
                  <a:lnTo>
                    <a:pt x="2320865" y="440223"/>
                  </a:lnTo>
                  <a:lnTo>
                    <a:pt x="2277494" y="442224"/>
                  </a:lnTo>
                  <a:lnTo>
                    <a:pt x="2233763" y="444263"/>
                  </a:lnTo>
                  <a:lnTo>
                    <a:pt x="2189792" y="446328"/>
                  </a:lnTo>
                  <a:lnTo>
                    <a:pt x="2146366" y="449116"/>
                  </a:lnTo>
                  <a:lnTo>
                    <a:pt x="2103305" y="452385"/>
                  </a:lnTo>
                  <a:lnTo>
                    <a:pt x="2060487" y="455976"/>
                  </a:lnTo>
                  <a:lnTo>
                    <a:pt x="2017124" y="459076"/>
                  </a:lnTo>
                  <a:lnTo>
                    <a:pt x="1973400" y="461848"/>
                  </a:lnTo>
                  <a:lnTo>
                    <a:pt x="1929433" y="464401"/>
                  </a:lnTo>
                  <a:lnTo>
                    <a:pt x="1885305" y="466809"/>
                  </a:lnTo>
                  <a:lnTo>
                    <a:pt x="1841070" y="469120"/>
                  </a:lnTo>
                  <a:lnTo>
                    <a:pt x="1796763" y="471366"/>
                  </a:lnTo>
                  <a:lnTo>
                    <a:pt x="1753114" y="474274"/>
                  </a:lnTo>
                  <a:lnTo>
                    <a:pt x="1709904" y="477624"/>
                  </a:lnTo>
                  <a:lnTo>
                    <a:pt x="1666985" y="481269"/>
                  </a:lnTo>
                  <a:lnTo>
                    <a:pt x="1624969" y="485110"/>
                  </a:lnTo>
                  <a:lnTo>
                    <a:pt x="1583551" y="489081"/>
                  </a:lnTo>
                  <a:lnTo>
                    <a:pt x="1542534" y="493140"/>
                  </a:lnTo>
                  <a:lnTo>
                    <a:pt x="1501079" y="496552"/>
                  </a:lnTo>
                  <a:lnTo>
                    <a:pt x="1459330" y="499532"/>
                  </a:lnTo>
                  <a:lnTo>
                    <a:pt x="1417386" y="502224"/>
                  </a:lnTo>
                  <a:lnTo>
                    <a:pt x="1376019" y="505430"/>
                  </a:lnTo>
                  <a:lnTo>
                    <a:pt x="1335034" y="508978"/>
                  </a:lnTo>
                  <a:lnTo>
                    <a:pt x="1294306" y="512755"/>
                  </a:lnTo>
                  <a:lnTo>
                    <a:pt x="1253749" y="515978"/>
                  </a:lnTo>
                  <a:lnTo>
                    <a:pt x="1213304" y="518832"/>
                  </a:lnTo>
                  <a:lnTo>
                    <a:pt x="1172936" y="521441"/>
                  </a:lnTo>
                  <a:lnTo>
                    <a:pt x="1132618" y="524591"/>
                  </a:lnTo>
                  <a:lnTo>
                    <a:pt x="1092335" y="528102"/>
                  </a:lnTo>
                  <a:lnTo>
                    <a:pt x="1052073" y="531854"/>
                  </a:lnTo>
                  <a:lnTo>
                    <a:pt x="1012532" y="535061"/>
                  </a:lnTo>
                  <a:lnTo>
                    <a:pt x="973471" y="537904"/>
                  </a:lnTo>
                  <a:lnTo>
                    <a:pt x="934731" y="540506"/>
                  </a:lnTo>
                  <a:lnTo>
                    <a:pt x="896204" y="542945"/>
                  </a:lnTo>
                  <a:lnTo>
                    <a:pt x="857819" y="545277"/>
                  </a:lnTo>
                  <a:lnTo>
                    <a:pt x="819529" y="547538"/>
                  </a:lnTo>
                  <a:lnTo>
                    <a:pt x="782008" y="549044"/>
                  </a:lnTo>
                  <a:lnTo>
                    <a:pt x="745000" y="550049"/>
                  </a:lnTo>
                  <a:lnTo>
                    <a:pt x="708333" y="550718"/>
                  </a:lnTo>
                  <a:lnTo>
                    <a:pt x="672600" y="551165"/>
                  </a:lnTo>
                  <a:lnTo>
                    <a:pt x="637489" y="551463"/>
                  </a:lnTo>
                  <a:lnTo>
                    <a:pt x="602793" y="551661"/>
                  </a:lnTo>
                  <a:lnTo>
                    <a:pt x="568373" y="551088"/>
                  </a:lnTo>
                  <a:lnTo>
                    <a:pt x="534138" y="550000"/>
                  </a:lnTo>
                  <a:lnTo>
                    <a:pt x="500025" y="548569"/>
                  </a:lnTo>
                  <a:lnTo>
                    <a:pt x="466699" y="546910"/>
                  </a:lnTo>
                  <a:lnTo>
                    <a:pt x="433900" y="545098"/>
                  </a:lnTo>
                  <a:lnTo>
                    <a:pt x="401450" y="543185"/>
                  </a:lnTo>
                  <a:lnTo>
                    <a:pt x="369939" y="541909"/>
                  </a:lnTo>
                  <a:lnTo>
                    <a:pt x="339054" y="541059"/>
                  </a:lnTo>
                  <a:lnTo>
                    <a:pt x="308586" y="540492"/>
                  </a:lnTo>
                  <a:lnTo>
                    <a:pt x="279807" y="539408"/>
                  </a:lnTo>
                  <a:lnTo>
                    <a:pt x="252155" y="537980"/>
                  </a:lnTo>
                  <a:lnTo>
                    <a:pt x="225253" y="536323"/>
                  </a:lnTo>
                  <a:lnTo>
                    <a:pt x="199557" y="534512"/>
                  </a:lnTo>
                  <a:lnTo>
                    <a:pt x="174666" y="532600"/>
                  </a:lnTo>
                  <a:lnTo>
                    <a:pt x="150311" y="530619"/>
                  </a:lnTo>
                  <a:lnTo>
                    <a:pt x="104434" y="528419"/>
                  </a:lnTo>
                  <a:lnTo>
                    <a:pt x="63348" y="528852"/>
                  </a:lnTo>
                  <a:lnTo>
                    <a:pt x="20651" y="535618"/>
                  </a:lnTo>
                  <a:lnTo>
                    <a:pt x="0" y="539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628"/>
            <p:cNvSpPr/>
            <p:nvPr>
              <p:custDataLst>
                <p:tags r:id="rId16"/>
              </p:custDataLst>
            </p:nvPr>
          </p:nvSpPr>
          <p:spPr>
            <a:xfrm>
              <a:off x="4368884" y="838200"/>
              <a:ext cx="31667" cy="493080"/>
            </a:xfrm>
            <a:custGeom>
              <a:avLst/>
              <a:gdLst/>
              <a:ahLst/>
              <a:cxnLst/>
              <a:rect l="0" t="0" r="0" b="0"/>
              <a:pathLst>
                <a:path w="31667" h="493080">
                  <a:moveTo>
                    <a:pt x="31666" y="0"/>
                  </a:moveTo>
                  <a:lnTo>
                    <a:pt x="31666" y="0"/>
                  </a:lnTo>
                  <a:lnTo>
                    <a:pt x="28295" y="45434"/>
                  </a:lnTo>
                  <a:lnTo>
                    <a:pt x="22827" y="81744"/>
                  </a:lnTo>
                  <a:lnTo>
                    <a:pt x="18801" y="113236"/>
                  </a:lnTo>
                  <a:lnTo>
                    <a:pt x="15365" y="149105"/>
                  </a:lnTo>
                  <a:lnTo>
                    <a:pt x="13838" y="188565"/>
                  </a:lnTo>
                  <a:lnTo>
                    <a:pt x="13159" y="229622"/>
                  </a:lnTo>
                  <a:lnTo>
                    <a:pt x="12857" y="270682"/>
                  </a:lnTo>
                  <a:lnTo>
                    <a:pt x="12723" y="310097"/>
                  </a:lnTo>
                  <a:lnTo>
                    <a:pt x="10782" y="346901"/>
                  </a:lnTo>
                  <a:lnTo>
                    <a:pt x="8273" y="380661"/>
                  </a:lnTo>
                  <a:lnTo>
                    <a:pt x="6156" y="422763"/>
                  </a:lnTo>
                  <a:lnTo>
                    <a:pt x="1357" y="465188"/>
                  </a:lnTo>
                  <a:lnTo>
                    <a:pt x="0" y="493027"/>
                  </a:lnTo>
                  <a:lnTo>
                    <a:pt x="677" y="493079"/>
                  </a:lnTo>
                  <a:lnTo>
                    <a:pt x="6266" y="488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2" name="SMARTInkShape-629"/>
          <p:cNvSpPr/>
          <p:nvPr>
            <p:custDataLst>
              <p:tags r:id="rId14"/>
            </p:custDataLst>
          </p:nvPr>
        </p:nvSpPr>
        <p:spPr>
          <a:xfrm>
            <a:off x="1746250" y="755934"/>
            <a:ext cx="2825751" cy="99157"/>
          </a:xfrm>
          <a:custGeom>
            <a:avLst/>
            <a:gdLst/>
            <a:ahLst/>
            <a:cxnLst/>
            <a:rect l="0" t="0" r="0" b="0"/>
            <a:pathLst>
              <a:path w="2825751" h="99157">
                <a:moveTo>
                  <a:pt x="0" y="88616"/>
                </a:moveTo>
                <a:lnTo>
                  <a:pt x="0" y="88616"/>
                </a:lnTo>
                <a:lnTo>
                  <a:pt x="3371" y="91987"/>
                </a:lnTo>
                <a:lnTo>
                  <a:pt x="40080" y="99156"/>
                </a:lnTo>
                <a:lnTo>
                  <a:pt x="84953" y="99008"/>
                </a:lnTo>
                <a:lnTo>
                  <a:pt x="119601" y="96057"/>
                </a:lnTo>
                <a:lnTo>
                  <a:pt x="160871" y="92393"/>
                </a:lnTo>
                <a:lnTo>
                  <a:pt x="185564" y="89723"/>
                </a:lnTo>
                <a:lnTo>
                  <a:pt x="212609" y="86532"/>
                </a:lnTo>
                <a:lnTo>
                  <a:pt x="241223" y="82993"/>
                </a:lnTo>
                <a:lnTo>
                  <a:pt x="270882" y="79223"/>
                </a:lnTo>
                <a:lnTo>
                  <a:pt x="301238" y="75298"/>
                </a:lnTo>
                <a:lnTo>
                  <a:pt x="332059" y="71271"/>
                </a:lnTo>
                <a:lnTo>
                  <a:pt x="363189" y="67880"/>
                </a:lnTo>
                <a:lnTo>
                  <a:pt x="394526" y="64914"/>
                </a:lnTo>
                <a:lnTo>
                  <a:pt x="426001" y="62232"/>
                </a:lnTo>
                <a:lnTo>
                  <a:pt x="458272" y="59738"/>
                </a:lnTo>
                <a:lnTo>
                  <a:pt x="491076" y="57369"/>
                </a:lnTo>
                <a:lnTo>
                  <a:pt x="524234" y="55085"/>
                </a:lnTo>
                <a:lnTo>
                  <a:pt x="558334" y="52856"/>
                </a:lnTo>
                <a:lnTo>
                  <a:pt x="593061" y="50665"/>
                </a:lnTo>
                <a:lnTo>
                  <a:pt x="628208" y="48499"/>
                </a:lnTo>
                <a:lnTo>
                  <a:pt x="663633" y="45643"/>
                </a:lnTo>
                <a:lnTo>
                  <a:pt x="699244" y="42329"/>
                </a:lnTo>
                <a:lnTo>
                  <a:pt x="734979" y="38708"/>
                </a:lnTo>
                <a:lnTo>
                  <a:pt x="770798" y="35588"/>
                </a:lnTo>
                <a:lnTo>
                  <a:pt x="806670" y="32803"/>
                </a:lnTo>
                <a:lnTo>
                  <a:pt x="842580" y="30241"/>
                </a:lnTo>
                <a:lnTo>
                  <a:pt x="878514" y="28533"/>
                </a:lnTo>
                <a:lnTo>
                  <a:pt x="914465" y="27394"/>
                </a:lnTo>
                <a:lnTo>
                  <a:pt x="950427" y="26634"/>
                </a:lnTo>
                <a:lnTo>
                  <a:pt x="986396" y="25423"/>
                </a:lnTo>
                <a:lnTo>
                  <a:pt x="1022369" y="23909"/>
                </a:lnTo>
                <a:lnTo>
                  <a:pt x="1058346" y="22195"/>
                </a:lnTo>
                <a:lnTo>
                  <a:pt x="1093620" y="21052"/>
                </a:lnTo>
                <a:lnTo>
                  <a:pt x="1128425" y="20290"/>
                </a:lnTo>
                <a:lnTo>
                  <a:pt x="1162916" y="19782"/>
                </a:lnTo>
                <a:lnTo>
                  <a:pt x="1196494" y="18738"/>
                </a:lnTo>
                <a:lnTo>
                  <a:pt x="1229463" y="17336"/>
                </a:lnTo>
                <a:lnTo>
                  <a:pt x="1262025" y="15696"/>
                </a:lnTo>
                <a:lnTo>
                  <a:pt x="1294317" y="14603"/>
                </a:lnTo>
                <a:lnTo>
                  <a:pt x="1326428" y="13874"/>
                </a:lnTo>
                <a:lnTo>
                  <a:pt x="1358418" y="13388"/>
                </a:lnTo>
                <a:lnTo>
                  <a:pt x="1389623" y="13064"/>
                </a:lnTo>
                <a:lnTo>
                  <a:pt x="1420304" y="12848"/>
                </a:lnTo>
                <a:lnTo>
                  <a:pt x="1450636" y="12704"/>
                </a:lnTo>
                <a:lnTo>
                  <a:pt x="1481441" y="11902"/>
                </a:lnTo>
                <a:lnTo>
                  <a:pt x="1512560" y="10663"/>
                </a:lnTo>
                <a:lnTo>
                  <a:pt x="1543890" y="9130"/>
                </a:lnTo>
                <a:lnTo>
                  <a:pt x="1576066" y="8109"/>
                </a:lnTo>
                <a:lnTo>
                  <a:pt x="1608805" y="7428"/>
                </a:lnTo>
                <a:lnTo>
                  <a:pt x="1641920" y="6974"/>
                </a:lnTo>
                <a:lnTo>
                  <a:pt x="1674580" y="7377"/>
                </a:lnTo>
                <a:lnTo>
                  <a:pt x="1706937" y="8351"/>
                </a:lnTo>
                <a:lnTo>
                  <a:pt x="1739091" y="9706"/>
                </a:lnTo>
                <a:lnTo>
                  <a:pt x="1771110" y="10609"/>
                </a:lnTo>
                <a:lnTo>
                  <a:pt x="1803040" y="11212"/>
                </a:lnTo>
                <a:lnTo>
                  <a:pt x="1834910" y="11613"/>
                </a:lnTo>
                <a:lnTo>
                  <a:pt x="1866740" y="11881"/>
                </a:lnTo>
                <a:lnTo>
                  <a:pt x="1898543" y="12059"/>
                </a:lnTo>
                <a:lnTo>
                  <a:pt x="1930329" y="12178"/>
                </a:lnTo>
                <a:lnTo>
                  <a:pt x="1962808" y="11552"/>
                </a:lnTo>
                <a:lnTo>
                  <a:pt x="1995750" y="10429"/>
                </a:lnTo>
                <a:lnTo>
                  <a:pt x="2029000" y="8975"/>
                </a:lnTo>
                <a:lnTo>
                  <a:pt x="2061750" y="8005"/>
                </a:lnTo>
                <a:lnTo>
                  <a:pt x="2094168" y="7359"/>
                </a:lnTo>
                <a:lnTo>
                  <a:pt x="2126361" y="6928"/>
                </a:lnTo>
                <a:lnTo>
                  <a:pt x="2159113" y="5935"/>
                </a:lnTo>
                <a:lnTo>
                  <a:pt x="2192236" y="4568"/>
                </a:lnTo>
                <a:lnTo>
                  <a:pt x="2225608" y="2950"/>
                </a:lnTo>
                <a:lnTo>
                  <a:pt x="2258438" y="1872"/>
                </a:lnTo>
                <a:lnTo>
                  <a:pt x="2290909" y="1153"/>
                </a:lnTo>
                <a:lnTo>
                  <a:pt x="2323139" y="674"/>
                </a:lnTo>
                <a:lnTo>
                  <a:pt x="2353799" y="355"/>
                </a:lnTo>
                <a:lnTo>
                  <a:pt x="2383410" y="142"/>
                </a:lnTo>
                <a:lnTo>
                  <a:pt x="2412323" y="0"/>
                </a:lnTo>
                <a:lnTo>
                  <a:pt x="2440771" y="611"/>
                </a:lnTo>
                <a:lnTo>
                  <a:pt x="2468908" y="1724"/>
                </a:lnTo>
                <a:lnTo>
                  <a:pt x="2496839" y="3171"/>
                </a:lnTo>
                <a:lnTo>
                  <a:pt x="2523220" y="4136"/>
                </a:lnTo>
                <a:lnTo>
                  <a:pt x="2548569" y="4779"/>
                </a:lnTo>
                <a:lnTo>
                  <a:pt x="2596019" y="5494"/>
                </a:lnTo>
                <a:lnTo>
                  <a:pt x="2638275" y="5812"/>
                </a:lnTo>
                <a:lnTo>
                  <a:pt x="2678223" y="5953"/>
                </a:lnTo>
                <a:lnTo>
                  <a:pt x="2715732" y="6016"/>
                </a:lnTo>
                <a:lnTo>
                  <a:pt x="2763205" y="6051"/>
                </a:lnTo>
                <a:lnTo>
                  <a:pt x="2805922" y="7945"/>
                </a:lnTo>
                <a:lnTo>
                  <a:pt x="2825750" y="1241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43" cstate="print"/>
          <a:srcRect/>
          <a:stretch>
            <a:fillRect/>
          </a:stretch>
        </p:blipFill>
        <p:spPr bwMode="auto">
          <a:xfrm>
            <a:off x="1080391" y="55755"/>
            <a:ext cx="96297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63" name="SMARTInkShape-Group143"/>
          <p:cNvGrpSpPr/>
          <p:nvPr/>
        </p:nvGrpSpPr>
        <p:grpSpPr>
          <a:xfrm>
            <a:off x="10321443" y="5892800"/>
            <a:ext cx="725819" cy="529117"/>
            <a:chOff x="10321443" y="5892800"/>
            <a:chExt cx="725819" cy="529117"/>
          </a:xfrm>
        </p:grpSpPr>
        <p:sp>
          <p:nvSpPr>
            <p:cNvPr id="16459" name="SMARTInkShape-630"/>
            <p:cNvSpPr/>
            <p:nvPr>
              <p:custDataLst>
                <p:tags r:id="rId138"/>
              </p:custDataLst>
            </p:nvPr>
          </p:nvSpPr>
          <p:spPr>
            <a:xfrm>
              <a:off x="10845800" y="5892800"/>
              <a:ext cx="201462" cy="463551"/>
            </a:xfrm>
            <a:custGeom>
              <a:avLst/>
              <a:gdLst/>
              <a:ahLst/>
              <a:cxnLst/>
              <a:rect l="0" t="0" r="0" b="0"/>
              <a:pathLst>
                <a:path w="201462" h="463551">
                  <a:moveTo>
                    <a:pt x="95250" y="0"/>
                  </a:moveTo>
                  <a:lnTo>
                    <a:pt x="95250" y="0"/>
                  </a:lnTo>
                  <a:lnTo>
                    <a:pt x="105363" y="3371"/>
                  </a:lnTo>
                  <a:lnTo>
                    <a:pt x="131877" y="22322"/>
                  </a:lnTo>
                  <a:lnTo>
                    <a:pt x="159802" y="60392"/>
                  </a:lnTo>
                  <a:lnTo>
                    <a:pt x="177326" y="98808"/>
                  </a:lnTo>
                  <a:lnTo>
                    <a:pt x="192408" y="145515"/>
                  </a:lnTo>
                  <a:lnTo>
                    <a:pt x="197417" y="171799"/>
                  </a:lnTo>
                  <a:lnTo>
                    <a:pt x="201461" y="199199"/>
                  </a:lnTo>
                  <a:lnTo>
                    <a:pt x="201336" y="228049"/>
                  </a:lnTo>
                  <a:lnTo>
                    <a:pt x="198429" y="257865"/>
                  </a:lnTo>
                  <a:lnTo>
                    <a:pt x="193669" y="288327"/>
                  </a:lnTo>
                  <a:lnTo>
                    <a:pt x="183441" y="316395"/>
                  </a:lnTo>
                  <a:lnTo>
                    <a:pt x="169566" y="342870"/>
                  </a:lnTo>
                  <a:lnTo>
                    <a:pt x="153260" y="368279"/>
                  </a:lnTo>
                  <a:lnTo>
                    <a:pt x="128984" y="390158"/>
                  </a:lnTo>
                  <a:lnTo>
                    <a:pt x="99395" y="409683"/>
                  </a:lnTo>
                  <a:lnTo>
                    <a:pt x="66263" y="427639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0" name="SMARTInkShape-631"/>
            <p:cNvSpPr/>
            <p:nvPr>
              <p:custDataLst>
                <p:tags r:id="rId139"/>
              </p:custDataLst>
            </p:nvPr>
          </p:nvSpPr>
          <p:spPr>
            <a:xfrm>
              <a:off x="10653202" y="5974026"/>
              <a:ext cx="194611" cy="447891"/>
            </a:xfrm>
            <a:custGeom>
              <a:avLst/>
              <a:gdLst/>
              <a:ahLst/>
              <a:cxnLst/>
              <a:rect l="0" t="0" r="0" b="0"/>
              <a:pathLst>
                <a:path w="194611" h="447891">
                  <a:moveTo>
                    <a:pt x="52898" y="134674"/>
                  </a:moveTo>
                  <a:lnTo>
                    <a:pt x="52898" y="134674"/>
                  </a:lnTo>
                  <a:lnTo>
                    <a:pt x="47122" y="178025"/>
                  </a:lnTo>
                  <a:lnTo>
                    <a:pt x="36996" y="223562"/>
                  </a:lnTo>
                  <a:lnTo>
                    <a:pt x="29133" y="261198"/>
                  </a:lnTo>
                  <a:lnTo>
                    <a:pt x="22815" y="303326"/>
                  </a:lnTo>
                  <a:lnTo>
                    <a:pt x="17654" y="345802"/>
                  </a:lnTo>
                  <a:lnTo>
                    <a:pt x="13011" y="383495"/>
                  </a:lnTo>
                  <a:lnTo>
                    <a:pt x="6429" y="426337"/>
                  </a:lnTo>
                  <a:lnTo>
                    <a:pt x="11" y="447890"/>
                  </a:lnTo>
                  <a:lnTo>
                    <a:pt x="0" y="447201"/>
                  </a:lnTo>
                  <a:lnTo>
                    <a:pt x="8243" y="408153"/>
                  </a:lnTo>
                  <a:lnTo>
                    <a:pt x="14000" y="368404"/>
                  </a:lnTo>
                  <a:lnTo>
                    <a:pt x="18500" y="341999"/>
                  </a:lnTo>
                  <a:lnTo>
                    <a:pt x="23616" y="313108"/>
                  </a:lnTo>
                  <a:lnTo>
                    <a:pt x="27731" y="284675"/>
                  </a:lnTo>
                  <a:lnTo>
                    <a:pt x="31184" y="256546"/>
                  </a:lnTo>
                  <a:lnTo>
                    <a:pt x="34188" y="228623"/>
                  </a:lnTo>
                  <a:lnTo>
                    <a:pt x="36897" y="201539"/>
                  </a:lnTo>
                  <a:lnTo>
                    <a:pt x="39408" y="175017"/>
                  </a:lnTo>
                  <a:lnTo>
                    <a:pt x="41788" y="148870"/>
                  </a:lnTo>
                  <a:lnTo>
                    <a:pt x="44431" y="104765"/>
                  </a:lnTo>
                  <a:lnTo>
                    <a:pt x="46312" y="68465"/>
                  </a:lnTo>
                  <a:lnTo>
                    <a:pt x="52751" y="30311"/>
                  </a:lnTo>
                  <a:lnTo>
                    <a:pt x="62004" y="15148"/>
                  </a:lnTo>
                  <a:lnTo>
                    <a:pt x="75055" y="5587"/>
                  </a:lnTo>
                  <a:lnTo>
                    <a:pt x="82486" y="2049"/>
                  </a:lnTo>
                  <a:lnTo>
                    <a:pt x="98268" y="0"/>
                  </a:lnTo>
                  <a:lnTo>
                    <a:pt x="106429" y="441"/>
                  </a:lnTo>
                  <a:lnTo>
                    <a:pt x="123019" y="8457"/>
                  </a:lnTo>
                  <a:lnTo>
                    <a:pt x="137686" y="21427"/>
                  </a:lnTo>
                  <a:lnTo>
                    <a:pt x="146557" y="36599"/>
                  </a:lnTo>
                  <a:lnTo>
                    <a:pt x="147203" y="54631"/>
                  </a:lnTo>
                  <a:lnTo>
                    <a:pt x="145402" y="64379"/>
                  </a:lnTo>
                  <a:lnTo>
                    <a:pt x="135874" y="80853"/>
                  </a:lnTo>
                  <a:lnTo>
                    <a:pt x="106175" y="116064"/>
                  </a:lnTo>
                  <a:lnTo>
                    <a:pt x="103232" y="118034"/>
                  </a:lnTo>
                  <a:lnTo>
                    <a:pt x="101976" y="120053"/>
                  </a:lnTo>
                  <a:lnTo>
                    <a:pt x="101845" y="122103"/>
                  </a:lnTo>
                  <a:lnTo>
                    <a:pt x="102462" y="124177"/>
                  </a:lnTo>
                  <a:lnTo>
                    <a:pt x="104991" y="125560"/>
                  </a:lnTo>
                  <a:lnTo>
                    <a:pt x="119368" y="129622"/>
                  </a:lnTo>
                  <a:lnTo>
                    <a:pt x="160655" y="154731"/>
                  </a:lnTo>
                  <a:lnTo>
                    <a:pt x="184309" y="179814"/>
                  </a:lnTo>
                  <a:lnTo>
                    <a:pt x="192441" y="197540"/>
                  </a:lnTo>
                  <a:lnTo>
                    <a:pt x="194610" y="206218"/>
                  </a:lnTo>
                  <a:lnTo>
                    <a:pt x="193258" y="225268"/>
                  </a:lnTo>
                  <a:lnTo>
                    <a:pt x="190921" y="235286"/>
                  </a:lnTo>
                  <a:lnTo>
                    <a:pt x="178918" y="252064"/>
                  </a:lnTo>
                  <a:lnTo>
                    <a:pt x="152326" y="271526"/>
                  </a:lnTo>
                  <a:lnTo>
                    <a:pt x="115107" y="287374"/>
                  </a:lnTo>
                  <a:lnTo>
                    <a:pt x="99597" y="288855"/>
                  </a:lnTo>
                  <a:lnTo>
                    <a:pt x="92496" y="288260"/>
                  </a:lnTo>
                  <a:lnTo>
                    <a:pt x="87764" y="284337"/>
                  </a:lnTo>
                  <a:lnTo>
                    <a:pt x="78298" y="255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1" name="SMARTInkShape-632"/>
            <p:cNvSpPr/>
            <p:nvPr>
              <p:custDataLst>
                <p:tags r:id="rId140"/>
              </p:custDataLst>
            </p:nvPr>
          </p:nvSpPr>
          <p:spPr>
            <a:xfrm>
              <a:off x="10490200" y="6032500"/>
              <a:ext cx="14928" cy="228601"/>
            </a:xfrm>
            <a:custGeom>
              <a:avLst/>
              <a:gdLst/>
              <a:ahLst/>
              <a:cxnLst/>
              <a:rect l="0" t="0" r="0" b="0"/>
              <a:pathLst>
                <a:path w="14928" h="228601">
                  <a:moveTo>
                    <a:pt x="0" y="0"/>
                  </a:moveTo>
                  <a:lnTo>
                    <a:pt x="0" y="0"/>
                  </a:lnTo>
                  <a:lnTo>
                    <a:pt x="5069" y="36885"/>
                  </a:lnTo>
                  <a:lnTo>
                    <a:pt x="10831" y="80465"/>
                  </a:lnTo>
                  <a:lnTo>
                    <a:pt x="14927" y="124896"/>
                  </a:lnTo>
                  <a:lnTo>
                    <a:pt x="13454" y="162047"/>
                  </a:lnTo>
                  <a:lnTo>
                    <a:pt x="6573" y="20112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2" name="SMARTInkShape-633"/>
            <p:cNvSpPr/>
            <p:nvPr>
              <p:custDataLst>
                <p:tags r:id="rId141"/>
              </p:custDataLst>
            </p:nvPr>
          </p:nvSpPr>
          <p:spPr>
            <a:xfrm>
              <a:off x="10321443" y="6150249"/>
              <a:ext cx="244958" cy="9252"/>
            </a:xfrm>
            <a:custGeom>
              <a:avLst/>
              <a:gdLst/>
              <a:ahLst/>
              <a:cxnLst/>
              <a:rect l="0" t="0" r="0" b="0"/>
              <a:pathLst>
                <a:path w="244958" h="9252">
                  <a:moveTo>
                    <a:pt x="3657" y="9251"/>
                  </a:moveTo>
                  <a:lnTo>
                    <a:pt x="3657" y="9251"/>
                  </a:lnTo>
                  <a:lnTo>
                    <a:pt x="286" y="5880"/>
                  </a:lnTo>
                  <a:lnTo>
                    <a:pt x="0" y="4887"/>
                  </a:lnTo>
                  <a:lnTo>
                    <a:pt x="513" y="4225"/>
                  </a:lnTo>
                  <a:lnTo>
                    <a:pt x="1559" y="3784"/>
                  </a:lnTo>
                  <a:lnTo>
                    <a:pt x="40419" y="1136"/>
                  </a:lnTo>
                  <a:lnTo>
                    <a:pt x="80673" y="0"/>
                  </a:lnTo>
                  <a:lnTo>
                    <a:pt x="112150" y="1672"/>
                  </a:lnTo>
                  <a:lnTo>
                    <a:pt x="147953" y="4199"/>
                  </a:lnTo>
                  <a:lnTo>
                    <a:pt x="195258" y="7005"/>
                  </a:lnTo>
                  <a:lnTo>
                    <a:pt x="244957" y="9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71" name="SMARTInkShape-Group144"/>
          <p:cNvGrpSpPr/>
          <p:nvPr/>
        </p:nvGrpSpPr>
        <p:grpSpPr>
          <a:xfrm>
            <a:off x="8992224" y="5902680"/>
            <a:ext cx="1101290" cy="333021"/>
            <a:chOff x="8992224" y="5902680"/>
            <a:chExt cx="1101290" cy="333021"/>
          </a:xfrm>
        </p:grpSpPr>
        <p:sp>
          <p:nvSpPr>
            <p:cNvPr id="16464" name="SMARTInkShape-634"/>
            <p:cNvSpPr/>
            <p:nvPr>
              <p:custDataLst>
                <p:tags r:id="rId131"/>
              </p:custDataLst>
            </p:nvPr>
          </p:nvSpPr>
          <p:spPr>
            <a:xfrm>
              <a:off x="10033000" y="61023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3371" y="6741"/>
                  </a:lnTo>
                  <a:lnTo>
                    <a:pt x="7840" y="46453"/>
                  </a:lnTo>
                  <a:lnTo>
                    <a:pt x="15110" y="87178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5" name="SMARTInkShape-635"/>
            <p:cNvSpPr/>
            <p:nvPr>
              <p:custDataLst>
                <p:tags r:id="rId132"/>
              </p:custDataLst>
            </p:nvPr>
          </p:nvSpPr>
          <p:spPr>
            <a:xfrm>
              <a:off x="10040233" y="5984416"/>
              <a:ext cx="53281" cy="43863"/>
            </a:xfrm>
            <a:custGeom>
              <a:avLst/>
              <a:gdLst/>
              <a:ahLst/>
              <a:cxnLst/>
              <a:rect l="0" t="0" r="0" b="0"/>
              <a:pathLst>
                <a:path w="53281" h="43863">
                  <a:moveTo>
                    <a:pt x="5467" y="16334"/>
                  </a:moveTo>
                  <a:lnTo>
                    <a:pt x="5467" y="16334"/>
                  </a:lnTo>
                  <a:lnTo>
                    <a:pt x="2096" y="16334"/>
                  </a:lnTo>
                  <a:lnTo>
                    <a:pt x="1104" y="17745"/>
                  </a:lnTo>
                  <a:lnTo>
                    <a:pt x="0" y="23075"/>
                  </a:lnTo>
                  <a:lnTo>
                    <a:pt x="2749" y="34010"/>
                  </a:lnTo>
                  <a:lnTo>
                    <a:pt x="8022" y="40182"/>
                  </a:lnTo>
                  <a:lnTo>
                    <a:pt x="11404" y="42816"/>
                  </a:lnTo>
                  <a:lnTo>
                    <a:pt x="22685" y="43862"/>
                  </a:lnTo>
                  <a:lnTo>
                    <a:pt x="35697" y="41267"/>
                  </a:lnTo>
                  <a:lnTo>
                    <a:pt x="46185" y="35412"/>
                  </a:lnTo>
                  <a:lnTo>
                    <a:pt x="49545" y="31169"/>
                  </a:lnTo>
                  <a:lnTo>
                    <a:pt x="53280" y="20810"/>
                  </a:lnTo>
                  <a:lnTo>
                    <a:pt x="52863" y="15790"/>
                  </a:lnTo>
                  <a:lnTo>
                    <a:pt x="48641" y="6449"/>
                  </a:lnTo>
                  <a:lnTo>
                    <a:pt x="44127" y="3394"/>
                  </a:lnTo>
                  <a:lnTo>
                    <a:pt x="31586" y="0"/>
                  </a:lnTo>
                  <a:lnTo>
                    <a:pt x="25702" y="506"/>
                  </a:lnTo>
                  <a:lnTo>
                    <a:pt x="5467" y="9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6" name="SMARTInkShape-636"/>
            <p:cNvSpPr/>
            <p:nvPr>
              <p:custDataLst>
                <p:tags r:id="rId133"/>
              </p:custDataLst>
            </p:nvPr>
          </p:nvSpPr>
          <p:spPr>
            <a:xfrm>
              <a:off x="9810750" y="5902680"/>
              <a:ext cx="184151" cy="256821"/>
            </a:xfrm>
            <a:custGeom>
              <a:avLst/>
              <a:gdLst/>
              <a:ahLst/>
              <a:cxnLst/>
              <a:rect l="0" t="0" r="0" b="0"/>
              <a:pathLst>
                <a:path w="184151" h="256821">
                  <a:moveTo>
                    <a:pt x="184150" y="21870"/>
                  </a:moveTo>
                  <a:lnTo>
                    <a:pt x="184150" y="21870"/>
                  </a:lnTo>
                  <a:lnTo>
                    <a:pt x="178683" y="0"/>
                  </a:lnTo>
                  <a:lnTo>
                    <a:pt x="177682" y="235"/>
                  </a:lnTo>
                  <a:lnTo>
                    <a:pt x="151107" y="44391"/>
                  </a:lnTo>
                  <a:lnTo>
                    <a:pt x="123246" y="90475"/>
                  </a:lnTo>
                  <a:lnTo>
                    <a:pt x="102989" y="125738"/>
                  </a:lnTo>
                  <a:lnTo>
                    <a:pt x="80345" y="158815"/>
                  </a:lnTo>
                  <a:lnTo>
                    <a:pt x="45680" y="201441"/>
                  </a:lnTo>
                  <a:lnTo>
                    <a:pt x="5542" y="246514"/>
                  </a:lnTo>
                  <a:lnTo>
                    <a:pt x="0" y="25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7" name="SMARTInkShape-637"/>
            <p:cNvSpPr/>
            <p:nvPr>
              <p:custDataLst>
                <p:tags r:id="rId134"/>
              </p:custDataLst>
            </p:nvPr>
          </p:nvSpPr>
          <p:spPr>
            <a:xfrm>
              <a:off x="9778998" y="5952643"/>
              <a:ext cx="155165" cy="200508"/>
            </a:xfrm>
            <a:custGeom>
              <a:avLst/>
              <a:gdLst/>
              <a:ahLst/>
              <a:cxnLst/>
              <a:rect l="0" t="0" r="0" b="0"/>
              <a:pathLst>
                <a:path w="155165" h="200508">
                  <a:moveTo>
                    <a:pt x="2" y="3657"/>
                  </a:moveTo>
                  <a:lnTo>
                    <a:pt x="2" y="3657"/>
                  </a:lnTo>
                  <a:lnTo>
                    <a:pt x="0" y="286"/>
                  </a:lnTo>
                  <a:lnTo>
                    <a:pt x="2119" y="0"/>
                  </a:lnTo>
                  <a:lnTo>
                    <a:pt x="10115" y="1561"/>
                  </a:lnTo>
                  <a:lnTo>
                    <a:pt x="26516" y="16520"/>
                  </a:lnTo>
                  <a:lnTo>
                    <a:pt x="66229" y="62067"/>
                  </a:lnTo>
                  <a:lnTo>
                    <a:pt x="100998" y="103435"/>
                  </a:lnTo>
                  <a:lnTo>
                    <a:pt x="129096" y="142112"/>
                  </a:lnTo>
                  <a:lnTo>
                    <a:pt x="152268" y="181499"/>
                  </a:lnTo>
                  <a:lnTo>
                    <a:pt x="155164" y="192059"/>
                  </a:lnTo>
                  <a:lnTo>
                    <a:pt x="154948" y="194875"/>
                  </a:lnTo>
                  <a:lnTo>
                    <a:pt x="152402" y="200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8" name="SMARTInkShape-638"/>
            <p:cNvSpPr/>
            <p:nvPr>
              <p:custDataLst>
                <p:tags r:id="rId135"/>
              </p:custDataLst>
            </p:nvPr>
          </p:nvSpPr>
          <p:spPr>
            <a:xfrm>
              <a:off x="9487281" y="5931162"/>
              <a:ext cx="259970" cy="255052"/>
            </a:xfrm>
            <a:custGeom>
              <a:avLst/>
              <a:gdLst/>
              <a:ahLst/>
              <a:cxnLst/>
              <a:rect l="0" t="0" r="0" b="0"/>
              <a:pathLst>
                <a:path w="259970" h="255052">
                  <a:moveTo>
                    <a:pt x="158369" y="6088"/>
                  </a:moveTo>
                  <a:lnTo>
                    <a:pt x="158369" y="6088"/>
                  </a:lnTo>
                  <a:lnTo>
                    <a:pt x="170302" y="1062"/>
                  </a:lnTo>
                  <a:lnTo>
                    <a:pt x="176014" y="0"/>
                  </a:lnTo>
                  <a:lnTo>
                    <a:pt x="133997" y="26484"/>
                  </a:lnTo>
                  <a:lnTo>
                    <a:pt x="94995" y="50803"/>
                  </a:lnTo>
                  <a:lnTo>
                    <a:pt x="48330" y="95003"/>
                  </a:lnTo>
                  <a:lnTo>
                    <a:pt x="40863" y="107301"/>
                  </a:lnTo>
                  <a:lnTo>
                    <a:pt x="41932" y="110253"/>
                  </a:lnTo>
                  <a:lnTo>
                    <a:pt x="48764" y="115413"/>
                  </a:lnTo>
                  <a:lnTo>
                    <a:pt x="84677" y="128789"/>
                  </a:lnTo>
                  <a:lnTo>
                    <a:pt x="88075" y="131633"/>
                  </a:lnTo>
                  <a:lnTo>
                    <a:pt x="91848" y="138556"/>
                  </a:lnTo>
                  <a:lnTo>
                    <a:pt x="91444" y="143084"/>
                  </a:lnTo>
                  <a:lnTo>
                    <a:pt x="87231" y="153758"/>
                  </a:lnTo>
                  <a:lnTo>
                    <a:pt x="41793" y="193751"/>
                  </a:lnTo>
                  <a:lnTo>
                    <a:pt x="1251" y="231068"/>
                  </a:lnTo>
                  <a:lnTo>
                    <a:pt x="0" y="235802"/>
                  </a:lnTo>
                  <a:lnTo>
                    <a:pt x="578" y="240370"/>
                  </a:lnTo>
                  <a:lnTo>
                    <a:pt x="2375" y="244826"/>
                  </a:lnTo>
                  <a:lnTo>
                    <a:pt x="13779" y="251659"/>
                  </a:lnTo>
                  <a:lnTo>
                    <a:pt x="21760" y="254468"/>
                  </a:lnTo>
                  <a:lnTo>
                    <a:pt x="56587" y="255051"/>
                  </a:lnTo>
                  <a:lnTo>
                    <a:pt x="101557" y="250757"/>
                  </a:lnTo>
                  <a:lnTo>
                    <a:pt x="134059" y="247003"/>
                  </a:lnTo>
                  <a:lnTo>
                    <a:pt x="166614" y="244395"/>
                  </a:lnTo>
                  <a:lnTo>
                    <a:pt x="211298" y="246187"/>
                  </a:lnTo>
                  <a:lnTo>
                    <a:pt x="259969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9" name="SMARTInkShape-639"/>
            <p:cNvSpPr/>
            <p:nvPr>
              <p:custDataLst>
                <p:tags r:id="rId136"/>
              </p:custDataLst>
            </p:nvPr>
          </p:nvSpPr>
          <p:spPr>
            <a:xfrm>
              <a:off x="9226550" y="60960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763" y="18493"/>
                  </a:lnTo>
                  <a:lnTo>
                    <a:pt x="6743" y="16561"/>
                  </a:lnTo>
                  <a:lnTo>
                    <a:pt x="38282" y="9099"/>
                  </a:lnTo>
                  <a:lnTo>
                    <a:pt x="77351" y="6459"/>
                  </a:lnTo>
                  <a:lnTo>
                    <a:pt x="118718" y="222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0" name="SMARTInkShape-640"/>
            <p:cNvSpPr/>
            <p:nvPr>
              <p:custDataLst>
                <p:tags r:id="rId137"/>
              </p:custDataLst>
            </p:nvPr>
          </p:nvSpPr>
          <p:spPr>
            <a:xfrm>
              <a:off x="8992224" y="6010512"/>
              <a:ext cx="141458" cy="209256"/>
            </a:xfrm>
            <a:custGeom>
              <a:avLst/>
              <a:gdLst/>
              <a:ahLst/>
              <a:cxnLst/>
              <a:rect l="0" t="0" r="0" b="0"/>
              <a:pathLst>
                <a:path w="141458" h="209256">
                  <a:moveTo>
                    <a:pt x="31126" y="41038"/>
                  </a:moveTo>
                  <a:lnTo>
                    <a:pt x="31126" y="41038"/>
                  </a:lnTo>
                  <a:lnTo>
                    <a:pt x="31124" y="37381"/>
                  </a:lnTo>
                  <a:lnTo>
                    <a:pt x="31124" y="38942"/>
                  </a:lnTo>
                  <a:lnTo>
                    <a:pt x="27755" y="47159"/>
                  </a:lnTo>
                  <a:lnTo>
                    <a:pt x="28313" y="89290"/>
                  </a:lnTo>
                  <a:lnTo>
                    <a:pt x="23942" y="126596"/>
                  </a:lnTo>
                  <a:lnTo>
                    <a:pt x="16297" y="165167"/>
                  </a:lnTo>
                  <a:lnTo>
                    <a:pt x="6345" y="208696"/>
                  </a:lnTo>
                  <a:lnTo>
                    <a:pt x="5432" y="209255"/>
                  </a:lnTo>
                  <a:lnTo>
                    <a:pt x="4120" y="208920"/>
                  </a:lnTo>
                  <a:lnTo>
                    <a:pt x="2540" y="207993"/>
                  </a:lnTo>
                  <a:lnTo>
                    <a:pt x="0" y="169606"/>
                  </a:lnTo>
                  <a:lnTo>
                    <a:pt x="972" y="122407"/>
                  </a:lnTo>
                  <a:lnTo>
                    <a:pt x="8864" y="81375"/>
                  </a:lnTo>
                  <a:lnTo>
                    <a:pt x="17395" y="47266"/>
                  </a:lnTo>
                  <a:lnTo>
                    <a:pt x="32703" y="20384"/>
                  </a:lnTo>
                  <a:lnTo>
                    <a:pt x="44527" y="8104"/>
                  </a:lnTo>
                  <a:lnTo>
                    <a:pt x="60600" y="1706"/>
                  </a:lnTo>
                  <a:lnTo>
                    <a:pt x="69825" y="0"/>
                  </a:lnTo>
                  <a:lnTo>
                    <a:pt x="91362" y="3750"/>
                  </a:lnTo>
                  <a:lnTo>
                    <a:pt x="103035" y="7711"/>
                  </a:lnTo>
                  <a:lnTo>
                    <a:pt x="121647" y="23404"/>
                  </a:lnTo>
                  <a:lnTo>
                    <a:pt x="129573" y="33514"/>
                  </a:lnTo>
                  <a:lnTo>
                    <a:pt x="138379" y="57920"/>
                  </a:lnTo>
                  <a:lnTo>
                    <a:pt x="141457" y="99427"/>
                  </a:lnTo>
                  <a:lnTo>
                    <a:pt x="138018" y="127667"/>
                  </a:lnTo>
                  <a:lnTo>
                    <a:pt x="125592" y="165954"/>
                  </a:lnTo>
                  <a:lnTo>
                    <a:pt x="113676" y="20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74" name="SMARTInkShape-Group145"/>
          <p:cNvGrpSpPr/>
          <p:nvPr/>
        </p:nvGrpSpPr>
        <p:grpSpPr>
          <a:xfrm>
            <a:off x="8090953" y="5962751"/>
            <a:ext cx="525998" cy="457100"/>
            <a:chOff x="8090953" y="5962751"/>
            <a:chExt cx="525998" cy="457100"/>
          </a:xfrm>
        </p:grpSpPr>
        <p:sp>
          <p:nvSpPr>
            <p:cNvPr id="16472" name="SMARTInkShape-641"/>
            <p:cNvSpPr/>
            <p:nvPr>
              <p:custDataLst>
                <p:tags r:id="rId129"/>
              </p:custDataLst>
            </p:nvPr>
          </p:nvSpPr>
          <p:spPr>
            <a:xfrm>
              <a:off x="8090953" y="5962751"/>
              <a:ext cx="284698" cy="260250"/>
            </a:xfrm>
            <a:custGeom>
              <a:avLst/>
              <a:gdLst/>
              <a:ahLst/>
              <a:cxnLst/>
              <a:rect l="0" t="0" r="0" b="0"/>
              <a:pathLst>
                <a:path w="284698" h="260250">
                  <a:moveTo>
                    <a:pt x="195797" y="12599"/>
                  </a:moveTo>
                  <a:lnTo>
                    <a:pt x="195797" y="12599"/>
                  </a:lnTo>
                  <a:lnTo>
                    <a:pt x="239740" y="0"/>
                  </a:lnTo>
                  <a:lnTo>
                    <a:pt x="240097" y="3300"/>
                  </a:lnTo>
                  <a:lnTo>
                    <a:pt x="222926" y="44358"/>
                  </a:lnTo>
                  <a:lnTo>
                    <a:pt x="201562" y="82137"/>
                  </a:lnTo>
                  <a:lnTo>
                    <a:pt x="171791" y="120458"/>
                  </a:lnTo>
                  <a:lnTo>
                    <a:pt x="133023" y="156505"/>
                  </a:lnTo>
                  <a:lnTo>
                    <a:pt x="93706" y="180826"/>
                  </a:lnTo>
                  <a:lnTo>
                    <a:pt x="53207" y="195166"/>
                  </a:lnTo>
                  <a:lnTo>
                    <a:pt x="32001" y="196516"/>
                  </a:lnTo>
                  <a:lnTo>
                    <a:pt x="23805" y="193066"/>
                  </a:lnTo>
                  <a:lnTo>
                    <a:pt x="10936" y="179825"/>
                  </a:lnTo>
                  <a:lnTo>
                    <a:pt x="4275" y="162181"/>
                  </a:lnTo>
                  <a:lnTo>
                    <a:pt x="0" y="128851"/>
                  </a:lnTo>
                  <a:lnTo>
                    <a:pt x="2629" y="111798"/>
                  </a:lnTo>
                  <a:lnTo>
                    <a:pt x="5993" y="106076"/>
                  </a:lnTo>
                  <a:lnTo>
                    <a:pt x="7877" y="104552"/>
                  </a:lnTo>
                  <a:lnTo>
                    <a:pt x="20643" y="102403"/>
                  </a:lnTo>
                  <a:lnTo>
                    <a:pt x="44572" y="111881"/>
                  </a:lnTo>
                  <a:lnTo>
                    <a:pt x="82853" y="143479"/>
                  </a:lnTo>
                  <a:lnTo>
                    <a:pt x="125680" y="186119"/>
                  </a:lnTo>
                  <a:lnTo>
                    <a:pt x="166938" y="226611"/>
                  </a:lnTo>
                  <a:lnTo>
                    <a:pt x="210322" y="250155"/>
                  </a:lnTo>
                  <a:lnTo>
                    <a:pt x="253880" y="257258"/>
                  </a:lnTo>
                  <a:lnTo>
                    <a:pt x="284697" y="260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3" name="SMARTInkShape-642"/>
            <p:cNvSpPr/>
            <p:nvPr>
              <p:custDataLst>
                <p:tags r:id="rId130"/>
              </p:custDataLst>
            </p:nvPr>
          </p:nvSpPr>
          <p:spPr>
            <a:xfrm>
              <a:off x="8521700" y="6308243"/>
              <a:ext cx="95251" cy="111608"/>
            </a:xfrm>
            <a:custGeom>
              <a:avLst/>
              <a:gdLst/>
              <a:ahLst/>
              <a:cxnLst/>
              <a:rect l="0" t="0" r="0" b="0"/>
              <a:pathLst>
                <a:path w="95251" h="111608">
                  <a:moveTo>
                    <a:pt x="95250" y="3657"/>
                  </a:moveTo>
                  <a:lnTo>
                    <a:pt x="95250" y="3657"/>
                  </a:lnTo>
                  <a:lnTo>
                    <a:pt x="88508" y="286"/>
                  </a:lnTo>
                  <a:lnTo>
                    <a:pt x="86522" y="0"/>
                  </a:lnTo>
                  <a:lnTo>
                    <a:pt x="85198" y="512"/>
                  </a:lnTo>
                  <a:lnTo>
                    <a:pt x="59093" y="40847"/>
                  </a:lnTo>
                  <a:lnTo>
                    <a:pt x="20331" y="87505"/>
                  </a:lnTo>
                  <a:lnTo>
                    <a:pt x="0" y="111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82" name="SMARTInkShape-Group146"/>
          <p:cNvGrpSpPr/>
          <p:nvPr/>
        </p:nvGrpSpPr>
        <p:grpSpPr>
          <a:xfrm>
            <a:off x="7022795" y="5946516"/>
            <a:ext cx="990906" cy="346335"/>
            <a:chOff x="7022795" y="5946516"/>
            <a:chExt cx="990906" cy="346335"/>
          </a:xfrm>
        </p:grpSpPr>
        <p:sp>
          <p:nvSpPr>
            <p:cNvPr id="16475" name="SMARTInkShape-643"/>
            <p:cNvSpPr/>
            <p:nvPr>
              <p:custDataLst>
                <p:tags r:id="rId122"/>
              </p:custDataLst>
            </p:nvPr>
          </p:nvSpPr>
          <p:spPr>
            <a:xfrm>
              <a:off x="7022795" y="5946516"/>
              <a:ext cx="260656" cy="287230"/>
            </a:xfrm>
            <a:custGeom>
              <a:avLst/>
              <a:gdLst/>
              <a:ahLst/>
              <a:cxnLst/>
              <a:rect l="0" t="0" r="0" b="0"/>
              <a:pathLst>
                <a:path w="260656" h="287230">
                  <a:moveTo>
                    <a:pt x="159055" y="16134"/>
                  </a:moveTo>
                  <a:lnTo>
                    <a:pt x="159055" y="16134"/>
                  </a:lnTo>
                  <a:lnTo>
                    <a:pt x="167894" y="7295"/>
                  </a:lnTo>
                  <a:lnTo>
                    <a:pt x="173801" y="5150"/>
                  </a:lnTo>
                  <a:lnTo>
                    <a:pt x="180426" y="3491"/>
                  </a:lnTo>
                  <a:lnTo>
                    <a:pt x="185722" y="402"/>
                  </a:lnTo>
                  <a:lnTo>
                    <a:pt x="187416" y="0"/>
                  </a:lnTo>
                  <a:lnTo>
                    <a:pt x="188545" y="440"/>
                  </a:lnTo>
                  <a:lnTo>
                    <a:pt x="190357" y="2843"/>
                  </a:lnTo>
                  <a:lnTo>
                    <a:pt x="146749" y="30132"/>
                  </a:lnTo>
                  <a:lnTo>
                    <a:pt x="105615" y="56371"/>
                  </a:lnTo>
                  <a:lnTo>
                    <a:pt x="63675" y="88522"/>
                  </a:lnTo>
                  <a:lnTo>
                    <a:pt x="21498" y="128609"/>
                  </a:lnTo>
                  <a:lnTo>
                    <a:pt x="6584" y="145180"/>
                  </a:lnTo>
                  <a:lnTo>
                    <a:pt x="4492" y="148732"/>
                  </a:lnTo>
                  <a:lnTo>
                    <a:pt x="4506" y="151805"/>
                  </a:lnTo>
                  <a:lnTo>
                    <a:pt x="5928" y="154558"/>
                  </a:lnTo>
                  <a:lnTo>
                    <a:pt x="8287" y="157101"/>
                  </a:lnTo>
                  <a:lnTo>
                    <a:pt x="20315" y="158043"/>
                  </a:lnTo>
                  <a:lnTo>
                    <a:pt x="66178" y="156125"/>
                  </a:lnTo>
                  <a:lnTo>
                    <a:pt x="97773" y="157773"/>
                  </a:lnTo>
                  <a:lnTo>
                    <a:pt x="103385" y="159243"/>
                  </a:lnTo>
                  <a:lnTo>
                    <a:pt x="105714" y="162341"/>
                  </a:lnTo>
                  <a:lnTo>
                    <a:pt x="105855" y="166521"/>
                  </a:lnTo>
                  <a:lnTo>
                    <a:pt x="104538" y="171425"/>
                  </a:lnTo>
                  <a:lnTo>
                    <a:pt x="76372" y="200280"/>
                  </a:lnTo>
                  <a:lnTo>
                    <a:pt x="32656" y="235455"/>
                  </a:lnTo>
                  <a:lnTo>
                    <a:pt x="13978" y="249783"/>
                  </a:lnTo>
                  <a:lnTo>
                    <a:pt x="3324" y="263207"/>
                  </a:lnTo>
                  <a:lnTo>
                    <a:pt x="0" y="274345"/>
                  </a:lnTo>
                  <a:lnTo>
                    <a:pt x="102" y="279291"/>
                  </a:lnTo>
                  <a:lnTo>
                    <a:pt x="2286" y="282589"/>
                  </a:lnTo>
                  <a:lnTo>
                    <a:pt x="5859" y="284787"/>
                  </a:lnTo>
                  <a:lnTo>
                    <a:pt x="16885" y="287229"/>
                  </a:lnTo>
                  <a:lnTo>
                    <a:pt x="45747" y="287194"/>
                  </a:lnTo>
                  <a:lnTo>
                    <a:pt x="93262" y="278873"/>
                  </a:lnTo>
                  <a:lnTo>
                    <a:pt x="129108" y="271431"/>
                  </a:lnTo>
                  <a:lnTo>
                    <a:pt x="162443" y="265301"/>
                  </a:lnTo>
                  <a:lnTo>
                    <a:pt x="207096" y="259764"/>
                  </a:lnTo>
                  <a:lnTo>
                    <a:pt x="254420" y="257638"/>
                  </a:lnTo>
                  <a:lnTo>
                    <a:pt x="260655" y="25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6" name="SMARTInkShape-644"/>
            <p:cNvSpPr/>
            <p:nvPr>
              <p:custDataLst>
                <p:tags r:id="rId123"/>
              </p:custDataLst>
            </p:nvPr>
          </p:nvSpPr>
          <p:spPr>
            <a:xfrm>
              <a:off x="7321550" y="5994400"/>
              <a:ext cx="191347" cy="260351"/>
            </a:xfrm>
            <a:custGeom>
              <a:avLst/>
              <a:gdLst/>
              <a:ahLst/>
              <a:cxnLst/>
              <a:rect l="0" t="0" r="0" b="0"/>
              <a:pathLst>
                <a:path w="191347" h="260351">
                  <a:moveTo>
                    <a:pt x="0" y="0"/>
                  </a:moveTo>
                  <a:lnTo>
                    <a:pt x="0" y="0"/>
                  </a:lnTo>
                  <a:lnTo>
                    <a:pt x="42716" y="37249"/>
                  </a:lnTo>
                  <a:lnTo>
                    <a:pt x="80938" y="74850"/>
                  </a:lnTo>
                  <a:lnTo>
                    <a:pt x="116801" y="120642"/>
                  </a:lnTo>
                  <a:lnTo>
                    <a:pt x="146400" y="166587"/>
                  </a:lnTo>
                  <a:lnTo>
                    <a:pt x="173043" y="208109"/>
                  </a:lnTo>
                  <a:lnTo>
                    <a:pt x="188699" y="237110"/>
                  </a:lnTo>
                  <a:lnTo>
                    <a:pt x="191346" y="248375"/>
                  </a:lnTo>
                  <a:lnTo>
                    <a:pt x="1905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7" name="SMARTInkShape-645"/>
            <p:cNvSpPr/>
            <p:nvPr>
              <p:custDataLst>
                <p:tags r:id="rId124"/>
              </p:custDataLst>
            </p:nvPr>
          </p:nvSpPr>
          <p:spPr>
            <a:xfrm>
              <a:off x="7372350" y="5963435"/>
              <a:ext cx="171451" cy="304016"/>
            </a:xfrm>
            <a:custGeom>
              <a:avLst/>
              <a:gdLst/>
              <a:ahLst/>
              <a:cxnLst/>
              <a:rect l="0" t="0" r="0" b="0"/>
              <a:pathLst>
                <a:path w="171451" h="304016">
                  <a:moveTo>
                    <a:pt x="171450" y="18265"/>
                  </a:moveTo>
                  <a:lnTo>
                    <a:pt x="171450" y="18265"/>
                  </a:lnTo>
                  <a:lnTo>
                    <a:pt x="159272" y="0"/>
                  </a:lnTo>
                  <a:lnTo>
                    <a:pt x="128910" y="41379"/>
                  </a:lnTo>
                  <a:lnTo>
                    <a:pt x="101772" y="83361"/>
                  </a:lnTo>
                  <a:lnTo>
                    <a:pt x="81686" y="117047"/>
                  </a:lnTo>
                  <a:lnTo>
                    <a:pt x="60294" y="153889"/>
                  </a:lnTo>
                  <a:lnTo>
                    <a:pt x="36675" y="193781"/>
                  </a:lnTo>
                  <a:lnTo>
                    <a:pt x="21474" y="227506"/>
                  </a:lnTo>
                  <a:lnTo>
                    <a:pt x="8950" y="268411"/>
                  </a:lnTo>
                  <a:lnTo>
                    <a:pt x="0" y="30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8" name="SMARTInkShape-646"/>
            <p:cNvSpPr/>
            <p:nvPr>
              <p:custDataLst>
                <p:tags r:id="rId125"/>
              </p:custDataLst>
            </p:nvPr>
          </p:nvSpPr>
          <p:spPr>
            <a:xfrm>
              <a:off x="7579672" y="6197600"/>
              <a:ext cx="14929" cy="95251"/>
            </a:xfrm>
            <a:custGeom>
              <a:avLst/>
              <a:gdLst/>
              <a:ahLst/>
              <a:cxnLst/>
              <a:rect l="0" t="0" r="0" b="0"/>
              <a:pathLst>
                <a:path w="14929" h="95251">
                  <a:moveTo>
                    <a:pt x="14928" y="0"/>
                  </a:moveTo>
                  <a:lnTo>
                    <a:pt x="14928" y="0"/>
                  </a:lnTo>
                  <a:lnTo>
                    <a:pt x="0" y="44159"/>
                  </a:lnTo>
                  <a:lnTo>
                    <a:pt x="222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9" name="SMARTInkShape-647"/>
            <p:cNvSpPr/>
            <p:nvPr>
              <p:custDataLst>
                <p:tags r:id="rId126"/>
              </p:custDataLst>
            </p:nvPr>
          </p:nvSpPr>
          <p:spPr>
            <a:xfrm>
              <a:off x="7591704" y="6038850"/>
              <a:ext cx="54271" cy="52904"/>
            </a:xfrm>
            <a:custGeom>
              <a:avLst/>
              <a:gdLst/>
              <a:ahLst/>
              <a:cxnLst/>
              <a:rect l="0" t="0" r="0" b="0"/>
              <a:pathLst>
                <a:path w="54271" h="52904">
                  <a:moveTo>
                    <a:pt x="15596" y="25400"/>
                  </a:moveTo>
                  <a:lnTo>
                    <a:pt x="15596" y="25400"/>
                  </a:lnTo>
                  <a:lnTo>
                    <a:pt x="12225" y="22029"/>
                  </a:lnTo>
                  <a:lnTo>
                    <a:pt x="10527" y="21743"/>
                  </a:lnTo>
                  <a:lnTo>
                    <a:pt x="8688" y="22255"/>
                  </a:lnTo>
                  <a:lnTo>
                    <a:pt x="6757" y="23302"/>
                  </a:lnTo>
                  <a:lnTo>
                    <a:pt x="669" y="31521"/>
                  </a:lnTo>
                  <a:lnTo>
                    <a:pt x="0" y="35125"/>
                  </a:lnTo>
                  <a:lnTo>
                    <a:pt x="1139" y="42893"/>
                  </a:lnTo>
                  <a:lnTo>
                    <a:pt x="3841" y="46234"/>
                  </a:lnTo>
                  <a:lnTo>
                    <a:pt x="12488" y="51828"/>
                  </a:lnTo>
                  <a:lnTo>
                    <a:pt x="23387" y="52903"/>
                  </a:lnTo>
                  <a:lnTo>
                    <a:pt x="34580" y="50324"/>
                  </a:lnTo>
                  <a:lnTo>
                    <a:pt x="44259" y="44473"/>
                  </a:lnTo>
                  <a:lnTo>
                    <a:pt x="51383" y="35289"/>
                  </a:lnTo>
                  <a:lnTo>
                    <a:pt x="54270" y="29876"/>
                  </a:lnTo>
                  <a:lnTo>
                    <a:pt x="54079" y="24856"/>
                  </a:lnTo>
                  <a:lnTo>
                    <a:pt x="51834" y="20099"/>
                  </a:lnTo>
                  <a:lnTo>
                    <a:pt x="48221" y="15515"/>
                  </a:lnTo>
                  <a:lnTo>
                    <a:pt x="36682" y="8543"/>
                  </a:lnTo>
                  <a:lnTo>
                    <a:pt x="15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0" name="SMARTInkShape-648"/>
            <p:cNvSpPr/>
            <p:nvPr>
              <p:custDataLst>
                <p:tags r:id="rId127"/>
              </p:custDataLst>
            </p:nvPr>
          </p:nvSpPr>
          <p:spPr>
            <a:xfrm>
              <a:off x="7797800" y="6134100"/>
              <a:ext cx="215901" cy="6351"/>
            </a:xfrm>
            <a:custGeom>
              <a:avLst/>
              <a:gdLst/>
              <a:ahLst/>
              <a:cxnLst/>
              <a:rect l="0" t="0" r="0" b="0"/>
              <a:pathLst>
                <a:path w="215901" h="6351">
                  <a:moveTo>
                    <a:pt x="0" y="6350"/>
                  </a:moveTo>
                  <a:lnTo>
                    <a:pt x="0" y="6350"/>
                  </a:lnTo>
                  <a:lnTo>
                    <a:pt x="37249" y="6350"/>
                  </a:lnTo>
                  <a:lnTo>
                    <a:pt x="78223" y="2979"/>
                  </a:lnTo>
                  <a:lnTo>
                    <a:pt x="109789" y="1324"/>
                  </a:lnTo>
                  <a:lnTo>
                    <a:pt x="155532" y="391"/>
                  </a:lnTo>
                  <a:lnTo>
                    <a:pt x="198801" y="77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1" name="SMARTInkShape-649"/>
            <p:cNvSpPr/>
            <p:nvPr>
              <p:custDataLst>
                <p:tags r:id="rId128"/>
              </p:custDataLst>
            </p:nvPr>
          </p:nvSpPr>
          <p:spPr>
            <a:xfrm>
              <a:off x="7912100" y="601345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0" y="0"/>
                  </a:moveTo>
                  <a:lnTo>
                    <a:pt x="0" y="0"/>
                  </a:lnTo>
                  <a:lnTo>
                    <a:pt x="705" y="37590"/>
                  </a:lnTo>
                  <a:lnTo>
                    <a:pt x="5069" y="82713"/>
                  </a:lnTo>
                  <a:lnTo>
                    <a:pt x="8838" y="120252"/>
                  </a:lnTo>
                  <a:lnTo>
                    <a:pt x="10984" y="156693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83" name="SMARTInkShape-650"/>
          <p:cNvSpPr/>
          <p:nvPr>
            <p:custDataLst>
              <p:tags r:id="rId1"/>
            </p:custDataLst>
          </p:nvPr>
        </p:nvSpPr>
        <p:spPr>
          <a:xfrm>
            <a:off x="6803043" y="5792761"/>
            <a:ext cx="149325" cy="601690"/>
          </a:xfrm>
          <a:custGeom>
            <a:avLst/>
            <a:gdLst/>
            <a:ahLst/>
            <a:cxnLst/>
            <a:rect l="0" t="0" r="0" b="0"/>
            <a:pathLst>
              <a:path w="149325" h="601690">
                <a:moveTo>
                  <a:pt x="143857" y="30189"/>
                </a:moveTo>
                <a:lnTo>
                  <a:pt x="143857" y="30189"/>
                </a:lnTo>
                <a:lnTo>
                  <a:pt x="144562" y="9233"/>
                </a:lnTo>
                <a:lnTo>
                  <a:pt x="149324" y="0"/>
                </a:lnTo>
                <a:lnTo>
                  <a:pt x="118969" y="38575"/>
                </a:lnTo>
                <a:lnTo>
                  <a:pt x="94931" y="72251"/>
                </a:lnTo>
                <a:lnTo>
                  <a:pt x="67784" y="115206"/>
                </a:lnTo>
                <a:lnTo>
                  <a:pt x="53631" y="140488"/>
                </a:lnTo>
                <a:lnTo>
                  <a:pt x="39256" y="167222"/>
                </a:lnTo>
                <a:lnTo>
                  <a:pt x="27556" y="197745"/>
                </a:lnTo>
                <a:lnTo>
                  <a:pt x="17640" y="230793"/>
                </a:lnTo>
                <a:lnTo>
                  <a:pt x="8913" y="265525"/>
                </a:lnTo>
                <a:lnTo>
                  <a:pt x="3800" y="300674"/>
                </a:lnTo>
                <a:lnTo>
                  <a:pt x="1097" y="336101"/>
                </a:lnTo>
                <a:lnTo>
                  <a:pt x="0" y="371714"/>
                </a:lnTo>
                <a:lnTo>
                  <a:pt x="680" y="403216"/>
                </a:lnTo>
                <a:lnTo>
                  <a:pt x="2545" y="431980"/>
                </a:lnTo>
                <a:lnTo>
                  <a:pt x="5199" y="458916"/>
                </a:lnTo>
                <a:lnTo>
                  <a:pt x="21318" y="503897"/>
                </a:lnTo>
                <a:lnTo>
                  <a:pt x="47061" y="541292"/>
                </a:lnTo>
                <a:lnTo>
                  <a:pt x="94166" y="581912"/>
                </a:lnTo>
                <a:lnTo>
                  <a:pt x="118457" y="6016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4" name="SMARTInkShape-651"/>
          <p:cNvSpPr/>
          <p:nvPr>
            <p:custDataLst>
              <p:tags r:id="rId2"/>
            </p:custDataLst>
          </p:nvPr>
        </p:nvSpPr>
        <p:spPr>
          <a:xfrm>
            <a:off x="5768779" y="4775200"/>
            <a:ext cx="1381322" cy="74946"/>
          </a:xfrm>
          <a:custGeom>
            <a:avLst/>
            <a:gdLst/>
            <a:ahLst/>
            <a:cxnLst/>
            <a:rect l="0" t="0" r="0" b="0"/>
            <a:pathLst>
              <a:path w="1381322" h="74946">
                <a:moveTo>
                  <a:pt x="3371" y="38100"/>
                </a:moveTo>
                <a:lnTo>
                  <a:pt x="3371" y="38100"/>
                </a:lnTo>
                <a:lnTo>
                  <a:pt x="0" y="38100"/>
                </a:lnTo>
                <a:lnTo>
                  <a:pt x="35185" y="41471"/>
                </a:lnTo>
                <a:lnTo>
                  <a:pt x="77483" y="43126"/>
                </a:lnTo>
                <a:lnTo>
                  <a:pt x="103579" y="43567"/>
                </a:lnTo>
                <a:lnTo>
                  <a:pt x="137203" y="43156"/>
                </a:lnTo>
                <a:lnTo>
                  <a:pt x="175849" y="42176"/>
                </a:lnTo>
                <a:lnTo>
                  <a:pt x="217839" y="40817"/>
                </a:lnTo>
                <a:lnTo>
                  <a:pt x="265589" y="39206"/>
                </a:lnTo>
                <a:lnTo>
                  <a:pt x="317177" y="37426"/>
                </a:lnTo>
                <a:lnTo>
                  <a:pt x="371325" y="35534"/>
                </a:lnTo>
                <a:lnTo>
                  <a:pt x="432118" y="32862"/>
                </a:lnTo>
                <a:lnTo>
                  <a:pt x="497341" y="29669"/>
                </a:lnTo>
                <a:lnTo>
                  <a:pt x="565518" y="26129"/>
                </a:lnTo>
                <a:lnTo>
                  <a:pt x="634958" y="23064"/>
                </a:lnTo>
                <a:lnTo>
                  <a:pt x="705240" y="20314"/>
                </a:lnTo>
                <a:lnTo>
                  <a:pt x="776084" y="17776"/>
                </a:lnTo>
                <a:lnTo>
                  <a:pt x="845185" y="15379"/>
                </a:lnTo>
                <a:lnTo>
                  <a:pt x="913125" y="13074"/>
                </a:lnTo>
                <a:lnTo>
                  <a:pt x="980290" y="10833"/>
                </a:lnTo>
                <a:lnTo>
                  <a:pt x="1040589" y="9338"/>
                </a:lnTo>
                <a:lnTo>
                  <a:pt x="1096311" y="8342"/>
                </a:lnTo>
                <a:lnTo>
                  <a:pt x="1148980" y="7678"/>
                </a:lnTo>
                <a:lnTo>
                  <a:pt x="1193266" y="7941"/>
                </a:lnTo>
                <a:lnTo>
                  <a:pt x="1231963" y="8822"/>
                </a:lnTo>
                <a:lnTo>
                  <a:pt x="1266932" y="10114"/>
                </a:lnTo>
                <a:lnTo>
                  <a:pt x="1313313" y="11551"/>
                </a:lnTo>
                <a:lnTo>
                  <a:pt x="1352599" y="12472"/>
                </a:lnTo>
                <a:lnTo>
                  <a:pt x="1350884" y="13254"/>
                </a:lnTo>
                <a:lnTo>
                  <a:pt x="1319229" y="17724"/>
                </a:lnTo>
                <a:lnTo>
                  <a:pt x="1272585" y="21518"/>
                </a:lnTo>
                <a:lnTo>
                  <a:pt x="1239686" y="23518"/>
                </a:lnTo>
                <a:lnTo>
                  <a:pt x="1201526" y="25556"/>
                </a:lnTo>
                <a:lnTo>
                  <a:pt x="1159858" y="27621"/>
                </a:lnTo>
                <a:lnTo>
                  <a:pt x="1112323" y="29702"/>
                </a:lnTo>
                <a:lnTo>
                  <a:pt x="1060878" y="31796"/>
                </a:lnTo>
                <a:lnTo>
                  <a:pt x="1006825" y="33897"/>
                </a:lnTo>
                <a:lnTo>
                  <a:pt x="951739" y="36003"/>
                </a:lnTo>
                <a:lnTo>
                  <a:pt x="895966" y="38114"/>
                </a:lnTo>
                <a:lnTo>
                  <a:pt x="839734" y="40225"/>
                </a:lnTo>
                <a:lnTo>
                  <a:pt x="786725" y="42339"/>
                </a:lnTo>
                <a:lnTo>
                  <a:pt x="735863" y="44454"/>
                </a:lnTo>
                <a:lnTo>
                  <a:pt x="686432" y="46569"/>
                </a:lnTo>
                <a:lnTo>
                  <a:pt x="638662" y="48685"/>
                </a:lnTo>
                <a:lnTo>
                  <a:pt x="591997" y="50801"/>
                </a:lnTo>
                <a:lnTo>
                  <a:pt x="546074" y="52917"/>
                </a:lnTo>
                <a:lnTo>
                  <a:pt x="504167" y="55033"/>
                </a:lnTo>
                <a:lnTo>
                  <a:pt x="464941" y="57150"/>
                </a:lnTo>
                <a:lnTo>
                  <a:pt x="427501" y="59267"/>
                </a:lnTo>
                <a:lnTo>
                  <a:pt x="394074" y="61383"/>
                </a:lnTo>
                <a:lnTo>
                  <a:pt x="363323" y="63500"/>
                </a:lnTo>
                <a:lnTo>
                  <a:pt x="334356" y="65617"/>
                </a:lnTo>
                <a:lnTo>
                  <a:pt x="292763" y="69850"/>
                </a:lnTo>
                <a:lnTo>
                  <a:pt x="269573" y="73378"/>
                </a:lnTo>
                <a:lnTo>
                  <a:pt x="268328" y="74318"/>
                </a:lnTo>
                <a:lnTo>
                  <a:pt x="271026" y="74945"/>
                </a:lnTo>
                <a:lnTo>
                  <a:pt x="306008" y="73761"/>
                </a:lnTo>
                <a:lnTo>
                  <a:pt x="332130" y="72458"/>
                </a:lnTo>
                <a:lnTo>
                  <a:pt x="368593" y="69471"/>
                </a:lnTo>
                <a:lnTo>
                  <a:pt x="411952" y="65364"/>
                </a:lnTo>
                <a:lnTo>
                  <a:pt x="459909" y="60509"/>
                </a:lnTo>
                <a:lnTo>
                  <a:pt x="515163" y="55156"/>
                </a:lnTo>
                <a:lnTo>
                  <a:pt x="575282" y="49471"/>
                </a:lnTo>
                <a:lnTo>
                  <a:pt x="638645" y="43564"/>
                </a:lnTo>
                <a:lnTo>
                  <a:pt x="706992" y="37509"/>
                </a:lnTo>
                <a:lnTo>
                  <a:pt x="778663" y="31356"/>
                </a:lnTo>
                <a:lnTo>
                  <a:pt x="852549" y="25137"/>
                </a:lnTo>
                <a:lnTo>
                  <a:pt x="927206" y="19581"/>
                </a:lnTo>
                <a:lnTo>
                  <a:pt x="1002377" y="14465"/>
                </a:lnTo>
                <a:lnTo>
                  <a:pt x="1077891" y="9643"/>
                </a:lnTo>
                <a:lnTo>
                  <a:pt x="1145168" y="6429"/>
                </a:lnTo>
                <a:lnTo>
                  <a:pt x="1206953" y="4286"/>
                </a:lnTo>
                <a:lnTo>
                  <a:pt x="1265075" y="2857"/>
                </a:lnTo>
                <a:lnTo>
                  <a:pt x="1303823" y="1905"/>
                </a:lnTo>
                <a:lnTo>
                  <a:pt x="138132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5" name="SMARTInkShape-652"/>
          <p:cNvSpPr/>
          <p:nvPr>
            <p:custDataLst>
              <p:tags r:id="rId3"/>
            </p:custDataLst>
          </p:nvPr>
        </p:nvSpPr>
        <p:spPr>
          <a:xfrm>
            <a:off x="5282804" y="958850"/>
            <a:ext cx="368697" cy="49502"/>
          </a:xfrm>
          <a:custGeom>
            <a:avLst/>
            <a:gdLst/>
            <a:ahLst/>
            <a:cxnLst/>
            <a:rect l="0" t="0" r="0" b="0"/>
            <a:pathLst>
              <a:path w="368697" h="49502">
                <a:moveTo>
                  <a:pt x="13096" y="0"/>
                </a:moveTo>
                <a:lnTo>
                  <a:pt x="13096" y="0"/>
                </a:lnTo>
                <a:lnTo>
                  <a:pt x="3636" y="0"/>
                </a:lnTo>
                <a:lnTo>
                  <a:pt x="3262" y="705"/>
                </a:lnTo>
                <a:lnTo>
                  <a:pt x="3718" y="1881"/>
                </a:lnTo>
                <a:lnTo>
                  <a:pt x="4727" y="3371"/>
                </a:lnTo>
                <a:lnTo>
                  <a:pt x="11493" y="5026"/>
                </a:lnTo>
                <a:lnTo>
                  <a:pt x="50672" y="5470"/>
                </a:lnTo>
                <a:lnTo>
                  <a:pt x="89532" y="1934"/>
                </a:lnTo>
                <a:lnTo>
                  <a:pt x="134442" y="573"/>
                </a:lnTo>
                <a:lnTo>
                  <a:pt x="171686" y="255"/>
                </a:lnTo>
                <a:lnTo>
                  <a:pt x="211756" y="113"/>
                </a:lnTo>
                <a:lnTo>
                  <a:pt x="250262" y="50"/>
                </a:lnTo>
                <a:lnTo>
                  <a:pt x="295035" y="15"/>
                </a:lnTo>
                <a:lnTo>
                  <a:pt x="336244" y="2"/>
                </a:lnTo>
                <a:lnTo>
                  <a:pt x="337888" y="707"/>
                </a:lnTo>
                <a:lnTo>
                  <a:pt x="338280" y="1882"/>
                </a:lnTo>
                <a:lnTo>
                  <a:pt x="337835" y="3371"/>
                </a:lnTo>
                <a:lnTo>
                  <a:pt x="333578" y="6908"/>
                </a:lnTo>
                <a:lnTo>
                  <a:pt x="330467" y="8838"/>
                </a:lnTo>
                <a:lnTo>
                  <a:pt x="285501" y="19099"/>
                </a:lnTo>
                <a:lnTo>
                  <a:pt x="240314" y="27526"/>
                </a:lnTo>
                <a:lnTo>
                  <a:pt x="199815" y="30499"/>
                </a:lnTo>
                <a:lnTo>
                  <a:pt x="159907" y="31379"/>
                </a:lnTo>
                <a:lnTo>
                  <a:pt x="114977" y="31677"/>
                </a:lnTo>
                <a:lnTo>
                  <a:pt x="78852" y="31747"/>
                </a:lnTo>
                <a:lnTo>
                  <a:pt x="121255" y="26724"/>
                </a:lnTo>
                <a:lnTo>
                  <a:pt x="164274" y="25423"/>
                </a:lnTo>
                <a:lnTo>
                  <a:pt x="132060" y="29166"/>
                </a:lnTo>
                <a:lnTo>
                  <a:pt x="89502" y="37334"/>
                </a:lnTo>
                <a:lnTo>
                  <a:pt x="56226" y="41993"/>
                </a:lnTo>
                <a:lnTo>
                  <a:pt x="14665" y="47877"/>
                </a:lnTo>
                <a:lnTo>
                  <a:pt x="3210" y="49501"/>
                </a:lnTo>
                <a:lnTo>
                  <a:pt x="861" y="49228"/>
                </a:lnTo>
                <a:lnTo>
                  <a:pt x="0" y="48341"/>
                </a:lnTo>
                <a:lnTo>
                  <a:pt x="132" y="47044"/>
                </a:lnTo>
                <a:lnTo>
                  <a:pt x="34995" y="39893"/>
                </a:lnTo>
                <a:lnTo>
                  <a:pt x="73628" y="35839"/>
                </a:lnTo>
                <a:lnTo>
                  <a:pt x="97901" y="33065"/>
                </a:lnTo>
                <a:lnTo>
                  <a:pt x="124666" y="29804"/>
                </a:lnTo>
                <a:lnTo>
                  <a:pt x="153092" y="26220"/>
                </a:lnTo>
                <a:lnTo>
                  <a:pt x="181216" y="23830"/>
                </a:lnTo>
                <a:lnTo>
                  <a:pt x="209137" y="22236"/>
                </a:lnTo>
                <a:lnTo>
                  <a:pt x="236923" y="21174"/>
                </a:lnTo>
                <a:lnTo>
                  <a:pt x="263914" y="21172"/>
                </a:lnTo>
                <a:lnTo>
                  <a:pt x="290374" y="21876"/>
                </a:lnTo>
                <a:lnTo>
                  <a:pt x="333887" y="23834"/>
                </a:lnTo>
                <a:lnTo>
                  <a:pt x="368696" y="25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91" name="SMARTInkShape-Group150"/>
          <p:cNvGrpSpPr/>
          <p:nvPr/>
        </p:nvGrpSpPr>
        <p:grpSpPr>
          <a:xfrm>
            <a:off x="5696557" y="5854121"/>
            <a:ext cx="882044" cy="473260"/>
            <a:chOff x="5696557" y="5854121"/>
            <a:chExt cx="882044" cy="473260"/>
          </a:xfrm>
        </p:grpSpPr>
        <p:sp>
          <p:nvSpPr>
            <p:cNvPr id="16486" name="SMARTInkShape-653"/>
            <p:cNvSpPr/>
            <p:nvPr>
              <p:custDataLst>
                <p:tags r:id="rId117"/>
              </p:custDataLst>
            </p:nvPr>
          </p:nvSpPr>
          <p:spPr>
            <a:xfrm>
              <a:off x="5696557" y="5854121"/>
              <a:ext cx="222298" cy="473260"/>
            </a:xfrm>
            <a:custGeom>
              <a:avLst/>
              <a:gdLst/>
              <a:ahLst/>
              <a:cxnLst/>
              <a:rect l="0" t="0" r="0" b="0"/>
              <a:pathLst>
                <a:path w="222298" h="473260">
                  <a:moveTo>
                    <a:pt x="31143" y="140279"/>
                  </a:moveTo>
                  <a:lnTo>
                    <a:pt x="31143" y="140279"/>
                  </a:lnTo>
                  <a:lnTo>
                    <a:pt x="27772" y="187020"/>
                  </a:lnTo>
                  <a:lnTo>
                    <a:pt x="27998" y="220319"/>
                  </a:lnTo>
                  <a:lnTo>
                    <a:pt x="29040" y="257697"/>
                  </a:lnTo>
                  <a:lnTo>
                    <a:pt x="27151" y="300180"/>
                  </a:lnTo>
                  <a:lnTo>
                    <a:pt x="25841" y="344932"/>
                  </a:lnTo>
                  <a:lnTo>
                    <a:pt x="24553" y="387869"/>
                  </a:lnTo>
                  <a:lnTo>
                    <a:pt x="21629" y="423415"/>
                  </a:lnTo>
                  <a:lnTo>
                    <a:pt x="18367" y="467741"/>
                  </a:lnTo>
                  <a:lnTo>
                    <a:pt x="16981" y="471476"/>
                  </a:lnTo>
                  <a:lnTo>
                    <a:pt x="15352" y="473259"/>
                  </a:lnTo>
                  <a:lnTo>
                    <a:pt x="9778" y="462072"/>
                  </a:lnTo>
                  <a:lnTo>
                    <a:pt x="4008" y="436404"/>
                  </a:lnTo>
                  <a:lnTo>
                    <a:pt x="1444" y="394421"/>
                  </a:lnTo>
                  <a:lnTo>
                    <a:pt x="760" y="364741"/>
                  </a:lnTo>
                  <a:lnTo>
                    <a:pt x="305" y="330137"/>
                  </a:lnTo>
                  <a:lnTo>
                    <a:pt x="0" y="292250"/>
                  </a:lnTo>
                  <a:lnTo>
                    <a:pt x="1209" y="256410"/>
                  </a:lnTo>
                  <a:lnTo>
                    <a:pt x="3426" y="221934"/>
                  </a:lnTo>
                  <a:lnTo>
                    <a:pt x="6315" y="188365"/>
                  </a:lnTo>
                  <a:lnTo>
                    <a:pt x="9652" y="158931"/>
                  </a:lnTo>
                  <a:lnTo>
                    <a:pt x="13288" y="132253"/>
                  </a:lnTo>
                  <a:lnTo>
                    <a:pt x="23207" y="85913"/>
                  </a:lnTo>
                  <a:lnTo>
                    <a:pt x="39375" y="48853"/>
                  </a:lnTo>
                  <a:lnTo>
                    <a:pt x="60201" y="23445"/>
                  </a:lnTo>
                  <a:lnTo>
                    <a:pt x="71682" y="13706"/>
                  </a:lnTo>
                  <a:lnTo>
                    <a:pt x="99490" y="2884"/>
                  </a:lnTo>
                  <a:lnTo>
                    <a:pt x="114808" y="0"/>
                  </a:lnTo>
                  <a:lnTo>
                    <a:pt x="143116" y="6202"/>
                  </a:lnTo>
                  <a:lnTo>
                    <a:pt x="168397" y="22127"/>
                  </a:lnTo>
                  <a:lnTo>
                    <a:pt x="189042" y="45668"/>
                  </a:lnTo>
                  <a:lnTo>
                    <a:pt x="200098" y="76359"/>
                  </a:lnTo>
                  <a:lnTo>
                    <a:pt x="203046" y="93431"/>
                  </a:lnTo>
                  <a:lnTo>
                    <a:pt x="196915" y="127453"/>
                  </a:lnTo>
                  <a:lnTo>
                    <a:pt x="175511" y="172697"/>
                  </a:lnTo>
                  <a:lnTo>
                    <a:pt x="160217" y="194198"/>
                  </a:lnTo>
                  <a:lnTo>
                    <a:pt x="139708" y="210270"/>
                  </a:lnTo>
                  <a:lnTo>
                    <a:pt x="117536" y="221036"/>
                  </a:lnTo>
                  <a:lnTo>
                    <a:pt x="116255" y="222340"/>
                  </a:lnTo>
                  <a:lnTo>
                    <a:pt x="114831" y="225668"/>
                  </a:lnTo>
                  <a:lnTo>
                    <a:pt x="119844" y="231382"/>
                  </a:lnTo>
                  <a:lnTo>
                    <a:pt x="160756" y="260775"/>
                  </a:lnTo>
                  <a:lnTo>
                    <a:pt x="200810" y="294947"/>
                  </a:lnTo>
                  <a:lnTo>
                    <a:pt x="209870" y="304776"/>
                  </a:lnTo>
                  <a:lnTo>
                    <a:pt x="219938" y="328864"/>
                  </a:lnTo>
                  <a:lnTo>
                    <a:pt x="222297" y="355328"/>
                  </a:lnTo>
                  <a:lnTo>
                    <a:pt x="216289" y="381202"/>
                  </a:lnTo>
                  <a:lnTo>
                    <a:pt x="199038" y="404930"/>
                  </a:lnTo>
                  <a:lnTo>
                    <a:pt x="161558" y="436240"/>
                  </a:lnTo>
                  <a:lnTo>
                    <a:pt x="133555" y="451734"/>
                  </a:lnTo>
                  <a:lnTo>
                    <a:pt x="91434" y="459749"/>
                  </a:lnTo>
                  <a:lnTo>
                    <a:pt x="67346" y="459125"/>
                  </a:lnTo>
                  <a:lnTo>
                    <a:pt x="58101" y="455855"/>
                  </a:lnTo>
                  <a:lnTo>
                    <a:pt x="44065" y="444694"/>
                  </a:lnTo>
                  <a:lnTo>
                    <a:pt x="41874" y="437766"/>
                  </a:lnTo>
                  <a:lnTo>
                    <a:pt x="42530" y="430326"/>
                  </a:lnTo>
                  <a:lnTo>
                    <a:pt x="50193" y="406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7" name="SMARTInkShape-654"/>
            <p:cNvSpPr/>
            <p:nvPr>
              <p:custDataLst>
                <p:tags r:id="rId118"/>
              </p:custDataLst>
            </p:nvPr>
          </p:nvSpPr>
          <p:spPr>
            <a:xfrm>
              <a:off x="5965374" y="6102568"/>
              <a:ext cx="162377" cy="164063"/>
            </a:xfrm>
            <a:custGeom>
              <a:avLst/>
              <a:gdLst/>
              <a:ahLst/>
              <a:cxnLst/>
              <a:rect l="0" t="0" r="0" b="0"/>
              <a:pathLst>
                <a:path w="162377" h="164063">
                  <a:moveTo>
                    <a:pt x="29026" y="82332"/>
                  </a:moveTo>
                  <a:lnTo>
                    <a:pt x="29026" y="82332"/>
                  </a:lnTo>
                  <a:lnTo>
                    <a:pt x="20856" y="82330"/>
                  </a:lnTo>
                  <a:lnTo>
                    <a:pt x="35068" y="80450"/>
                  </a:lnTo>
                  <a:lnTo>
                    <a:pt x="48645" y="75851"/>
                  </a:lnTo>
                  <a:lnTo>
                    <a:pt x="80357" y="53771"/>
                  </a:lnTo>
                  <a:lnTo>
                    <a:pt x="94878" y="38594"/>
                  </a:lnTo>
                  <a:lnTo>
                    <a:pt x="103684" y="22441"/>
                  </a:lnTo>
                  <a:lnTo>
                    <a:pt x="104904" y="15593"/>
                  </a:lnTo>
                  <a:lnTo>
                    <a:pt x="102496" y="4222"/>
                  </a:lnTo>
                  <a:lnTo>
                    <a:pt x="97762" y="1331"/>
                  </a:lnTo>
                  <a:lnTo>
                    <a:pt x="83093" y="0"/>
                  </a:lnTo>
                  <a:lnTo>
                    <a:pt x="51631" y="13331"/>
                  </a:lnTo>
                  <a:lnTo>
                    <a:pt x="18868" y="45268"/>
                  </a:lnTo>
                  <a:lnTo>
                    <a:pt x="304" y="86010"/>
                  </a:lnTo>
                  <a:lnTo>
                    <a:pt x="0" y="98895"/>
                  </a:lnTo>
                  <a:lnTo>
                    <a:pt x="7188" y="122619"/>
                  </a:lnTo>
                  <a:lnTo>
                    <a:pt x="25435" y="141159"/>
                  </a:lnTo>
                  <a:lnTo>
                    <a:pt x="50713" y="155044"/>
                  </a:lnTo>
                  <a:lnTo>
                    <a:pt x="80763" y="163567"/>
                  </a:lnTo>
                  <a:lnTo>
                    <a:pt x="112933" y="164062"/>
                  </a:lnTo>
                  <a:lnTo>
                    <a:pt x="162376" y="15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8" name="SMARTInkShape-655"/>
            <p:cNvSpPr/>
            <p:nvPr>
              <p:custDataLst>
                <p:tags r:id="rId119"/>
              </p:custDataLst>
            </p:nvPr>
          </p:nvSpPr>
          <p:spPr>
            <a:xfrm>
              <a:off x="6211883" y="5861050"/>
              <a:ext cx="125418" cy="420447"/>
            </a:xfrm>
            <a:custGeom>
              <a:avLst/>
              <a:gdLst/>
              <a:ahLst/>
              <a:cxnLst/>
              <a:rect l="0" t="0" r="0" b="0"/>
              <a:pathLst>
                <a:path w="125418" h="420447">
                  <a:moveTo>
                    <a:pt x="36517" y="0"/>
                  </a:moveTo>
                  <a:lnTo>
                    <a:pt x="36517" y="0"/>
                  </a:lnTo>
                  <a:lnTo>
                    <a:pt x="33146" y="3371"/>
                  </a:lnTo>
                  <a:lnTo>
                    <a:pt x="20616" y="47023"/>
                  </a:lnTo>
                  <a:lnTo>
                    <a:pt x="12751" y="80166"/>
                  </a:lnTo>
                  <a:lnTo>
                    <a:pt x="6434" y="125470"/>
                  </a:lnTo>
                  <a:lnTo>
                    <a:pt x="3761" y="151380"/>
                  </a:lnTo>
                  <a:lnTo>
                    <a:pt x="1980" y="177826"/>
                  </a:lnTo>
                  <a:lnTo>
                    <a:pt x="791" y="204628"/>
                  </a:lnTo>
                  <a:lnTo>
                    <a:pt x="0" y="231669"/>
                  </a:lnTo>
                  <a:lnTo>
                    <a:pt x="884" y="258163"/>
                  </a:lnTo>
                  <a:lnTo>
                    <a:pt x="2884" y="284291"/>
                  </a:lnTo>
                  <a:lnTo>
                    <a:pt x="8869" y="331668"/>
                  </a:lnTo>
                  <a:lnTo>
                    <a:pt x="16232" y="366835"/>
                  </a:lnTo>
                  <a:lnTo>
                    <a:pt x="35054" y="403692"/>
                  </a:lnTo>
                  <a:lnTo>
                    <a:pt x="50448" y="415780"/>
                  </a:lnTo>
                  <a:lnTo>
                    <a:pt x="67403" y="420446"/>
                  </a:lnTo>
                  <a:lnTo>
                    <a:pt x="86698" y="420169"/>
                  </a:lnTo>
                  <a:lnTo>
                    <a:pt x="103270" y="412048"/>
                  </a:lnTo>
                  <a:lnTo>
                    <a:pt x="125417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9" name="SMARTInkShape-656"/>
            <p:cNvSpPr/>
            <p:nvPr>
              <p:custDataLst>
                <p:tags r:id="rId120"/>
              </p:custDataLst>
            </p:nvPr>
          </p:nvSpPr>
          <p:spPr>
            <a:xfrm>
              <a:off x="6191250" y="60769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3371" y="7233"/>
                  </a:lnTo>
                  <a:lnTo>
                    <a:pt x="48434" y="5819"/>
                  </a:lnTo>
                  <a:lnTo>
                    <a:pt x="86907" y="305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0" name="SMARTInkShape-657"/>
            <p:cNvSpPr/>
            <p:nvPr>
              <p:custDataLst>
                <p:tags r:id="rId121"/>
              </p:custDataLst>
            </p:nvPr>
          </p:nvSpPr>
          <p:spPr>
            <a:xfrm>
              <a:off x="6367320" y="6073398"/>
              <a:ext cx="211281" cy="169724"/>
            </a:xfrm>
            <a:custGeom>
              <a:avLst/>
              <a:gdLst/>
              <a:ahLst/>
              <a:cxnLst/>
              <a:rect l="0" t="0" r="0" b="0"/>
              <a:pathLst>
                <a:path w="211281" h="169724">
                  <a:moveTo>
                    <a:pt x="128730" y="67052"/>
                  </a:moveTo>
                  <a:lnTo>
                    <a:pt x="128730" y="67052"/>
                  </a:lnTo>
                  <a:lnTo>
                    <a:pt x="106144" y="27524"/>
                  </a:lnTo>
                  <a:lnTo>
                    <a:pt x="93996" y="16324"/>
                  </a:lnTo>
                  <a:lnTo>
                    <a:pt x="68736" y="3495"/>
                  </a:lnTo>
                  <a:lnTo>
                    <a:pt x="54088" y="0"/>
                  </a:lnTo>
                  <a:lnTo>
                    <a:pt x="38641" y="4090"/>
                  </a:lnTo>
                  <a:lnTo>
                    <a:pt x="30571" y="8144"/>
                  </a:lnTo>
                  <a:lnTo>
                    <a:pt x="17841" y="25818"/>
                  </a:lnTo>
                  <a:lnTo>
                    <a:pt x="4622" y="65418"/>
                  </a:lnTo>
                  <a:lnTo>
                    <a:pt x="0" y="111018"/>
                  </a:lnTo>
                  <a:lnTo>
                    <a:pt x="4981" y="148283"/>
                  </a:lnTo>
                  <a:lnTo>
                    <a:pt x="8130" y="157190"/>
                  </a:lnTo>
                  <a:lnTo>
                    <a:pt x="12348" y="163128"/>
                  </a:lnTo>
                  <a:lnTo>
                    <a:pt x="22676" y="169723"/>
                  </a:lnTo>
                  <a:lnTo>
                    <a:pt x="29805" y="167956"/>
                  </a:lnTo>
                  <a:lnTo>
                    <a:pt x="56694" y="147906"/>
                  </a:lnTo>
                  <a:lnTo>
                    <a:pt x="84886" y="115468"/>
                  </a:lnTo>
                  <a:lnTo>
                    <a:pt x="108128" y="75989"/>
                  </a:lnTo>
                  <a:lnTo>
                    <a:pt x="116751" y="68201"/>
                  </a:lnTo>
                  <a:lnTo>
                    <a:pt x="120039" y="67112"/>
                  </a:lnTo>
                  <a:lnTo>
                    <a:pt x="122935" y="67091"/>
                  </a:lnTo>
                  <a:lnTo>
                    <a:pt x="140497" y="77177"/>
                  </a:lnTo>
                  <a:lnTo>
                    <a:pt x="174939" y="119464"/>
                  </a:lnTo>
                  <a:lnTo>
                    <a:pt x="211280" y="16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92" name="SMARTInkShape-658"/>
          <p:cNvSpPr/>
          <p:nvPr>
            <p:custDataLst>
              <p:tags r:id="rId4"/>
            </p:custDataLst>
          </p:nvPr>
        </p:nvSpPr>
        <p:spPr>
          <a:xfrm>
            <a:off x="5131977" y="6082322"/>
            <a:ext cx="305560" cy="133310"/>
          </a:xfrm>
          <a:custGeom>
            <a:avLst/>
            <a:gdLst/>
            <a:ahLst/>
            <a:cxnLst/>
            <a:rect l="0" t="0" r="0" b="0"/>
            <a:pathLst>
              <a:path w="305560" h="133310">
                <a:moveTo>
                  <a:pt x="36923" y="89878"/>
                </a:moveTo>
                <a:lnTo>
                  <a:pt x="36923" y="89878"/>
                </a:lnTo>
                <a:lnTo>
                  <a:pt x="24990" y="94904"/>
                </a:lnTo>
                <a:lnTo>
                  <a:pt x="15908" y="95966"/>
                </a:lnTo>
                <a:lnTo>
                  <a:pt x="14446" y="96759"/>
                </a:lnTo>
                <a:lnTo>
                  <a:pt x="13472" y="97993"/>
                </a:lnTo>
                <a:lnTo>
                  <a:pt x="12822" y="99522"/>
                </a:lnTo>
                <a:lnTo>
                  <a:pt x="11683" y="100540"/>
                </a:lnTo>
                <a:lnTo>
                  <a:pt x="8537" y="101673"/>
                </a:lnTo>
                <a:lnTo>
                  <a:pt x="2798" y="102309"/>
                </a:lnTo>
                <a:lnTo>
                  <a:pt x="1474" y="100282"/>
                </a:lnTo>
                <a:lnTo>
                  <a:pt x="0" y="92385"/>
                </a:lnTo>
                <a:lnTo>
                  <a:pt x="9286" y="65926"/>
                </a:lnTo>
                <a:lnTo>
                  <a:pt x="35749" y="26246"/>
                </a:lnTo>
                <a:lnTo>
                  <a:pt x="49101" y="13149"/>
                </a:lnTo>
                <a:lnTo>
                  <a:pt x="55625" y="10503"/>
                </a:lnTo>
                <a:lnTo>
                  <a:pt x="62091" y="10150"/>
                </a:lnTo>
                <a:lnTo>
                  <a:pt x="68518" y="11326"/>
                </a:lnTo>
                <a:lnTo>
                  <a:pt x="81304" y="22039"/>
                </a:lnTo>
                <a:lnTo>
                  <a:pt x="110130" y="64405"/>
                </a:lnTo>
                <a:lnTo>
                  <a:pt x="138028" y="102555"/>
                </a:lnTo>
                <a:lnTo>
                  <a:pt x="168637" y="127186"/>
                </a:lnTo>
                <a:lnTo>
                  <a:pt x="183892" y="132801"/>
                </a:lnTo>
                <a:lnTo>
                  <a:pt x="189936" y="133309"/>
                </a:lnTo>
                <a:lnTo>
                  <a:pt x="206058" y="124468"/>
                </a:lnTo>
                <a:lnTo>
                  <a:pt x="245153" y="83303"/>
                </a:lnTo>
                <a:lnTo>
                  <a:pt x="276342" y="45362"/>
                </a:lnTo>
                <a:lnTo>
                  <a:pt x="305468" y="567"/>
                </a:lnTo>
                <a:lnTo>
                  <a:pt x="305559" y="0"/>
                </a:lnTo>
                <a:lnTo>
                  <a:pt x="303623" y="9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11" name="SMARTInkShape-Group152"/>
          <p:cNvGrpSpPr/>
          <p:nvPr/>
        </p:nvGrpSpPr>
        <p:grpSpPr>
          <a:xfrm>
            <a:off x="7670254" y="4326649"/>
            <a:ext cx="2959647" cy="790409"/>
            <a:chOff x="7670254" y="4326649"/>
            <a:chExt cx="2959647" cy="790409"/>
          </a:xfrm>
        </p:grpSpPr>
        <p:sp>
          <p:nvSpPr>
            <p:cNvPr id="16493" name="SMARTInkShape-659"/>
            <p:cNvSpPr/>
            <p:nvPr>
              <p:custDataLst>
                <p:tags r:id="rId99"/>
              </p:custDataLst>
            </p:nvPr>
          </p:nvSpPr>
          <p:spPr>
            <a:xfrm>
              <a:off x="7670254" y="4776344"/>
              <a:ext cx="191047" cy="275320"/>
            </a:xfrm>
            <a:custGeom>
              <a:avLst/>
              <a:gdLst/>
              <a:ahLst/>
              <a:cxnLst/>
              <a:rect l="0" t="0" r="0" b="0"/>
              <a:pathLst>
                <a:path w="191047" h="275320">
                  <a:moveTo>
                    <a:pt x="121196" y="11556"/>
                  </a:moveTo>
                  <a:lnTo>
                    <a:pt x="121196" y="11556"/>
                  </a:lnTo>
                  <a:lnTo>
                    <a:pt x="115421" y="6487"/>
                  </a:lnTo>
                  <a:lnTo>
                    <a:pt x="108987" y="2717"/>
                  </a:lnTo>
                  <a:lnTo>
                    <a:pt x="94060" y="0"/>
                  </a:lnTo>
                  <a:lnTo>
                    <a:pt x="80443" y="5008"/>
                  </a:lnTo>
                  <a:lnTo>
                    <a:pt x="64277" y="17113"/>
                  </a:lnTo>
                  <a:lnTo>
                    <a:pt x="36048" y="53105"/>
                  </a:lnTo>
                  <a:lnTo>
                    <a:pt x="18207" y="85761"/>
                  </a:lnTo>
                  <a:lnTo>
                    <a:pt x="6513" y="121442"/>
                  </a:lnTo>
                  <a:lnTo>
                    <a:pt x="375" y="158466"/>
                  </a:lnTo>
                  <a:lnTo>
                    <a:pt x="0" y="196089"/>
                  </a:lnTo>
                  <a:lnTo>
                    <a:pt x="7829" y="226450"/>
                  </a:lnTo>
                  <a:lnTo>
                    <a:pt x="13868" y="239485"/>
                  </a:lnTo>
                  <a:lnTo>
                    <a:pt x="35630" y="259613"/>
                  </a:lnTo>
                  <a:lnTo>
                    <a:pt x="49335" y="267944"/>
                  </a:lnTo>
                  <a:lnTo>
                    <a:pt x="81496" y="275319"/>
                  </a:lnTo>
                  <a:lnTo>
                    <a:pt x="116957" y="274128"/>
                  </a:lnTo>
                  <a:lnTo>
                    <a:pt x="153885" y="264193"/>
                  </a:lnTo>
                  <a:lnTo>
                    <a:pt x="191046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4" name="SMARTInkShape-660"/>
            <p:cNvSpPr/>
            <p:nvPr>
              <p:custDataLst>
                <p:tags r:id="rId100"/>
              </p:custDataLst>
            </p:nvPr>
          </p:nvSpPr>
          <p:spPr>
            <a:xfrm>
              <a:off x="7969250" y="48260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0" y="0"/>
                  </a:moveTo>
                  <a:lnTo>
                    <a:pt x="0" y="0"/>
                  </a:lnTo>
                  <a:lnTo>
                    <a:pt x="6907" y="38300"/>
                  </a:lnTo>
                  <a:lnTo>
                    <a:pt x="14746" y="78141"/>
                  </a:lnTo>
                  <a:lnTo>
                    <a:pt x="26006" y="117461"/>
                  </a:lnTo>
                  <a:lnTo>
                    <a:pt x="381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5" name="SMARTInkShape-661"/>
            <p:cNvSpPr/>
            <p:nvPr>
              <p:custDataLst>
                <p:tags r:id="rId101"/>
              </p:custDataLst>
            </p:nvPr>
          </p:nvSpPr>
          <p:spPr>
            <a:xfrm>
              <a:off x="8089898" y="4889500"/>
              <a:ext cx="63503" cy="25401"/>
            </a:xfrm>
            <a:custGeom>
              <a:avLst/>
              <a:gdLst/>
              <a:ahLst/>
              <a:cxnLst/>
              <a:rect l="0" t="0" r="0" b="0"/>
              <a:pathLst>
                <a:path w="6350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13486" y="13191"/>
                  </a:lnTo>
                  <a:lnTo>
                    <a:pt x="63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6" name="SMARTInkShape-662"/>
            <p:cNvSpPr/>
            <p:nvPr>
              <p:custDataLst>
                <p:tags r:id="rId102"/>
              </p:custDataLst>
            </p:nvPr>
          </p:nvSpPr>
          <p:spPr>
            <a:xfrm>
              <a:off x="8348122" y="4811418"/>
              <a:ext cx="188091" cy="305640"/>
            </a:xfrm>
            <a:custGeom>
              <a:avLst/>
              <a:gdLst/>
              <a:ahLst/>
              <a:cxnLst/>
              <a:rect l="0" t="0" r="0" b="0"/>
              <a:pathLst>
                <a:path w="188091" h="305640">
                  <a:moveTo>
                    <a:pt x="27528" y="46332"/>
                  </a:moveTo>
                  <a:lnTo>
                    <a:pt x="27528" y="46332"/>
                  </a:lnTo>
                  <a:lnTo>
                    <a:pt x="9852" y="90523"/>
                  </a:lnTo>
                  <a:lnTo>
                    <a:pt x="1045" y="131079"/>
                  </a:lnTo>
                  <a:lnTo>
                    <a:pt x="0" y="162549"/>
                  </a:lnTo>
                  <a:lnTo>
                    <a:pt x="1182" y="196057"/>
                  </a:lnTo>
                  <a:lnTo>
                    <a:pt x="1708" y="232115"/>
                  </a:lnTo>
                  <a:lnTo>
                    <a:pt x="2002" y="274632"/>
                  </a:lnTo>
                  <a:lnTo>
                    <a:pt x="6467" y="303278"/>
                  </a:lnTo>
                  <a:lnTo>
                    <a:pt x="7137" y="305119"/>
                  </a:lnTo>
                  <a:lnTo>
                    <a:pt x="7583" y="305639"/>
                  </a:lnTo>
                  <a:lnTo>
                    <a:pt x="14955" y="289518"/>
                  </a:lnTo>
                  <a:lnTo>
                    <a:pt x="20294" y="258838"/>
                  </a:lnTo>
                  <a:lnTo>
                    <a:pt x="25018" y="214862"/>
                  </a:lnTo>
                  <a:lnTo>
                    <a:pt x="27266" y="188319"/>
                  </a:lnTo>
                  <a:lnTo>
                    <a:pt x="29469" y="160039"/>
                  </a:lnTo>
                  <a:lnTo>
                    <a:pt x="32350" y="134837"/>
                  </a:lnTo>
                  <a:lnTo>
                    <a:pt x="39313" y="89901"/>
                  </a:lnTo>
                  <a:lnTo>
                    <a:pt x="47113" y="54407"/>
                  </a:lnTo>
                  <a:lnTo>
                    <a:pt x="55987" y="27343"/>
                  </a:lnTo>
                  <a:lnTo>
                    <a:pt x="66988" y="10611"/>
                  </a:lnTo>
                  <a:lnTo>
                    <a:pt x="80814" y="2234"/>
                  </a:lnTo>
                  <a:lnTo>
                    <a:pt x="88452" y="0"/>
                  </a:lnTo>
                  <a:lnTo>
                    <a:pt x="108228" y="3162"/>
                  </a:lnTo>
                  <a:lnTo>
                    <a:pt x="119428" y="6969"/>
                  </a:lnTo>
                  <a:lnTo>
                    <a:pt x="152046" y="32552"/>
                  </a:lnTo>
                  <a:lnTo>
                    <a:pt x="177311" y="66944"/>
                  </a:lnTo>
                  <a:lnTo>
                    <a:pt x="188090" y="100572"/>
                  </a:lnTo>
                  <a:lnTo>
                    <a:pt x="186075" y="110715"/>
                  </a:lnTo>
                  <a:lnTo>
                    <a:pt x="174428" y="129509"/>
                  </a:lnTo>
                  <a:lnTo>
                    <a:pt x="151848" y="143507"/>
                  </a:lnTo>
                  <a:lnTo>
                    <a:pt x="109284" y="157440"/>
                  </a:lnTo>
                  <a:lnTo>
                    <a:pt x="71037" y="162273"/>
                  </a:lnTo>
                  <a:lnTo>
                    <a:pt x="40228" y="160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7" name="SMARTInkShape-663"/>
            <p:cNvSpPr/>
            <p:nvPr>
              <p:custDataLst>
                <p:tags r:id="rId103"/>
              </p:custDataLst>
            </p:nvPr>
          </p:nvSpPr>
          <p:spPr>
            <a:xfrm>
              <a:off x="8528050" y="4787900"/>
              <a:ext cx="147870" cy="215901"/>
            </a:xfrm>
            <a:custGeom>
              <a:avLst/>
              <a:gdLst/>
              <a:ahLst/>
              <a:cxnLst/>
              <a:rect l="0" t="0" r="0" b="0"/>
              <a:pathLst>
                <a:path w="147870" h="215901">
                  <a:moveTo>
                    <a:pt x="139700" y="0"/>
                  </a:moveTo>
                  <a:lnTo>
                    <a:pt x="139700" y="0"/>
                  </a:lnTo>
                  <a:lnTo>
                    <a:pt x="146441" y="6742"/>
                  </a:lnTo>
                  <a:lnTo>
                    <a:pt x="147869" y="23222"/>
                  </a:lnTo>
                  <a:lnTo>
                    <a:pt x="144037" y="47010"/>
                  </a:lnTo>
                  <a:lnTo>
                    <a:pt x="124600" y="88874"/>
                  </a:lnTo>
                  <a:lnTo>
                    <a:pt x="91953" y="135302"/>
                  </a:lnTo>
                  <a:lnTo>
                    <a:pt x="52018" y="17508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8" name="SMARTInkShape-664"/>
            <p:cNvSpPr/>
            <p:nvPr>
              <p:custDataLst>
                <p:tags r:id="rId104"/>
              </p:custDataLst>
            </p:nvPr>
          </p:nvSpPr>
          <p:spPr>
            <a:xfrm>
              <a:off x="8610600" y="4674744"/>
              <a:ext cx="76201" cy="144907"/>
            </a:xfrm>
            <a:custGeom>
              <a:avLst/>
              <a:gdLst/>
              <a:ahLst/>
              <a:cxnLst/>
              <a:rect l="0" t="0" r="0" b="0"/>
              <a:pathLst>
                <a:path w="76201" h="1449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6467" y="324"/>
                  </a:lnTo>
                  <a:lnTo>
                    <a:pt x="18481" y="11165"/>
                  </a:lnTo>
                  <a:lnTo>
                    <a:pt x="47937" y="49297"/>
                  </a:lnTo>
                  <a:lnTo>
                    <a:pt x="57790" y="71971"/>
                  </a:lnTo>
                  <a:lnTo>
                    <a:pt x="66370" y="118353"/>
                  </a:lnTo>
                  <a:lnTo>
                    <a:pt x="69868" y="134539"/>
                  </a:lnTo>
                  <a:lnTo>
                    <a:pt x="7620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9" name="SMARTInkShape-665"/>
            <p:cNvSpPr/>
            <p:nvPr>
              <p:custDataLst>
                <p:tags r:id="rId105"/>
              </p:custDataLst>
            </p:nvPr>
          </p:nvSpPr>
          <p:spPr>
            <a:xfrm>
              <a:off x="8763964" y="4425847"/>
              <a:ext cx="113337" cy="146154"/>
            </a:xfrm>
            <a:custGeom>
              <a:avLst/>
              <a:gdLst/>
              <a:ahLst/>
              <a:cxnLst/>
              <a:rect l="0" t="0" r="0" b="0"/>
              <a:pathLst>
                <a:path w="113337" h="146154">
                  <a:moveTo>
                    <a:pt x="24436" y="25503"/>
                  </a:moveTo>
                  <a:lnTo>
                    <a:pt x="24436" y="25503"/>
                  </a:lnTo>
                  <a:lnTo>
                    <a:pt x="21065" y="25503"/>
                  </a:lnTo>
                  <a:lnTo>
                    <a:pt x="17529" y="29266"/>
                  </a:lnTo>
                  <a:lnTo>
                    <a:pt x="15597" y="32245"/>
                  </a:lnTo>
                  <a:lnTo>
                    <a:pt x="12498" y="58010"/>
                  </a:lnTo>
                  <a:lnTo>
                    <a:pt x="8465" y="103223"/>
                  </a:lnTo>
                  <a:lnTo>
                    <a:pt x="5289" y="130382"/>
                  </a:lnTo>
                  <a:lnTo>
                    <a:pt x="3910" y="133522"/>
                  </a:lnTo>
                  <a:lnTo>
                    <a:pt x="2284" y="135616"/>
                  </a:lnTo>
                  <a:lnTo>
                    <a:pt x="1203" y="136306"/>
                  </a:lnTo>
                  <a:lnTo>
                    <a:pt x="480" y="136061"/>
                  </a:lnTo>
                  <a:lnTo>
                    <a:pt x="0" y="135192"/>
                  </a:lnTo>
                  <a:lnTo>
                    <a:pt x="7959" y="94881"/>
                  </a:lnTo>
                  <a:lnTo>
                    <a:pt x="17358" y="58211"/>
                  </a:lnTo>
                  <a:lnTo>
                    <a:pt x="29081" y="22807"/>
                  </a:lnTo>
                  <a:lnTo>
                    <a:pt x="39199" y="8312"/>
                  </a:lnTo>
                  <a:lnTo>
                    <a:pt x="44860" y="3459"/>
                  </a:lnTo>
                  <a:lnTo>
                    <a:pt x="50751" y="929"/>
                  </a:lnTo>
                  <a:lnTo>
                    <a:pt x="62943" y="0"/>
                  </a:lnTo>
                  <a:lnTo>
                    <a:pt x="69157" y="3562"/>
                  </a:lnTo>
                  <a:lnTo>
                    <a:pt x="81706" y="16928"/>
                  </a:lnTo>
                  <a:lnTo>
                    <a:pt x="101234" y="59322"/>
                  </a:lnTo>
                  <a:lnTo>
                    <a:pt x="109436" y="95965"/>
                  </a:lnTo>
                  <a:lnTo>
                    <a:pt x="113336" y="146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0" name="SMARTInkShape-666"/>
            <p:cNvSpPr/>
            <p:nvPr>
              <p:custDataLst>
                <p:tags r:id="rId106"/>
              </p:custDataLst>
            </p:nvPr>
          </p:nvSpPr>
          <p:spPr>
            <a:xfrm>
              <a:off x="8966200" y="44831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7186" y="13275"/>
                  </a:lnTo>
                  <a:lnTo>
                    <a:pt x="26039" y="4560"/>
                  </a:lnTo>
                  <a:lnTo>
                    <a:pt x="65978" y="6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1" name="SMARTInkShape-667"/>
            <p:cNvSpPr/>
            <p:nvPr>
              <p:custDataLst>
                <p:tags r:id="rId107"/>
              </p:custDataLst>
            </p:nvPr>
          </p:nvSpPr>
          <p:spPr>
            <a:xfrm>
              <a:off x="9174138" y="4363333"/>
              <a:ext cx="179413" cy="200378"/>
            </a:xfrm>
            <a:custGeom>
              <a:avLst/>
              <a:gdLst/>
              <a:ahLst/>
              <a:cxnLst/>
              <a:rect l="0" t="0" r="0" b="0"/>
              <a:pathLst>
                <a:path w="179413" h="200378">
                  <a:moveTo>
                    <a:pt x="141312" y="5467"/>
                  </a:moveTo>
                  <a:lnTo>
                    <a:pt x="141312" y="5467"/>
                  </a:lnTo>
                  <a:lnTo>
                    <a:pt x="141312" y="0"/>
                  </a:lnTo>
                  <a:lnTo>
                    <a:pt x="131199" y="2749"/>
                  </a:lnTo>
                  <a:lnTo>
                    <a:pt x="83875" y="30858"/>
                  </a:lnTo>
                  <a:lnTo>
                    <a:pt x="41773" y="59636"/>
                  </a:lnTo>
                  <a:lnTo>
                    <a:pt x="2741" y="88246"/>
                  </a:lnTo>
                  <a:lnTo>
                    <a:pt x="2365" y="90285"/>
                  </a:lnTo>
                  <a:lnTo>
                    <a:pt x="4230" y="91646"/>
                  </a:lnTo>
                  <a:lnTo>
                    <a:pt x="20733" y="93561"/>
                  </a:lnTo>
                  <a:lnTo>
                    <a:pt x="61284" y="94208"/>
                  </a:lnTo>
                  <a:lnTo>
                    <a:pt x="90868" y="101062"/>
                  </a:lnTo>
                  <a:lnTo>
                    <a:pt x="97098" y="104475"/>
                  </a:lnTo>
                  <a:lnTo>
                    <a:pt x="104022" y="112029"/>
                  </a:lnTo>
                  <a:lnTo>
                    <a:pt x="103752" y="116725"/>
                  </a:lnTo>
                  <a:lnTo>
                    <a:pt x="97807" y="127587"/>
                  </a:lnTo>
                  <a:lnTo>
                    <a:pt x="72448" y="148973"/>
                  </a:lnTo>
                  <a:lnTo>
                    <a:pt x="28069" y="172051"/>
                  </a:lnTo>
                  <a:lnTo>
                    <a:pt x="5924" y="188645"/>
                  </a:lnTo>
                  <a:lnTo>
                    <a:pt x="0" y="195770"/>
                  </a:lnTo>
                  <a:lnTo>
                    <a:pt x="537" y="197953"/>
                  </a:lnTo>
                  <a:lnTo>
                    <a:pt x="3011" y="199407"/>
                  </a:lnTo>
                  <a:lnTo>
                    <a:pt x="6778" y="200377"/>
                  </a:lnTo>
                  <a:lnTo>
                    <a:pt x="49723" y="196158"/>
                  </a:lnTo>
                  <a:lnTo>
                    <a:pt x="82261" y="189938"/>
                  </a:lnTo>
                  <a:lnTo>
                    <a:pt x="119771" y="182469"/>
                  </a:lnTo>
                  <a:lnTo>
                    <a:pt x="179412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2" name="SMARTInkShape-668"/>
            <p:cNvSpPr/>
            <p:nvPr>
              <p:custDataLst>
                <p:tags r:id="rId108"/>
              </p:custDataLst>
            </p:nvPr>
          </p:nvSpPr>
          <p:spPr>
            <a:xfrm>
              <a:off x="9429750" y="4369683"/>
              <a:ext cx="152401" cy="189618"/>
            </a:xfrm>
            <a:custGeom>
              <a:avLst/>
              <a:gdLst/>
              <a:ahLst/>
              <a:cxnLst/>
              <a:rect l="0" t="0" r="0" b="0"/>
              <a:pathLst>
                <a:path w="152401" h="1896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22603" y="5153"/>
                  </a:lnTo>
                  <a:lnTo>
                    <a:pt x="53618" y="29080"/>
                  </a:lnTo>
                  <a:lnTo>
                    <a:pt x="87626" y="71828"/>
                  </a:lnTo>
                  <a:lnTo>
                    <a:pt x="115884" y="112069"/>
                  </a:lnTo>
                  <a:lnTo>
                    <a:pt x="136875" y="149707"/>
                  </a:lnTo>
                  <a:lnTo>
                    <a:pt x="1524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3" name="SMARTInkShape-669"/>
            <p:cNvSpPr/>
            <p:nvPr>
              <p:custDataLst>
                <p:tags r:id="rId109"/>
              </p:custDataLst>
            </p:nvPr>
          </p:nvSpPr>
          <p:spPr>
            <a:xfrm>
              <a:off x="9448800" y="4349750"/>
              <a:ext cx="152401" cy="222251"/>
            </a:xfrm>
            <a:custGeom>
              <a:avLst/>
              <a:gdLst/>
              <a:ahLst/>
              <a:cxnLst/>
              <a:rect l="0" t="0" r="0" b="0"/>
              <a:pathLst>
                <a:path w="152401" h="22225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40191" y="3371"/>
                  </a:lnTo>
                  <a:lnTo>
                    <a:pt x="104064" y="44812"/>
                  </a:lnTo>
                  <a:lnTo>
                    <a:pt x="71617" y="90226"/>
                  </a:lnTo>
                  <a:lnTo>
                    <a:pt x="46463" y="127393"/>
                  </a:lnTo>
                  <a:lnTo>
                    <a:pt x="22546" y="164511"/>
                  </a:lnTo>
                  <a:lnTo>
                    <a:pt x="4871" y="20337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4" name="SMARTInkShape-670"/>
            <p:cNvSpPr/>
            <p:nvPr>
              <p:custDataLst>
                <p:tags r:id="rId110"/>
              </p:custDataLst>
            </p:nvPr>
          </p:nvSpPr>
          <p:spPr>
            <a:xfrm>
              <a:off x="9685515" y="4533900"/>
              <a:ext cx="17286" cy="82551"/>
            </a:xfrm>
            <a:custGeom>
              <a:avLst/>
              <a:gdLst/>
              <a:ahLst/>
              <a:cxnLst/>
              <a:rect l="0" t="0" r="0" b="0"/>
              <a:pathLst>
                <a:path w="17286" h="82551">
                  <a:moveTo>
                    <a:pt x="10935" y="0"/>
                  </a:moveTo>
                  <a:lnTo>
                    <a:pt x="10935" y="0"/>
                  </a:lnTo>
                  <a:lnTo>
                    <a:pt x="2208" y="15210"/>
                  </a:lnTo>
                  <a:lnTo>
                    <a:pt x="0" y="26515"/>
                  </a:lnTo>
                  <a:lnTo>
                    <a:pt x="3652" y="51020"/>
                  </a:lnTo>
                  <a:lnTo>
                    <a:pt x="11168" y="72480"/>
                  </a:lnTo>
                  <a:lnTo>
                    <a:pt x="1728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5" name="SMARTInkShape-671"/>
            <p:cNvSpPr/>
            <p:nvPr>
              <p:custDataLst>
                <p:tags r:id="rId111"/>
              </p:custDataLst>
            </p:nvPr>
          </p:nvSpPr>
          <p:spPr>
            <a:xfrm>
              <a:off x="9694518" y="4395778"/>
              <a:ext cx="49663" cy="34166"/>
            </a:xfrm>
            <a:custGeom>
              <a:avLst/>
              <a:gdLst/>
              <a:ahLst/>
              <a:cxnLst/>
              <a:rect l="0" t="0" r="0" b="0"/>
              <a:pathLst>
                <a:path w="49663" h="34166">
                  <a:moveTo>
                    <a:pt x="40032" y="17472"/>
                  </a:moveTo>
                  <a:lnTo>
                    <a:pt x="40032" y="17472"/>
                  </a:lnTo>
                  <a:lnTo>
                    <a:pt x="19327" y="6488"/>
                  </a:lnTo>
                  <a:lnTo>
                    <a:pt x="15645" y="5916"/>
                  </a:lnTo>
                  <a:lnTo>
                    <a:pt x="9673" y="7162"/>
                  </a:lnTo>
                  <a:lnTo>
                    <a:pt x="7093" y="8482"/>
                  </a:lnTo>
                  <a:lnTo>
                    <a:pt x="2344" y="13711"/>
                  </a:lnTo>
                  <a:lnTo>
                    <a:pt x="90" y="17082"/>
                  </a:lnTo>
                  <a:lnTo>
                    <a:pt x="0" y="20740"/>
                  </a:lnTo>
                  <a:lnTo>
                    <a:pt x="3660" y="28567"/>
                  </a:lnTo>
                  <a:lnTo>
                    <a:pt x="8110" y="32986"/>
                  </a:lnTo>
                  <a:lnTo>
                    <a:pt x="10283" y="34165"/>
                  </a:lnTo>
                  <a:lnTo>
                    <a:pt x="18343" y="33593"/>
                  </a:lnTo>
                  <a:lnTo>
                    <a:pt x="28983" y="30281"/>
                  </a:lnTo>
                  <a:lnTo>
                    <a:pt x="40766" y="24106"/>
                  </a:lnTo>
                  <a:lnTo>
                    <a:pt x="44753" y="20483"/>
                  </a:lnTo>
                  <a:lnTo>
                    <a:pt x="49186" y="12696"/>
                  </a:lnTo>
                  <a:lnTo>
                    <a:pt x="49662" y="9349"/>
                  </a:lnTo>
                  <a:lnTo>
                    <a:pt x="48311" y="3749"/>
                  </a:lnTo>
                  <a:lnTo>
                    <a:pt x="45551" y="1973"/>
                  </a:lnTo>
                  <a:lnTo>
                    <a:pt x="36841" y="0"/>
                  </a:lnTo>
                  <a:lnTo>
                    <a:pt x="27795" y="1005"/>
                  </a:lnTo>
                  <a:lnTo>
                    <a:pt x="14632" y="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6" name="SMARTInkShape-672"/>
            <p:cNvSpPr/>
            <p:nvPr>
              <p:custDataLst>
                <p:tags r:id="rId112"/>
              </p:custDataLst>
            </p:nvPr>
          </p:nvSpPr>
          <p:spPr>
            <a:xfrm>
              <a:off x="9937750" y="44767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2716" y="9329"/>
                  </a:lnTo>
                  <a:lnTo>
                    <a:pt x="87681" y="386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7" name="SMARTInkShape-673"/>
            <p:cNvSpPr/>
            <p:nvPr>
              <p:custDataLst>
                <p:tags r:id="rId113"/>
              </p:custDataLst>
            </p:nvPr>
          </p:nvSpPr>
          <p:spPr>
            <a:xfrm>
              <a:off x="10021183" y="4406900"/>
              <a:ext cx="11818" cy="152401"/>
            </a:xfrm>
            <a:custGeom>
              <a:avLst/>
              <a:gdLst/>
              <a:ahLst/>
              <a:cxnLst/>
              <a:rect l="0" t="0" r="0" b="0"/>
              <a:pathLst>
                <a:path w="1181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22322"/>
                  </a:lnTo>
                  <a:lnTo>
                    <a:pt x="4361" y="66106"/>
                  </a:lnTo>
                  <a:lnTo>
                    <a:pt x="9294" y="105821"/>
                  </a:lnTo>
                  <a:lnTo>
                    <a:pt x="1181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8" name="SMARTInkShape-674"/>
            <p:cNvSpPr/>
            <p:nvPr>
              <p:custDataLst>
                <p:tags r:id="rId114"/>
              </p:custDataLst>
            </p:nvPr>
          </p:nvSpPr>
          <p:spPr>
            <a:xfrm>
              <a:off x="10128479" y="4326649"/>
              <a:ext cx="176776" cy="361511"/>
            </a:xfrm>
            <a:custGeom>
              <a:avLst/>
              <a:gdLst/>
              <a:ahLst/>
              <a:cxnLst/>
              <a:rect l="0" t="0" r="0" b="0"/>
              <a:pathLst>
                <a:path w="176776" h="361511">
                  <a:moveTo>
                    <a:pt x="37871" y="131051"/>
                  </a:moveTo>
                  <a:lnTo>
                    <a:pt x="37871" y="131051"/>
                  </a:lnTo>
                  <a:lnTo>
                    <a:pt x="20195" y="175242"/>
                  </a:lnTo>
                  <a:lnTo>
                    <a:pt x="14757" y="212427"/>
                  </a:lnTo>
                  <a:lnTo>
                    <a:pt x="13148" y="251353"/>
                  </a:lnTo>
                  <a:lnTo>
                    <a:pt x="9300" y="289698"/>
                  </a:lnTo>
                  <a:lnTo>
                    <a:pt x="2385" y="334100"/>
                  </a:lnTo>
                  <a:lnTo>
                    <a:pt x="115" y="361382"/>
                  </a:lnTo>
                  <a:lnTo>
                    <a:pt x="0" y="361510"/>
                  </a:lnTo>
                  <a:lnTo>
                    <a:pt x="545" y="353538"/>
                  </a:lnTo>
                  <a:lnTo>
                    <a:pt x="6693" y="314986"/>
                  </a:lnTo>
                  <a:lnTo>
                    <a:pt x="12019" y="277711"/>
                  </a:lnTo>
                  <a:lnTo>
                    <a:pt x="21442" y="230570"/>
                  </a:lnTo>
                  <a:lnTo>
                    <a:pt x="26917" y="205864"/>
                  </a:lnTo>
                  <a:lnTo>
                    <a:pt x="32684" y="180926"/>
                  </a:lnTo>
                  <a:lnTo>
                    <a:pt x="38648" y="155834"/>
                  </a:lnTo>
                  <a:lnTo>
                    <a:pt x="49035" y="111020"/>
                  </a:lnTo>
                  <a:lnTo>
                    <a:pt x="57649" y="73465"/>
                  </a:lnTo>
                  <a:lnTo>
                    <a:pt x="68582" y="37161"/>
                  </a:lnTo>
                  <a:lnTo>
                    <a:pt x="81388" y="20178"/>
                  </a:lnTo>
                  <a:lnTo>
                    <a:pt x="96488" y="9337"/>
                  </a:lnTo>
                  <a:lnTo>
                    <a:pt x="114018" y="2872"/>
                  </a:lnTo>
                  <a:lnTo>
                    <a:pt x="135920" y="0"/>
                  </a:lnTo>
                  <a:lnTo>
                    <a:pt x="154121" y="4366"/>
                  </a:lnTo>
                  <a:lnTo>
                    <a:pt x="161938" y="8495"/>
                  </a:lnTo>
                  <a:lnTo>
                    <a:pt x="172505" y="24370"/>
                  </a:lnTo>
                  <a:lnTo>
                    <a:pt x="176311" y="34531"/>
                  </a:lnTo>
                  <a:lnTo>
                    <a:pt x="176775" y="57109"/>
                  </a:lnTo>
                  <a:lnTo>
                    <a:pt x="167224" y="91738"/>
                  </a:lnTo>
                  <a:lnTo>
                    <a:pt x="155332" y="112167"/>
                  </a:lnTo>
                  <a:lnTo>
                    <a:pt x="115600" y="145916"/>
                  </a:lnTo>
                  <a:lnTo>
                    <a:pt x="97152" y="155526"/>
                  </a:lnTo>
                  <a:lnTo>
                    <a:pt x="97149" y="155834"/>
                  </a:lnTo>
                  <a:lnTo>
                    <a:pt x="116821" y="162877"/>
                  </a:lnTo>
                  <a:lnTo>
                    <a:pt x="154928" y="192419"/>
                  </a:lnTo>
                  <a:lnTo>
                    <a:pt x="169764" y="216340"/>
                  </a:lnTo>
                  <a:lnTo>
                    <a:pt x="172220" y="231046"/>
                  </a:lnTo>
                  <a:lnTo>
                    <a:pt x="171888" y="237931"/>
                  </a:lnTo>
                  <a:lnTo>
                    <a:pt x="168844" y="243932"/>
                  </a:lnTo>
                  <a:lnTo>
                    <a:pt x="157935" y="254363"/>
                  </a:lnTo>
                  <a:lnTo>
                    <a:pt x="139915" y="259940"/>
                  </a:lnTo>
                  <a:lnTo>
                    <a:pt x="107852" y="261198"/>
                  </a:lnTo>
                  <a:lnTo>
                    <a:pt x="89436" y="258037"/>
                  </a:lnTo>
                  <a:lnTo>
                    <a:pt x="78898" y="251930"/>
                  </a:lnTo>
                  <a:lnTo>
                    <a:pt x="77217" y="246915"/>
                  </a:lnTo>
                  <a:lnTo>
                    <a:pt x="82321" y="219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9" name="SMARTInkShape-675"/>
            <p:cNvSpPr/>
            <p:nvPr>
              <p:custDataLst>
                <p:tags r:id="rId115"/>
              </p:custDataLst>
            </p:nvPr>
          </p:nvSpPr>
          <p:spPr>
            <a:xfrm>
              <a:off x="10421233" y="4470400"/>
              <a:ext cx="119768" cy="1"/>
            </a:xfrm>
            <a:custGeom>
              <a:avLst/>
              <a:gdLst/>
              <a:ahLst/>
              <a:cxnLst/>
              <a:rect l="0" t="0" r="0" b="0"/>
              <a:pathLst>
                <a:path w="1197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8485" y="0"/>
                  </a:lnTo>
                  <a:lnTo>
                    <a:pt x="81761" y="0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0" name="SMARTInkShape-676"/>
            <p:cNvSpPr/>
            <p:nvPr>
              <p:custDataLst>
                <p:tags r:id="rId116"/>
              </p:custDataLst>
            </p:nvPr>
          </p:nvSpPr>
          <p:spPr>
            <a:xfrm>
              <a:off x="10617200" y="4378129"/>
              <a:ext cx="12701" cy="187522"/>
            </a:xfrm>
            <a:custGeom>
              <a:avLst/>
              <a:gdLst/>
              <a:ahLst/>
              <a:cxnLst/>
              <a:rect l="0" t="0" r="0" b="0"/>
              <a:pathLst>
                <a:path w="12701" h="187522">
                  <a:moveTo>
                    <a:pt x="12700" y="3371"/>
                  </a:moveTo>
                  <a:lnTo>
                    <a:pt x="12700" y="3371"/>
                  </a:lnTo>
                  <a:lnTo>
                    <a:pt x="12700" y="0"/>
                  </a:lnTo>
                  <a:lnTo>
                    <a:pt x="12700" y="40547"/>
                  </a:lnTo>
                  <a:lnTo>
                    <a:pt x="12700" y="84549"/>
                  </a:lnTo>
                  <a:lnTo>
                    <a:pt x="11288" y="131924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23" name="SMARTInkShape-Group153"/>
          <p:cNvGrpSpPr/>
          <p:nvPr/>
        </p:nvGrpSpPr>
        <p:grpSpPr>
          <a:xfrm>
            <a:off x="5384800" y="4438650"/>
            <a:ext cx="1720851" cy="875512"/>
            <a:chOff x="5384800" y="4438650"/>
            <a:chExt cx="1720851" cy="875512"/>
          </a:xfrm>
        </p:grpSpPr>
        <p:sp>
          <p:nvSpPr>
            <p:cNvPr id="16512" name="SMARTInkShape-677"/>
            <p:cNvSpPr/>
            <p:nvPr>
              <p:custDataLst>
                <p:tags r:id="rId88"/>
              </p:custDataLst>
            </p:nvPr>
          </p:nvSpPr>
          <p:spPr>
            <a:xfrm>
              <a:off x="5384800" y="4809029"/>
              <a:ext cx="221055" cy="505133"/>
            </a:xfrm>
            <a:custGeom>
              <a:avLst/>
              <a:gdLst/>
              <a:ahLst/>
              <a:cxnLst/>
              <a:rect l="0" t="0" r="0" b="0"/>
              <a:pathLst>
                <a:path w="221055" h="505133">
                  <a:moveTo>
                    <a:pt x="12700" y="137621"/>
                  </a:moveTo>
                  <a:lnTo>
                    <a:pt x="12700" y="137621"/>
                  </a:lnTo>
                  <a:lnTo>
                    <a:pt x="19442" y="147734"/>
                  </a:lnTo>
                  <a:lnTo>
                    <a:pt x="29293" y="191803"/>
                  </a:lnTo>
                  <a:lnTo>
                    <a:pt x="33715" y="224497"/>
                  </a:lnTo>
                  <a:lnTo>
                    <a:pt x="34270" y="265838"/>
                  </a:lnTo>
                  <a:lnTo>
                    <a:pt x="32870" y="311729"/>
                  </a:lnTo>
                  <a:lnTo>
                    <a:pt x="32248" y="357994"/>
                  </a:lnTo>
                  <a:lnTo>
                    <a:pt x="28208" y="400665"/>
                  </a:lnTo>
                  <a:lnTo>
                    <a:pt x="23120" y="439385"/>
                  </a:lnTo>
                  <a:lnTo>
                    <a:pt x="19550" y="484717"/>
                  </a:lnTo>
                  <a:lnTo>
                    <a:pt x="15043" y="503088"/>
                  </a:lnTo>
                  <a:lnTo>
                    <a:pt x="14262" y="504737"/>
                  </a:lnTo>
                  <a:lnTo>
                    <a:pt x="13741" y="505132"/>
                  </a:lnTo>
                  <a:lnTo>
                    <a:pt x="8542" y="466046"/>
                  </a:lnTo>
                  <a:lnTo>
                    <a:pt x="7324" y="423757"/>
                  </a:lnTo>
                  <a:lnTo>
                    <a:pt x="6999" y="396818"/>
                  </a:lnTo>
                  <a:lnTo>
                    <a:pt x="6783" y="366862"/>
                  </a:lnTo>
                  <a:lnTo>
                    <a:pt x="6640" y="334899"/>
                  </a:lnTo>
                  <a:lnTo>
                    <a:pt x="7248" y="302301"/>
                  </a:lnTo>
                  <a:lnTo>
                    <a:pt x="8360" y="269280"/>
                  </a:lnTo>
                  <a:lnTo>
                    <a:pt x="9807" y="235977"/>
                  </a:lnTo>
                  <a:lnTo>
                    <a:pt x="13593" y="206014"/>
                  </a:lnTo>
                  <a:lnTo>
                    <a:pt x="18940" y="178277"/>
                  </a:lnTo>
                  <a:lnTo>
                    <a:pt x="25327" y="152025"/>
                  </a:lnTo>
                  <a:lnTo>
                    <a:pt x="39949" y="105923"/>
                  </a:lnTo>
                  <a:lnTo>
                    <a:pt x="55855" y="67088"/>
                  </a:lnTo>
                  <a:lnTo>
                    <a:pt x="81383" y="26803"/>
                  </a:lnTo>
                  <a:lnTo>
                    <a:pt x="100846" y="8641"/>
                  </a:lnTo>
                  <a:lnTo>
                    <a:pt x="125019" y="1039"/>
                  </a:lnTo>
                  <a:lnTo>
                    <a:pt x="138379" y="0"/>
                  </a:lnTo>
                  <a:lnTo>
                    <a:pt x="162632" y="8252"/>
                  </a:lnTo>
                  <a:lnTo>
                    <a:pt x="174038" y="15392"/>
                  </a:lnTo>
                  <a:lnTo>
                    <a:pt x="203574" y="52408"/>
                  </a:lnTo>
                  <a:lnTo>
                    <a:pt x="220087" y="92382"/>
                  </a:lnTo>
                  <a:lnTo>
                    <a:pt x="221054" y="118219"/>
                  </a:lnTo>
                  <a:lnTo>
                    <a:pt x="219336" y="131037"/>
                  </a:lnTo>
                  <a:lnTo>
                    <a:pt x="204257" y="154685"/>
                  </a:lnTo>
                  <a:lnTo>
                    <a:pt x="193320" y="165931"/>
                  </a:lnTo>
                  <a:lnTo>
                    <a:pt x="160474" y="182188"/>
                  </a:lnTo>
                  <a:lnTo>
                    <a:pt x="120005" y="194118"/>
                  </a:lnTo>
                  <a:lnTo>
                    <a:pt x="76148" y="204124"/>
                  </a:lnTo>
                  <a:lnTo>
                    <a:pt x="42076" y="209511"/>
                  </a:lnTo>
                  <a:lnTo>
                    <a:pt x="0" y="21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3" name="SMARTInkShape-678"/>
            <p:cNvSpPr/>
            <p:nvPr>
              <p:custDataLst>
                <p:tags r:id="rId89"/>
              </p:custDataLst>
            </p:nvPr>
          </p:nvSpPr>
          <p:spPr>
            <a:xfrm>
              <a:off x="5667759" y="4448628"/>
              <a:ext cx="218692" cy="216740"/>
            </a:xfrm>
            <a:custGeom>
              <a:avLst/>
              <a:gdLst/>
              <a:ahLst/>
              <a:cxnLst/>
              <a:rect l="0" t="0" r="0" b="0"/>
              <a:pathLst>
                <a:path w="218692" h="216740">
                  <a:moveTo>
                    <a:pt x="110741" y="21772"/>
                  </a:moveTo>
                  <a:lnTo>
                    <a:pt x="110741" y="21772"/>
                  </a:lnTo>
                  <a:lnTo>
                    <a:pt x="114112" y="15030"/>
                  </a:lnTo>
                  <a:lnTo>
                    <a:pt x="119530" y="9838"/>
                  </a:lnTo>
                  <a:lnTo>
                    <a:pt x="125230" y="5179"/>
                  </a:lnTo>
                  <a:lnTo>
                    <a:pt x="127764" y="757"/>
                  </a:lnTo>
                  <a:lnTo>
                    <a:pt x="129145" y="0"/>
                  </a:lnTo>
                  <a:lnTo>
                    <a:pt x="130772" y="202"/>
                  </a:lnTo>
                  <a:lnTo>
                    <a:pt x="132561" y="1042"/>
                  </a:lnTo>
                  <a:lnTo>
                    <a:pt x="133049" y="2307"/>
                  </a:lnTo>
                  <a:lnTo>
                    <a:pt x="132668" y="3857"/>
                  </a:lnTo>
                  <a:lnTo>
                    <a:pt x="131709" y="5595"/>
                  </a:lnTo>
                  <a:lnTo>
                    <a:pt x="85169" y="41362"/>
                  </a:lnTo>
                  <a:lnTo>
                    <a:pt x="43364" y="68210"/>
                  </a:lnTo>
                  <a:lnTo>
                    <a:pt x="2860" y="106526"/>
                  </a:lnTo>
                  <a:lnTo>
                    <a:pt x="721" y="110024"/>
                  </a:lnTo>
                  <a:lnTo>
                    <a:pt x="0" y="112357"/>
                  </a:lnTo>
                  <a:lnTo>
                    <a:pt x="224" y="113912"/>
                  </a:lnTo>
                  <a:lnTo>
                    <a:pt x="1080" y="114948"/>
                  </a:lnTo>
                  <a:lnTo>
                    <a:pt x="40247" y="116748"/>
                  </a:lnTo>
                  <a:lnTo>
                    <a:pt x="82433" y="117693"/>
                  </a:lnTo>
                  <a:lnTo>
                    <a:pt x="96749" y="120377"/>
                  </a:lnTo>
                  <a:lnTo>
                    <a:pt x="98591" y="124903"/>
                  </a:lnTo>
                  <a:lnTo>
                    <a:pt x="93111" y="139340"/>
                  </a:lnTo>
                  <a:lnTo>
                    <a:pt x="67417" y="163930"/>
                  </a:lnTo>
                  <a:lnTo>
                    <a:pt x="22887" y="197178"/>
                  </a:lnTo>
                  <a:lnTo>
                    <a:pt x="13213" y="209681"/>
                  </a:lnTo>
                  <a:lnTo>
                    <a:pt x="11856" y="212662"/>
                  </a:lnTo>
                  <a:lnTo>
                    <a:pt x="15184" y="214649"/>
                  </a:lnTo>
                  <a:lnTo>
                    <a:pt x="40800" y="216739"/>
                  </a:lnTo>
                  <a:lnTo>
                    <a:pt x="80061" y="213909"/>
                  </a:lnTo>
                  <a:lnTo>
                    <a:pt x="126423" y="212051"/>
                  </a:lnTo>
                  <a:lnTo>
                    <a:pt x="170342" y="208051"/>
                  </a:lnTo>
                  <a:lnTo>
                    <a:pt x="218691" y="205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4" name="SMARTInkShape-679"/>
            <p:cNvSpPr/>
            <p:nvPr>
              <p:custDataLst>
                <p:tags r:id="rId90"/>
              </p:custDataLst>
            </p:nvPr>
          </p:nvSpPr>
          <p:spPr>
            <a:xfrm>
              <a:off x="5886450" y="4483983"/>
              <a:ext cx="196851" cy="145168"/>
            </a:xfrm>
            <a:custGeom>
              <a:avLst/>
              <a:gdLst/>
              <a:ahLst/>
              <a:cxnLst/>
              <a:rect l="0" t="0" r="0" b="0"/>
              <a:pathLst>
                <a:path w="196851" h="145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17676" y="2749"/>
                  </a:lnTo>
                  <a:lnTo>
                    <a:pt x="54997" y="21549"/>
                  </a:lnTo>
                  <a:lnTo>
                    <a:pt x="93592" y="47940"/>
                  </a:lnTo>
                  <a:lnTo>
                    <a:pt x="135193" y="88463"/>
                  </a:lnTo>
                  <a:lnTo>
                    <a:pt x="170856" y="133101"/>
                  </a:lnTo>
                  <a:lnTo>
                    <a:pt x="1968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5" name="SMARTInkShape-680"/>
            <p:cNvSpPr/>
            <p:nvPr>
              <p:custDataLst>
                <p:tags r:id="rId91"/>
              </p:custDataLst>
            </p:nvPr>
          </p:nvSpPr>
          <p:spPr>
            <a:xfrm>
              <a:off x="5956300" y="4438650"/>
              <a:ext cx="107951" cy="222251"/>
            </a:xfrm>
            <a:custGeom>
              <a:avLst/>
              <a:gdLst/>
              <a:ahLst/>
              <a:cxnLst/>
              <a:rect l="0" t="0" r="0" b="0"/>
              <a:pathLst>
                <a:path w="107951" h="22225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95741" y="10113"/>
                  </a:lnTo>
                  <a:lnTo>
                    <a:pt x="70679" y="52771"/>
                  </a:lnTo>
                  <a:lnTo>
                    <a:pt x="50340" y="94343"/>
                  </a:lnTo>
                  <a:lnTo>
                    <a:pt x="28164" y="137237"/>
                  </a:lnTo>
                  <a:lnTo>
                    <a:pt x="12735" y="17565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6" name="SMARTInkShape-681"/>
            <p:cNvSpPr/>
            <p:nvPr>
              <p:custDataLst>
                <p:tags r:id="rId92"/>
              </p:custDataLst>
            </p:nvPr>
          </p:nvSpPr>
          <p:spPr>
            <a:xfrm>
              <a:off x="6165850" y="46037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3977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7" name="SMARTInkShape-682"/>
            <p:cNvSpPr/>
            <p:nvPr>
              <p:custDataLst>
                <p:tags r:id="rId93"/>
              </p:custDataLst>
            </p:nvPr>
          </p:nvSpPr>
          <p:spPr>
            <a:xfrm>
              <a:off x="6129156" y="4489450"/>
              <a:ext cx="59085" cy="34387"/>
            </a:xfrm>
            <a:custGeom>
              <a:avLst/>
              <a:gdLst/>
              <a:ahLst/>
              <a:cxnLst/>
              <a:rect l="0" t="0" r="0" b="0"/>
              <a:pathLst>
                <a:path w="59085" h="34387">
                  <a:moveTo>
                    <a:pt x="17644" y="19050"/>
                  </a:moveTo>
                  <a:lnTo>
                    <a:pt x="17644" y="19050"/>
                  </a:lnTo>
                  <a:lnTo>
                    <a:pt x="3339" y="19050"/>
                  </a:lnTo>
                  <a:lnTo>
                    <a:pt x="1757" y="19755"/>
                  </a:lnTo>
                  <a:lnTo>
                    <a:pt x="704" y="20932"/>
                  </a:lnTo>
                  <a:lnTo>
                    <a:pt x="0" y="22421"/>
                  </a:lnTo>
                  <a:lnTo>
                    <a:pt x="942" y="24119"/>
                  </a:lnTo>
                  <a:lnTo>
                    <a:pt x="12594" y="31915"/>
                  </a:lnTo>
                  <a:lnTo>
                    <a:pt x="16393" y="33977"/>
                  </a:lnTo>
                  <a:lnTo>
                    <a:pt x="28142" y="34386"/>
                  </a:lnTo>
                  <a:lnTo>
                    <a:pt x="51938" y="28899"/>
                  </a:lnTo>
                  <a:lnTo>
                    <a:pt x="55324" y="25616"/>
                  </a:lnTo>
                  <a:lnTo>
                    <a:pt x="59084" y="16323"/>
                  </a:lnTo>
                  <a:lnTo>
                    <a:pt x="57265" y="11588"/>
                  </a:lnTo>
                  <a:lnTo>
                    <a:pt x="47718" y="2563"/>
                  </a:lnTo>
                  <a:lnTo>
                    <a:pt x="41926" y="298"/>
                  </a:lnTo>
                  <a:lnTo>
                    <a:pt x="176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8" name="SMARTInkShape-683"/>
            <p:cNvSpPr/>
            <p:nvPr>
              <p:custDataLst>
                <p:tags r:id="rId94"/>
              </p:custDataLst>
            </p:nvPr>
          </p:nvSpPr>
          <p:spPr>
            <a:xfrm>
              <a:off x="6407150" y="45720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46139" y="0"/>
                  </a:lnTo>
                  <a:lnTo>
                    <a:pt x="91283" y="0"/>
                  </a:lnTo>
                  <a:lnTo>
                    <a:pt x="132879" y="1881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9" name="SMARTInkShape-684"/>
            <p:cNvSpPr/>
            <p:nvPr>
              <p:custDataLst>
                <p:tags r:id="rId95"/>
              </p:custDataLst>
            </p:nvPr>
          </p:nvSpPr>
          <p:spPr>
            <a:xfrm>
              <a:off x="6490091" y="4495800"/>
              <a:ext cx="31360" cy="146051"/>
            </a:xfrm>
            <a:custGeom>
              <a:avLst/>
              <a:gdLst/>
              <a:ahLst/>
              <a:cxnLst/>
              <a:rect l="0" t="0" r="0" b="0"/>
              <a:pathLst>
                <a:path w="31360" h="146051">
                  <a:moveTo>
                    <a:pt x="5959" y="0"/>
                  </a:moveTo>
                  <a:lnTo>
                    <a:pt x="5959" y="0"/>
                  </a:lnTo>
                  <a:lnTo>
                    <a:pt x="2588" y="0"/>
                  </a:lnTo>
                  <a:lnTo>
                    <a:pt x="1595" y="1411"/>
                  </a:lnTo>
                  <a:lnTo>
                    <a:pt x="0" y="13815"/>
                  </a:lnTo>
                  <a:lnTo>
                    <a:pt x="3058" y="39966"/>
                  </a:lnTo>
                  <a:lnTo>
                    <a:pt x="14114" y="83469"/>
                  </a:lnTo>
                  <a:lnTo>
                    <a:pt x="21522" y="122999"/>
                  </a:lnTo>
                  <a:lnTo>
                    <a:pt x="3135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0" name="SMARTInkShape-685"/>
            <p:cNvSpPr/>
            <p:nvPr>
              <p:custDataLst>
                <p:tags r:id="rId96"/>
              </p:custDataLst>
            </p:nvPr>
          </p:nvSpPr>
          <p:spPr>
            <a:xfrm>
              <a:off x="6644622" y="4487630"/>
              <a:ext cx="133899" cy="147871"/>
            </a:xfrm>
            <a:custGeom>
              <a:avLst/>
              <a:gdLst/>
              <a:ahLst/>
              <a:cxnLst/>
              <a:rect l="0" t="0" r="0" b="0"/>
              <a:pathLst>
                <a:path w="133899" h="147871">
                  <a:moveTo>
                    <a:pt x="124478" y="8170"/>
                  </a:moveTo>
                  <a:lnTo>
                    <a:pt x="124478" y="8170"/>
                  </a:lnTo>
                  <a:lnTo>
                    <a:pt x="127848" y="1428"/>
                  </a:lnTo>
                  <a:lnTo>
                    <a:pt x="129547" y="147"/>
                  </a:lnTo>
                  <a:lnTo>
                    <a:pt x="131385" y="0"/>
                  </a:lnTo>
                  <a:lnTo>
                    <a:pt x="133316" y="606"/>
                  </a:lnTo>
                  <a:lnTo>
                    <a:pt x="133898" y="2422"/>
                  </a:lnTo>
                  <a:lnTo>
                    <a:pt x="130640" y="13836"/>
                  </a:lnTo>
                  <a:lnTo>
                    <a:pt x="115372" y="50107"/>
                  </a:lnTo>
                  <a:lnTo>
                    <a:pt x="88813" y="94457"/>
                  </a:lnTo>
                  <a:lnTo>
                    <a:pt x="56389" y="130002"/>
                  </a:lnTo>
                  <a:lnTo>
                    <a:pt x="39653" y="139458"/>
                  </a:lnTo>
                  <a:lnTo>
                    <a:pt x="26570" y="142250"/>
                  </a:lnTo>
                  <a:lnTo>
                    <a:pt x="21106" y="142007"/>
                  </a:lnTo>
                  <a:lnTo>
                    <a:pt x="16052" y="139727"/>
                  </a:lnTo>
                  <a:lnTo>
                    <a:pt x="6674" y="131550"/>
                  </a:lnTo>
                  <a:lnTo>
                    <a:pt x="1565" y="118980"/>
                  </a:lnTo>
                  <a:lnTo>
                    <a:pt x="0" y="103986"/>
                  </a:lnTo>
                  <a:lnTo>
                    <a:pt x="1656" y="87914"/>
                  </a:lnTo>
                  <a:lnTo>
                    <a:pt x="6626" y="75126"/>
                  </a:lnTo>
                  <a:lnTo>
                    <a:pt x="9926" y="69741"/>
                  </a:lnTo>
                  <a:lnTo>
                    <a:pt x="14244" y="66150"/>
                  </a:lnTo>
                  <a:lnTo>
                    <a:pt x="24685" y="62161"/>
                  </a:lnTo>
                  <a:lnTo>
                    <a:pt x="36382" y="62270"/>
                  </a:lnTo>
                  <a:lnTo>
                    <a:pt x="49341" y="66081"/>
                  </a:lnTo>
                  <a:lnTo>
                    <a:pt x="71797" y="80833"/>
                  </a:lnTo>
                  <a:lnTo>
                    <a:pt x="111110" y="126670"/>
                  </a:lnTo>
                  <a:lnTo>
                    <a:pt x="130828" y="14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1" name="SMARTInkShape-686"/>
            <p:cNvSpPr/>
            <p:nvPr>
              <p:custDataLst>
                <p:tags r:id="rId97"/>
              </p:custDataLst>
            </p:nvPr>
          </p:nvSpPr>
          <p:spPr>
            <a:xfrm>
              <a:off x="6870700" y="4578689"/>
              <a:ext cx="120651" cy="12362"/>
            </a:xfrm>
            <a:custGeom>
              <a:avLst/>
              <a:gdLst/>
              <a:ahLst/>
              <a:cxnLst/>
              <a:rect l="0" t="0" r="0" b="0"/>
              <a:pathLst>
                <a:path w="120651" h="12362">
                  <a:moveTo>
                    <a:pt x="0" y="12361"/>
                  </a:moveTo>
                  <a:lnTo>
                    <a:pt x="0" y="12361"/>
                  </a:lnTo>
                  <a:lnTo>
                    <a:pt x="3370" y="8990"/>
                  </a:lnTo>
                  <a:lnTo>
                    <a:pt x="15580" y="3522"/>
                  </a:lnTo>
                  <a:lnTo>
                    <a:pt x="56520" y="0"/>
                  </a:lnTo>
                  <a:lnTo>
                    <a:pt x="101936" y="8529"/>
                  </a:lnTo>
                  <a:lnTo>
                    <a:pt x="120650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2" name="SMARTInkShape-687"/>
            <p:cNvSpPr/>
            <p:nvPr>
              <p:custDataLst>
                <p:tags r:id="rId98"/>
              </p:custDataLst>
            </p:nvPr>
          </p:nvSpPr>
          <p:spPr>
            <a:xfrm>
              <a:off x="7080250" y="4473379"/>
              <a:ext cx="25401" cy="181172"/>
            </a:xfrm>
            <a:custGeom>
              <a:avLst/>
              <a:gdLst/>
              <a:ahLst/>
              <a:cxnLst/>
              <a:rect l="0" t="0" r="0" b="0"/>
              <a:pathLst>
                <a:path w="25401" h="1811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1123"/>
                  </a:lnTo>
                  <a:lnTo>
                    <a:pt x="8838" y="8016"/>
                  </a:lnTo>
                  <a:lnTo>
                    <a:pt x="16301" y="40533"/>
                  </a:lnTo>
                  <a:lnTo>
                    <a:pt x="18941" y="75530"/>
                  </a:lnTo>
                  <a:lnTo>
                    <a:pt x="23172" y="117571"/>
                  </a:lnTo>
                  <a:lnTo>
                    <a:pt x="24740" y="159818"/>
                  </a:lnTo>
                  <a:lnTo>
                    <a:pt x="2540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26" name="SMARTInkShape-Group154"/>
          <p:cNvGrpSpPr/>
          <p:nvPr/>
        </p:nvGrpSpPr>
        <p:grpSpPr>
          <a:xfrm>
            <a:off x="4387850" y="4802040"/>
            <a:ext cx="228601" cy="152567"/>
            <a:chOff x="4387850" y="4802040"/>
            <a:chExt cx="228601" cy="152567"/>
          </a:xfrm>
        </p:grpSpPr>
        <p:sp>
          <p:nvSpPr>
            <p:cNvPr id="16524" name="SMARTInkShape-688"/>
            <p:cNvSpPr/>
            <p:nvPr>
              <p:custDataLst>
                <p:tags r:id="rId86"/>
              </p:custDataLst>
            </p:nvPr>
          </p:nvSpPr>
          <p:spPr>
            <a:xfrm>
              <a:off x="4387850" y="4802040"/>
              <a:ext cx="228601" cy="11261"/>
            </a:xfrm>
            <a:custGeom>
              <a:avLst/>
              <a:gdLst/>
              <a:ahLst/>
              <a:cxnLst/>
              <a:rect l="0" t="0" r="0" b="0"/>
              <a:pathLst>
                <a:path w="228601" h="11261">
                  <a:moveTo>
                    <a:pt x="0" y="11260"/>
                  </a:moveTo>
                  <a:lnTo>
                    <a:pt x="0" y="11260"/>
                  </a:lnTo>
                  <a:lnTo>
                    <a:pt x="6742" y="7889"/>
                  </a:lnTo>
                  <a:lnTo>
                    <a:pt x="44762" y="4793"/>
                  </a:lnTo>
                  <a:lnTo>
                    <a:pt x="78691" y="1800"/>
                  </a:lnTo>
                  <a:lnTo>
                    <a:pt x="119170" y="0"/>
                  </a:lnTo>
                  <a:lnTo>
                    <a:pt x="160209" y="611"/>
                  </a:lnTo>
                  <a:lnTo>
                    <a:pt x="206141" y="7478"/>
                  </a:lnTo>
                  <a:lnTo>
                    <a:pt x="228600" y="1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5" name="SMARTInkShape-689"/>
            <p:cNvSpPr/>
            <p:nvPr>
              <p:custDataLst>
                <p:tags r:id="rId87"/>
              </p:custDataLst>
            </p:nvPr>
          </p:nvSpPr>
          <p:spPr>
            <a:xfrm>
              <a:off x="4444503" y="4940300"/>
              <a:ext cx="140198" cy="14307"/>
            </a:xfrm>
            <a:custGeom>
              <a:avLst/>
              <a:gdLst/>
              <a:ahLst/>
              <a:cxnLst/>
              <a:rect l="0" t="0" r="0" b="0"/>
              <a:pathLst>
                <a:path w="140198" h="14307">
                  <a:moveTo>
                    <a:pt x="13197" y="0"/>
                  </a:moveTo>
                  <a:lnTo>
                    <a:pt x="13197" y="0"/>
                  </a:lnTo>
                  <a:lnTo>
                    <a:pt x="3084" y="0"/>
                  </a:lnTo>
                  <a:lnTo>
                    <a:pt x="810" y="1411"/>
                  </a:lnTo>
                  <a:lnTo>
                    <a:pt x="0" y="3763"/>
                  </a:lnTo>
                  <a:lnTo>
                    <a:pt x="166" y="6742"/>
                  </a:lnTo>
                  <a:lnTo>
                    <a:pt x="2393" y="9433"/>
                  </a:lnTo>
                  <a:lnTo>
                    <a:pt x="10512" y="14306"/>
                  </a:lnTo>
                  <a:lnTo>
                    <a:pt x="56777" y="13043"/>
                  </a:lnTo>
                  <a:lnTo>
                    <a:pt x="97477" y="9796"/>
                  </a:lnTo>
                  <a:lnTo>
                    <a:pt x="1401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45" name="SMARTInkShape-Group155"/>
          <p:cNvGrpSpPr/>
          <p:nvPr/>
        </p:nvGrpSpPr>
        <p:grpSpPr>
          <a:xfrm>
            <a:off x="4400550" y="3168650"/>
            <a:ext cx="2343750" cy="748602"/>
            <a:chOff x="4400550" y="3168650"/>
            <a:chExt cx="2343750" cy="748602"/>
          </a:xfrm>
        </p:grpSpPr>
        <p:sp>
          <p:nvSpPr>
            <p:cNvPr id="16527" name="SMARTInkShape-690"/>
            <p:cNvSpPr/>
            <p:nvPr>
              <p:custDataLst>
                <p:tags r:id="rId68"/>
              </p:custDataLst>
            </p:nvPr>
          </p:nvSpPr>
          <p:spPr>
            <a:xfrm>
              <a:off x="4400550" y="3550511"/>
              <a:ext cx="172947" cy="366741"/>
            </a:xfrm>
            <a:custGeom>
              <a:avLst/>
              <a:gdLst/>
              <a:ahLst/>
              <a:cxnLst/>
              <a:rect l="0" t="0" r="0" b="0"/>
              <a:pathLst>
                <a:path w="172947" h="366741">
                  <a:moveTo>
                    <a:pt x="6350" y="88039"/>
                  </a:moveTo>
                  <a:lnTo>
                    <a:pt x="6350" y="88039"/>
                  </a:lnTo>
                  <a:lnTo>
                    <a:pt x="6350" y="91410"/>
                  </a:lnTo>
                  <a:lnTo>
                    <a:pt x="16071" y="135699"/>
                  </a:lnTo>
                  <a:lnTo>
                    <a:pt x="26927" y="182198"/>
                  </a:lnTo>
                  <a:lnTo>
                    <a:pt x="29607" y="213849"/>
                  </a:lnTo>
                  <a:lnTo>
                    <a:pt x="31503" y="249082"/>
                  </a:lnTo>
                  <a:lnTo>
                    <a:pt x="34697" y="285908"/>
                  </a:lnTo>
                  <a:lnTo>
                    <a:pt x="38469" y="319679"/>
                  </a:lnTo>
                  <a:lnTo>
                    <a:pt x="40796" y="355169"/>
                  </a:lnTo>
                  <a:lnTo>
                    <a:pt x="38899" y="366391"/>
                  </a:lnTo>
                  <a:lnTo>
                    <a:pt x="38633" y="366740"/>
                  </a:lnTo>
                  <a:lnTo>
                    <a:pt x="36288" y="329046"/>
                  </a:lnTo>
                  <a:lnTo>
                    <a:pt x="31212" y="287389"/>
                  </a:lnTo>
                  <a:lnTo>
                    <a:pt x="27122" y="241180"/>
                  </a:lnTo>
                  <a:lnTo>
                    <a:pt x="25910" y="198090"/>
                  </a:lnTo>
                  <a:lnTo>
                    <a:pt x="25551" y="158511"/>
                  </a:lnTo>
                  <a:lnTo>
                    <a:pt x="25445" y="121854"/>
                  </a:lnTo>
                  <a:lnTo>
                    <a:pt x="29176" y="88651"/>
                  </a:lnTo>
                  <a:lnTo>
                    <a:pt x="42982" y="54589"/>
                  </a:lnTo>
                  <a:lnTo>
                    <a:pt x="69560" y="15266"/>
                  </a:lnTo>
                  <a:lnTo>
                    <a:pt x="84303" y="4425"/>
                  </a:lnTo>
                  <a:lnTo>
                    <a:pt x="92185" y="547"/>
                  </a:lnTo>
                  <a:lnTo>
                    <a:pt x="108469" y="0"/>
                  </a:lnTo>
                  <a:lnTo>
                    <a:pt x="125114" y="5166"/>
                  </a:lnTo>
                  <a:lnTo>
                    <a:pt x="141919" y="14518"/>
                  </a:lnTo>
                  <a:lnTo>
                    <a:pt x="155032" y="29493"/>
                  </a:lnTo>
                  <a:lnTo>
                    <a:pt x="164859" y="48613"/>
                  </a:lnTo>
                  <a:lnTo>
                    <a:pt x="172946" y="82472"/>
                  </a:lnTo>
                  <a:lnTo>
                    <a:pt x="172585" y="104379"/>
                  </a:lnTo>
                  <a:lnTo>
                    <a:pt x="164428" y="125875"/>
                  </a:lnTo>
                  <a:lnTo>
                    <a:pt x="149985" y="145777"/>
                  </a:lnTo>
                  <a:lnTo>
                    <a:pt x="129454" y="161678"/>
                  </a:lnTo>
                  <a:lnTo>
                    <a:pt x="90725" y="175788"/>
                  </a:lnTo>
                  <a:lnTo>
                    <a:pt x="47969" y="181066"/>
                  </a:lnTo>
                  <a:lnTo>
                    <a:pt x="26259" y="176656"/>
                  </a:lnTo>
                  <a:lnTo>
                    <a:pt x="0" y="164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8" name="SMARTInkShape-691"/>
            <p:cNvSpPr/>
            <p:nvPr>
              <p:custDataLst>
                <p:tags r:id="rId69"/>
              </p:custDataLst>
            </p:nvPr>
          </p:nvSpPr>
          <p:spPr>
            <a:xfrm>
              <a:off x="4511922" y="3238601"/>
              <a:ext cx="161679" cy="218506"/>
            </a:xfrm>
            <a:custGeom>
              <a:avLst/>
              <a:gdLst/>
              <a:ahLst/>
              <a:cxnLst/>
              <a:rect l="0" t="0" r="0" b="0"/>
              <a:pathLst>
                <a:path w="161679" h="218506">
                  <a:moveTo>
                    <a:pt x="110878" y="12599"/>
                  </a:moveTo>
                  <a:lnTo>
                    <a:pt x="110878" y="12599"/>
                  </a:lnTo>
                  <a:lnTo>
                    <a:pt x="134727" y="1615"/>
                  </a:lnTo>
                  <a:lnTo>
                    <a:pt x="142166" y="0"/>
                  </a:lnTo>
                  <a:lnTo>
                    <a:pt x="142491" y="3300"/>
                  </a:lnTo>
                  <a:lnTo>
                    <a:pt x="135845" y="12117"/>
                  </a:lnTo>
                  <a:lnTo>
                    <a:pt x="91723" y="42767"/>
                  </a:lnTo>
                  <a:lnTo>
                    <a:pt x="47514" y="73800"/>
                  </a:lnTo>
                  <a:lnTo>
                    <a:pt x="1711" y="106599"/>
                  </a:lnTo>
                  <a:lnTo>
                    <a:pt x="0" y="109133"/>
                  </a:lnTo>
                  <a:lnTo>
                    <a:pt x="270" y="111527"/>
                  </a:lnTo>
                  <a:lnTo>
                    <a:pt x="1863" y="113828"/>
                  </a:lnTo>
                  <a:lnTo>
                    <a:pt x="8098" y="118268"/>
                  </a:lnTo>
                  <a:lnTo>
                    <a:pt x="17926" y="122593"/>
                  </a:lnTo>
                  <a:lnTo>
                    <a:pt x="59614" y="128213"/>
                  </a:lnTo>
                  <a:lnTo>
                    <a:pt x="87111" y="132254"/>
                  </a:lnTo>
                  <a:lnTo>
                    <a:pt x="90094" y="133997"/>
                  </a:lnTo>
                  <a:lnTo>
                    <a:pt x="91378" y="136570"/>
                  </a:lnTo>
                  <a:lnTo>
                    <a:pt x="91528" y="139696"/>
                  </a:lnTo>
                  <a:lnTo>
                    <a:pt x="84168" y="148814"/>
                  </a:lnTo>
                  <a:lnTo>
                    <a:pt x="44122" y="178781"/>
                  </a:lnTo>
                  <a:lnTo>
                    <a:pt x="5335" y="213555"/>
                  </a:lnTo>
                  <a:lnTo>
                    <a:pt x="6649" y="215008"/>
                  </a:lnTo>
                  <a:lnTo>
                    <a:pt x="13754" y="218505"/>
                  </a:lnTo>
                  <a:lnTo>
                    <a:pt x="58793" y="211995"/>
                  </a:lnTo>
                  <a:lnTo>
                    <a:pt x="105738" y="205066"/>
                  </a:lnTo>
                  <a:lnTo>
                    <a:pt x="150862" y="198994"/>
                  </a:lnTo>
                  <a:lnTo>
                    <a:pt x="161678" y="19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9" name="SMARTInkShape-692"/>
            <p:cNvSpPr/>
            <p:nvPr>
              <p:custDataLst>
                <p:tags r:id="rId70"/>
              </p:custDataLst>
            </p:nvPr>
          </p:nvSpPr>
          <p:spPr>
            <a:xfrm>
              <a:off x="4731894" y="3251461"/>
              <a:ext cx="144907" cy="160744"/>
            </a:xfrm>
            <a:custGeom>
              <a:avLst/>
              <a:gdLst/>
              <a:ahLst/>
              <a:cxnLst/>
              <a:rect l="0" t="0" r="0" b="0"/>
              <a:pathLst>
                <a:path w="144907" h="160744">
                  <a:moveTo>
                    <a:pt x="11556" y="6089"/>
                  </a:moveTo>
                  <a:lnTo>
                    <a:pt x="11556" y="6089"/>
                  </a:lnTo>
                  <a:lnTo>
                    <a:pt x="8185" y="2718"/>
                  </a:lnTo>
                  <a:lnTo>
                    <a:pt x="4648" y="1063"/>
                  </a:lnTo>
                  <a:lnTo>
                    <a:pt x="0" y="0"/>
                  </a:lnTo>
                  <a:lnTo>
                    <a:pt x="1246" y="1737"/>
                  </a:lnTo>
                  <a:lnTo>
                    <a:pt x="2566" y="3187"/>
                  </a:lnTo>
                  <a:lnTo>
                    <a:pt x="42614" y="27595"/>
                  </a:lnTo>
                  <a:lnTo>
                    <a:pt x="83710" y="65957"/>
                  </a:lnTo>
                  <a:lnTo>
                    <a:pt x="117091" y="107768"/>
                  </a:lnTo>
                  <a:lnTo>
                    <a:pt x="142256" y="151380"/>
                  </a:lnTo>
                  <a:lnTo>
                    <a:pt x="144382" y="160743"/>
                  </a:lnTo>
                  <a:lnTo>
                    <a:pt x="144556" y="160697"/>
                  </a:lnTo>
                  <a:lnTo>
                    <a:pt x="144906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0" name="SMARTInkShape-693"/>
            <p:cNvSpPr/>
            <p:nvPr>
              <p:custDataLst>
                <p:tags r:id="rId71"/>
              </p:custDataLst>
            </p:nvPr>
          </p:nvSpPr>
          <p:spPr>
            <a:xfrm>
              <a:off x="4779750" y="3196742"/>
              <a:ext cx="135151" cy="238609"/>
            </a:xfrm>
            <a:custGeom>
              <a:avLst/>
              <a:gdLst/>
              <a:ahLst/>
              <a:cxnLst/>
              <a:rect l="0" t="0" r="0" b="0"/>
              <a:pathLst>
                <a:path w="135151" h="238609">
                  <a:moveTo>
                    <a:pt x="135150" y="3658"/>
                  </a:moveTo>
                  <a:lnTo>
                    <a:pt x="135150" y="3658"/>
                  </a:lnTo>
                  <a:lnTo>
                    <a:pt x="131779" y="287"/>
                  </a:lnTo>
                  <a:lnTo>
                    <a:pt x="130081" y="0"/>
                  </a:lnTo>
                  <a:lnTo>
                    <a:pt x="128242" y="514"/>
                  </a:lnTo>
                  <a:lnTo>
                    <a:pt x="120223" y="6408"/>
                  </a:lnTo>
                  <a:lnTo>
                    <a:pt x="102411" y="30281"/>
                  </a:lnTo>
                  <a:lnTo>
                    <a:pt x="82692" y="71999"/>
                  </a:lnTo>
                  <a:lnTo>
                    <a:pt x="61046" y="113042"/>
                  </a:lnTo>
                  <a:lnTo>
                    <a:pt x="36053" y="154601"/>
                  </a:lnTo>
                  <a:lnTo>
                    <a:pt x="12015" y="199829"/>
                  </a:lnTo>
                  <a:lnTo>
                    <a:pt x="159" y="225094"/>
                  </a:lnTo>
                  <a:lnTo>
                    <a:pt x="0" y="228893"/>
                  </a:lnTo>
                  <a:lnTo>
                    <a:pt x="180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1" name="SMARTInkShape-694"/>
            <p:cNvSpPr/>
            <p:nvPr>
              <p:custDataLst>
                <p:tags r:id="rId72"/>
              </p:custDataLst>
            </p:nvPr>
          </p:nvSpPr>
          <p:spPr>
            <a:xfrm>
              <a:off x="4953883" y="337185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5467" y="0"/>
                  </a:moveTo>
                  <a:lnTo>
                    <a:pt x="5467" y="0"/>
                  </a:lnTo>
                  <a:lnTo>
                    <a:pt x="4761" y="16606"/>
                  </a:lnTo>
                  <a:lnTo>
                    <a:pt x="0" y="44965"/>
                  </a:lnTo>
                  <a:lnTo>
                    <a:pt x="546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2" name="SMARTInkShape-695"/>
            <p:cNvSpPr/>
            <p:nvPr>
              <p:custDataLst>
                <p:tags r:id="rId73"/>
              </p:custDataLst>
            </p:nvPr>
          </p:nvSpPr>
          <p:spPr>
            <a:xfrm>
              <a:off x="4959350" y="3257550"/>
              <a:ext cx="37450" cy="36801"/>
            </a:xfrm>
            <a:custGeom>
              <a:avLst/>
              <a:gdLst/>
              <a:ahLst/>
              <a:cxnLst/>
              <a:rect l="0" t="0" r="0" b="0"/>
              <a:pathLst>
                <a:path w="37450" h="36801">
                  <a:moveTo>
                    <a:pt x="6350" y="12700"/>
                  </a:moveTo>
                  <a:lnTo>
                    <a:pt x="6350" y="12700"/>
                  </a:lnTo>
                  <a:lnTo>
                    <a:pt x="2979" y="19442"/>
                  </a:lnTo>
                  <a:lnTo>
                    <a:pt x="2692" y="22134"/>
                  </a:lnTo>
                  <a:lnTo>
                    <a:pt x="4253" y="27005"/>
                  </a:lnTo>
                  <a:lnTo>
                    <a:pt x="9182" y="31522"/>
                  </a:lnTo>
                  <a:lnTo>
                    <a:pt x="15370" y="35177"/>
                  </a:lnTo>
                  <a:lnTo>
                    <a:pt x="20472" y="36800"/>
                  </a:lnTo>
                  <a:lnTo>
                    <a:pt x="26973" y="35641"/>
                  </a:lnTo>
                  <a:lnTo>
                    <a:pt x="30682" y="34344"/>
                  </a:lnTo>
                  <a:lnTo>
                    <a:pt x="33155" y="31363"/>
                  </a:lnTo>
                  <a:lnTo>
                    <a:pt x="36635" y="18465"/>
                  </a:lnTo>
                  <a:lnTo>
                    <a:pt x="37449" y="12204"/>
                  </a:lnTo>
                  <a:lnTo>
                    <a:pt x="36255" y="9547"/>
                  </a:lnTo>
                  <a:lnTo>
                    <a:pt x="31165" y="4714"/>
                  </a:lnTo>
                  <a:lnTo>
                    <a:pt x="24199" y="20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3" name="SMARTInkShape-696"/>
            <p:cNvSpPr/>
            <p:nvPr>
              <p:custDataLst>
                <p:tags r:id="rId74"/>
              </p:custDataLst>
            </p:nvPr>
          </p:nvSpPr>
          <p:spPr>
            <a:xfrm>
              <a:off x="5180192" y="3474855"/>
              <a:ext cx="83959" cy="271646"/>
            </a:xfrm>
            <a:custGeom>
              <a:avLst/>
              <a:gdLst/>
              <a:ahLst/>
              <a:cxnLst/>
              <a:rect l="0" t="0" r="0" b="0"/>
              <a:pathLst>
                <a:path w="83959" h="271646">
                  <a:moveTo>
                    <a:pt x="71258" y="17645"/>
                  </a:moveTo>
                  <a:lnTo>
                    <a:pt x="71258" y="17645"/>
                  </a:lnTo>
                  <a:lnTo>
                    <a:pt x="71258" y="10903"/>
                  </a:lnTo>
                  <a:lnTo>
                    <a:pt x="69847" y="8211"/>
                  </a:lnTo>
                  <a:lnTo>
                    <a:pt x="60323" y="0"/>
                  </a:lnTo>
                  <a:lnTo>
                    <a:pt x="55579" y="1101"/>
                  </a:lnTo>
                  <a:lnTo>
                    <a:pt x="52339" y="2382"/>
                  </a:lnTo>
                  <a:lnTo>
                    <a:pt x="41035" y="14299"/>
                  </a:lnTo>
                  <a:lnTo>
                    <a:pt x="23869" y="50250"/>
                  </a:lnTo>
                  <a:lnTo>
                    <a:pt x="8299" y="96450"/>
                  </a:lnTo>
                  <a:lnTo>
                    <a:pt x="0" y="142046"/>
                  </a:lnTo>
                  <a:lnTo>
                    <a:pt x="2089" y="185424"/>
                  </a:lnTo>
                  <a:lnTo>
                    <a:pt x="12036" y="220541"/>
                  </a:lnTo>
                  <a:lnTo>
                    <a:pt x="22359" y="239995"/>
                  </a:lnTo>
                  <a:lnTo>
                    <a:pt x="43441" y="260072"/>
                  </a:lnTo>
                  <a:lnTo>
                    <a:pt x="59365" y="266502"/>
                  </a:lnTo>
                  <a:lnTo>
                    <a:pt x="83958" y="271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4" name="SMARTInkShape-697"/>
            <p:cNvSpPr/>
            <p:nvPr>
              <p:custDataLst>
                <p:tags r:id="rId75"/>
              </p:custDataLst>
            </p:nvPr>
          </p:nvSpPr>
          <p:spPr>
            <a:xfrm>
              <a:off x="5372100" y="3536950"/>
              <a:ext cx="21200" cy="158751"/>
            </a:xfrm>
            <a:custGeom>
              <a:avLst/>
              <a:gdLst/>
              <a:ahLst/>
              <a:cxnLst/>
              <a:rect l="0" t="0" r="0" b="0"/>
              <a:pathLst>
                <a:path w="21200" h="1587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0832" y="60454"/>
                  </a:lnTo>
                  <a:lnTo>
                    <a:pt x="21199" y="106965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5" name="SMARTInkShape-698"/>
            <p:cNvSpPr/>
            <p:nvPr>
              <p:custDataLst>
                <p:tags r:id="rId76"/>
              </p:custDataLst>
            </p:nvPr>
          </p:nvSpPr>
          <p:spPr>
            <a:xfrm>
              <a:off x="5435600" y="36195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28561" y="12535"/>
                  </a:lnTo>
                  <a:lnTo>
                    <a:pt x="68149" y="645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6" name="SMARTInkShape-699"/>
            <p:cNvSpPr/>
            <p:nvPr>
              <p:custDataLst>
                <p:tags r:id="rId77"/>
              </p:custDataLst>
            </p:nvPr>
          </p:nvSpPr>
          <p:spPr>
            <a:xfrm>
              <a:off x="5651342" y="3480363"/>
              <a:ext cx="127684" cy="376320"/>
            </a:xfrm>
            <a:custGeom>
              <a:avLst/>
              <a:gdLst/>
              <a:ahLst/>
              <a:cxnLst/>
              <a:rect l="0" t="0" r="0" b="0"/>
              <a:pathLst>
                <a:path w="127684" h="376320">
                  <a:moveTo>
                    <a:pt x="12858" y="94687"/>
                  </a:moveTo>
                  <a:lnTo>
                    <a:pt x="12858" y="94687"/>
                  </a:lnTo>
                  <a:lnTo>
                    <a:pt x="12858" y="89220"/>
                  </a:lnTo>
                  <a:lnTo>
                    <a:pt x="21697" y="125043"/>
                  </a:lnTo>
                  <a:lnTo>
                    <a:pt x="24414" y="166397"/>
                  </a:lnTo>
                  <a:lnTo>
                    <a:pt x="23168" y="198054"/>
                  </a:lnTo>
                  <a:lnTo>
                    <a:pt x="20261" y="232350"/>
                  </a:lnTo>
                  <a:lnTo>
                    <a:pt x="16619" y="271112"/>
                  </a:lnTo>
                  <a:lnTo>
                    <a:pt x="12649" y="308094"/>
                  </a:lnTo>
                  <a:lnTo>
                    <a:pt x="7827" y="341934"/>
                  </a:lnTo>
                  <a:lnTo>
                    <a:pt x="0" y="376319"/>
                  </a:lnTo>
                  <a:lnTo>
                    <a:pt x="758" y="375575"/>
                  </a:lnTo>
                  <a:lnTo>
                    <a:pt x="8743" y="343964"/>
                  </a:lnTo>
                  <a:lnTo>
                    <a:pt x="12910" y="311780"/>
                  </a:lnTo>
                  <a:lnTo>
                    <a:pt x="17115" y="268784"/>
                  </a:lnTo>
                  <a:lnTo>
                    <a:pt x="19224" y="242502"/>
                  </a:lnTo>
                  <a:lnTo>
                    <a:pt x="21335" y="214397"/>
                  </a:lnTo>
                  <a:lnTo>
                    <a:pt x="24860" y="185781"/>
                  </a:lnTo>
                  <a:lnTo>
                    <a:pt x="29326" y="156829"/>
                  </a:lnTo>
                  <a:lnTo>
                    <a:pt x="34419" y="127648"/>
                  </a:lnTo>
                  <a:lnTo>
                    <a:pt x="41962" y="82054"/>
                  </a:lnTo>
                  <a:lnTo>
                    <a:pt x="52056" y="36146"/>
                  </a:lnTo>
                  <a:lnTo>
                    <a:pt x="63983" y="11019"/>
                  </a:lnTo>
                  <a:lnTo>
                    <a:pt x="68109" y="5042"/>
                  </a:lnTo>
                  <a:lnTo>
                    <a:pt x="72974" y="1762"/>
                  </a:lnTo>
                  <a:lnTo>
                    <a:pt x="84027" y="0"/>
                  </a:lnTo>
                  <a:lnTo>
                    <a:pt x="89937" y="2634"/>
                  </a:lnTo>
                  <a:lnTo>
                    <a:pt x="102149" y="13088"/>
                  </a:lnTo>
                  <a:lnTo>
                    <a:pt x="117554" y="44953"/>
                  </a:lnTo>
                  <a:lnTo>
                    <a:pt x="127683" y="82302"/>
                  </a:lnTo>
                  <a:lnTo>
                    <a:pt x="125040" y="120180"/>
                  </a:lnTo>
                  <a:lnTo>
                    <a:pt x="111948" y="151473"/>
                  </a:lnTo>
                  <a:lnTo>
                    <a:pt x="87922" y="175248"/>
                  </a:lnTo>
                  <a:lnTo>
                    <a:pt x="70444" y="183408"/>
                  </a:lnTo>
                  <a:lnTo>
                    <a:pt x="61832" y="185585"/>
                  </a:lnTo>
                  <a:lnTo>
                    <a:pt x="56091" y="184918"/>
                  </a:lnTo>
                  <a:lnTo>
                    <a:pt x="52263" y="182358"/>
                  </a:lnTo>
                  <a:lnTo>
                    <a:pt x="49712" y="178534"/>
                  </a:lnTo>
                  <a:lnTo>
                    <a:pt x="50127" y="172457"/>
                  </a:lnTo>
                  <a:lnTo>
                    <a:pt x="63658" y="139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7" name="SMARTInkShape-700"/>
            <p:cNvSpPr/>
            <p:nvPr>
              <p:custDataLst>
                <p:tags r:id="rId78"/>
              </p:custDataLst>
            </p:nvPr>
          </p:nvSpPr>
          <p:spPr>
            <a:xfrm>
              <a:off x="5835650" y="3454400"/>
              <a:ext cx="86381" cy="222251"/>
            </a:xfrm>
            <a:custGeom>
              <a:avLst/>
              <a:gdLst/>
              <a:ahLst/>
              <a:cxnLst/>
              <a:rect l="0" t="0" r="0" b="0"/>
              <a:pathLst>
                <a:path w="86381" h="222251">
                  <a:moveTo>
                    <a:pt x="44450" y="0"/>
                  </a:moveTo>
                  <a:lnTo>
                    <a:pt x="44450" y="0"/>
                  </a:lnTo>
                  <a:lnTo>
                    <a:pt x="63291" y="22604"/>
                  </a:lnTo>
                  <a:lnTo>
                    <a:pt x="80390" y="63731"/>
                  </a:lnTo>
                  <a:lnTo>
                    <a:pt x="86380" y="108410"/>
                  </a:lnTo>
                  <a:lnTo>
                    <a:pt x="82135" y="135201"/>
                  </a:lnTo>
                  <a:lnTo>
                    <a:pt x="71783" y="158867"/>
                  </a:lnTo>
                  <a:lnTo>
                    <a:pt x="45415" y="190613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8" name="SMARTInkShape-701"/>
            <p:cNvSpPr/>
            <p:nvPr>
              <p:custDataLst>
                <p:tags r:id="rId79"/>
              </p:custDataLst>
            </p:nvPr>
          </p:nvSpPr>
          <p:spPr>
            <a:xfrm>
              <a:off x="5886450" y="3260556"/>
              <a:ext cx="101601" cy="121574"/>
            </a:xfrm>
            <a:custGeom>
              <a:avLst/>
              <a:gdLst/>
              <a:ahLst/>
              <a:cxnLst/>
              <a:rect l="0" t="0" r="0" b="0"/>
              <a:pathLst>
                <a:path w="101601" h="121574">
                  <a:moveTo>
                    <a:pt x="0" y="35094"/>
                  </a:moveTo>
                  <a:lnTo>
                    <a:pt x="0" y="35094"/>
                  </a:lnTo>
                  <a:lnTo>
                    <a:pt x="5775" y="30025"/>
                  </a:lnTo>
                  <a:lnTo>
                    <a:pt x="17023" y="23539"/>
                  </a:lnTo>
                  <a:lnTo>
                    <a:pt x="17698" y="24568"/>
                  </a:lnTo>
                  <a:lnTo>
                    <a:pt x="18971" y="63865"/>
                  </a:lnTo>
                  <a:lnTo>
                    <a:pt x="18334" y="106668"/>
                  </a:lnTo>
                  <a:lnTo>
                    <a:pt x="13581" y="121573"/>
                  </a:lnTo>
                  <a:lnTo>
                    <a:pt x="13288" y="120969"/>
                  </a:lnTo>
                  <a:lnTo>
                    <a:pt x="13457" y="91345"/>
                  </a:lnTo>
                  <a:lnTo>
                    <a:pt x="21546" y="46256"/>
                  </a:lnTo>
                  <a:lnTo>
                    <a:pt x="31000" y="23819"/>
                  </a:lnTo>
                  <a:lnTo>
                    <a:pt x="46109" y="7137"/>
                  </a:lnTo>
                  <a:lnTo>
                    <a:pt x="56006" y="1501"/>
                  </a:lnTo>
                  <a:lnTo>
                    <a:pt x="60621" y="0"/>
                  </a:lnTo>
                  <a:lnTo>
                    <a:pt x="69510" y="211"/>
                  </a:lnTo>
                  <a:lnTo>
                    <a:pt x="73858" y="1255"/>
                  </a:lnTo>
                  <a:lnTo>
                    <a:pt x="90088" y="12838"/>
                  </a:lnTo>
                  <a:lnTo>
                    <a:pt x="96483" y="25672"/>
                  </a:lnTo>
                  <a:lnTo>
                    <a:pt x="100590" y="67021"/>
                  </a:lnTo>
                  <a:lnTo>
                    <a:pt x="101600" y="1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9" name="SMARTInkShape-702"/>
            <p:cNvSpPr/>
            <p:nvPr>
              <p:custDataLst>
                <p:tags r:id="rId80"/>
              </p:custDataLst>
            </p:nvPr>
          </p:nvSpPr>
          <p:spPr>
            <a:xfrm>
              <a:off x="6102350" y="32956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8839" y="10212"/>
                  </a:lnTo>
                  <a:lnTo>
                    <a:pt x="21669" y="4123"/>
                  </a:lnTo>
                  <a:lnTo>
                    <a:pt x="66218" y="36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0" name="SMARTInkShape-703"/>
            <p:cNvSpPr/>
            <p:nvPr>
              <p:custDataLst>
                <p:tags r:id="rId81"/>
              </p:custDataLst>
            </p:nvPr>
          </p:nvSpPr>
          <p:spPr>
            <a:xfrm>
              <a:off x="6292372" y="3188583"/>
              <a:ext cx="121129" cy="181533"/>
            </a:xfrm>
            <a:custGeom>
              <a:avLst/>
              <a:gdLst/>
              <a:ahLst/>
              <a:cxnLst/>
              <a:rect l="0" t="0" r="0" b="0"/>
              <a:pathLst>
                <a:path w="121129" h="181533">
                  <a:moveTo>
                    <a:pt x="95728" y="5467"/>
                  </a:moveTo>
                  <a:lnTo>
                    <a:pt x="95728" y="5467"/>
                  </a:lnTo>
                  <a:lnTo>
                    <a:pt x="99099" y="5467"/>
                  </a:lnTo>
                  <a:lnTo>
                    <a:pt x="100092" y="4761"/>
                  </a:lnTo>
                  <a:lnTo>
                    <a:pt x="100754" y="3586"/>
                  </a:lnTo>
                  <a:lnTo>
                    <a:pt x="101816" y="0"/>
                  </a:lnTo>
                  <a:lnTo>
                    <a:pt x="56637" y="17438"/>
                  </a:lnTo>
                  <a:lnTo>
                    <a:pt x="22115" y="37400"/>
                  </a:lnTo>
                  <a:lnTo>
                    <a:pt x="818" y="56997"/>
                  </a:lnTo>
                  <a:lnTo>
                    <a:pt x="0" y="58870"/>
                  </a:lnTo>
                  <a:lnTo>
                    <a:pt x="159" y="60119"/>
                  </a:lnTo>
                  <a:lnTo>
                    <a:pt x="10496" y="65247"/>
                  </a:lnTo>
                  <a:lnTo>
                    <a:pt x="51992" y="68640"/>
                  </a:lnTo>
                  <a:lnTo>
                    <a:pt x="71637" y="72240"/>
                  </a:lnTo>
                  <a:lnTo>
                    <a:pt x="74728" y="74678"/>
                  </a:lnTo>
                  <a:lnTo>
                    <a:pt x="76083" y="77713"/>
                  </a:lnTo>
                  <a:lnTo>
                    <a:pt x="76283" y="81147"/>
                  </a:lnTo>
                  <a:lnTo>
                    <a:pt x="70857" y="90608"/>
                  </a:lnTo>
                  <a:lnTo>
                    <a:pt x="28517" y="132619"/>
                  </a:lnTo>
                  <a:lnTo>
                    <a:pt x="10981" y="151562"/>
                  </a:lnTo>
                  <a:lnTo>
                    <a:pt x="5146" y="162355"/>
                  </a:lnTo>
                  <a:lnTo>
                    <a:pt x="3589" y="167209"/>
                  </a:lnTo>
                  <a:lnTo>
                    <a:pt x="3258" y="171151"/>
                  </a:lnTo>
                  <a:lnTo>
                    <a:pt x="4771" y="177412"/>
                  </a:lnTo>
                  <a:lnTo>
                    <a:pt x="7574" y="179363"/>
                  </a:lnTo>
                  <a:lnTo>
                    <a:pt x="16330" y="181532"/>
                  </a:lnTo>
                  <a:lnTo>
                    <a:pt x="63764" y="174276"/>
                  </a:lnTo>
                  <a:lnTo>
                    <a:pt x="121128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1" name="SMARTInkShape-704"/>
            <p:cNvSpPr/>
            <p:nvPr>
              <p:custDataLst>
                <p:tags r:id="rId82"/>
              </p:custDataLst>
            </p:nvPr>
          </p:nvSpPr>
          <p:spPr>
            <a:xfrm>
              <a:off x="6496933" y="3194050"/>
              <a:ext cx="132468" cy="184151"/>
            </a:xfrm>
            <a:custGeom>
              <a:avLst/>
              <a:gdLst/>
              <a:ahLst/>
              <a:cxnLst/>
              <a:rect l="0" t="0" r="0" b="0"/>
              <a:pathLst>
                <a:path w="132468" h="1841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11" y="5069"/>
                  </a:lnTo>
                  <a:lnTo>
                    <a:pt x="16480" y="27851"/>
                  </a:lnTo>
                  <a:lnTo>
                    <a:pt x="52926" y="72960"/>
                  </a:lnTo>
                  <a:lnTo>
                    <a:pt x="76643" y="115489"/>
                  </a:lnTo>
                  <a:lnTo>
                    <a:pt x="103870" y="160465"/>
                  </a:lnTo>
                  <a:lnTo>
                    <a:pt x="114817" y="171977"/>
                  </a:lnTo>
                  <a:lnTo>
                    <a:pt x="13246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2" name="SMARTInkShape-705"/>
            <p:cNvSpPr/>
            <p:nvPr>
              <p:custDataLst>
                <p:tags r:id="rId83"/>
              </p:custDataLst>
            </p:nvPr>
          </p:nvSpPr>
          <p:spPr>
            <a:xfrm>
              <a:off x="6489700" y="3168650"/>
              <a:ext cx="158751" cy="241301"/>
            </a:xfrm>
            <a:custGeom>
              <a:avLst/>
              <a:gdLst/>
              <a:ahLst/>
              <a:cxnLst/>
              <a:rect l="0" t="0" r="0" b="0"/>
              <a:pathLst>
                <a:path w="158751" h="241301">
                  <a:moveTo>
                    <a:pt x="158750" y="0"/>
                  </a:moveTo>
                  <a:lnTo>
                    <a:pt x="158750" y="0"/>
                  </a:lnTo>
                  <a:lnTo>
                    <a:pt x="116687" y="45434"/>
                  </a:lnTo>
                  <a:lnTo>
                    <a:pt x="95955" y="81743"/>
                  </a:lnTo>
                  <a:lnTo>
                    <a:pt x="73039" y="120411"/>
                  </a:lnTo>
                  <a:lnTo>
                    <a:pt x="48374" y="162050"/>
                  </a:lnTo>
                  <a:lnTo>
                    <a:pt x="16873" y="20881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3" name="SMARTInkShape-706"/>
            <p:cNvSpPr/>
            <p:nvPr>
              <p:custDataLst>
                <p:tags r:id="rId84"/>
              </p:custDataLst>
            </p:nvPr>
          </p:nvSpPr>
          <p:spPr>
            <a:xfrm>
              <a:off x="6673850" y="33655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24419"/>
                  </a:lnTo>
                  <a:lnTo>
                    <a:pt x="1143" y="688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4" name="SMARTInkShape-707"/>
            <p:cNvSpPr/>
            <p:nvPr>
              <p:custDataLst>
                <p:tags r:id="rId85"/>
              </p:custDataLst>
            </p:nvPr>
          </p:nvSpPr>
          <p:spPr>
            <a:xfrm>
              <a:off x="6681083" y="3257550"/>
              <a:ext cx="63217" cy="40586"/>
            </a:xfrm>
            <a:custGeom>
              <a:avLst/>
              <a:gdLst/>
              <a:ahLst/>
              <a:cxnLst/>
              <a:rect l="0" t="0" r="0" b="0"/>
              <a:pathLst>
                <a:path w="63217" h="40586">
                  <a:moveTo>
                    <a:pt x="5467" y="12700"/>
                  </a:moveTo>
                  <a:lnTo>
                    <a:pt x="5467" y="12700"/>
                  </a:lnTo>
                  <a:lnTo>
                    <a:pt x="2096" y="16071"/>
                  </a:lnTo>
                  <a:lnTo>
                    <a:pt x="441" y="21489"/>
                  </a:lnTo>
                  <a:lnTo>
                    <a:pt x="0" y="24909"/>
                  </a:lnTo>
                  <a:lnTo>
                    <a:pt x="1821" y="27895"/>
                  </a:lnTo>
                  <a:lnTo>
                    <a:pt x="22338" y="39988"/>
                  </a:lnTo>
                  <a:lnTo>
                    <a:pt x="32721" y="40585"/>
                  </a:lnTo>
                  <a:lnTo>
                    <a:pt x="43686" y="37793"/>
                  </a:lnTo>
                  <a:lnTo>
                    <a:pt x="53262" y="31848"/>
                  </a:lnTo>
                  <a:lnTo>
                    <a:pt x="60340" y="22622"/>
                  </a:lnTo>
                  <a:lnTo>
                    <a:pt x="63216" y="17198"/>
                  </a:lnTo>
                  <a:lnTo>
                    <a:pt x="63016" y="12876"/>
                  </a:lnTo>
                  <a:lnTo>
                    <a:pt x="60767" y="9290"/>
                  </a:lnTo>
                  <a:lnTo>
                    <a:pt x="57150" y="6193"/>
                  </a:lnTo>
                  <a:lnTo>
                    <a:pt x="47488" y="2752"/>
                  </a:lnTo>
                  <a:lnTo>
                    <a:pt x="30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46" name="SMARTInkShape-708"/>
          <p:cNvSpPr/>
          <p:nvPr>
            <p:custDataLst>
              <p:tags r:id="rId5"/>
            </p:custDataLst>
          </p:nvPr>
        </p:nvSpPr>
        <p:spPr>
          <a:xfrm>
            <a:off x="1631950" y="744188"/>
            <a:ext cx="1974851" cy="36156"/>
          </a:xfrm>
          <a:custGeom>
            <a:avLst/>
            <a:gdLst/>
            <a:ahLst/>
            <a:cxnLst/>
            <a:rect l="0" t="0" r="0" b="0"/>
            <a:pathLst>
              <a:path w="1974851" h="36156">
                <a:moveTo>
                  <a:pt x="0" y="30512"/>
                </a:moveTo>
                <a:lnTo>
                  <a:pt x="0" y="30512"/>
                </a:lnTo>
                <a:lnTo>
                  <a:pt x="0" y="18956"/>
                </a:lnTo>
                <a:lnTo>
                  <a:pt x="10113" y="18151"/>
                </a:lnTo>
                <a:lnTo>
                  <a:pt x="50524" y="21537"/>
                </a:lnTo>
                <a:lnTo>
                  <a:pt x="84779" y="19938"/>
                </a:lnTo>
                <a:lnTo>
                  <a:pt x="129167" y="16875"/>
                </a:lnTo>
                <a:lnTo>
                  <a:pt x="153844" y="15071"/>
                </a:lnTo>
                <a:lnTo>
                  <a:pt x="182996" y="13162"/>
                </a:lnTo>
                <a:lnTo>
                  <a:pt x="215131" y="11185"/>
                </a:lnTo>
                <a:lnTo>
                  <a:pt x="249254" y="9160"/>
                </a:lnTo>
                <a:lnTo>
                  <a:pt x="287525" y="7105"/>
                </a:lnTo>
                <a:lnTo>
                  <a:pt x="328561" y="5030"/>
                </a:lnTo>
                <a:lnTo>
                  <a:pt x="371441" y="2941"/>
                </a:lnTo>
                <a:lnTo>
                  <a:pt x="417666" y="1548"/>
                </a:lnTo>
                <a:lnTo>
                  <a:pt x="466122" y="619"/>
                </a:lnTo>
                <a:lnTo>
                  <a:pt x="516064" y="0"/>
                </a:lnTo>
                <a:lnTo>
                  <a:pt x="569115" y="293"/>
                </a:lnTo>
                <a:lnTo>
                  <a:pt x="624238" y="1194"/>
                </a:lnTo>
                <a:lnTo>
                  <a:pt x="680742" y="2500"/>
                </a:lnTo>
                <a:lnTo>
                  <a:pt x="737461" y="4076"/>
                </a:lnTo>
                <a:lnTo>
                  <a:pt x="794324" y="5833"/>
                </a:lnTo>
                <a:lnTo>
                  <a:pt x="851283" y="7709"/>
                </a:lnTo>
                <a:lnTo>
                  <a:pt x="911127" y="10371"/>
                </a:lnTo>
                <a:lnTo>
                  <a:pt x="972896" y="13557"/>
                </a:lnTo>
                <a:lnTo>
                  <a:pt x="1035947" y="17092"/>
                </a:lnTo>
                <a:lnTo>
                  <a:pt x="1098443" y="20860"/>
                </a:lnTo>
                <a:lnTo>
                  <a:pt x="1160567" y="24783"/>
                </a:lnTo>
                <a:lnTo>
                  <a:pt x="1222445" y="28809"/>
                </a:lnTo>
                <a:lnTo>
                  <a:pt x="1283452" y="31493"/>
                </a:lnTo>
                <a:lnTo>
                  <a:pt x="1343879" y="33283"/>
                </a:lnTo>
                <a:lnTo>
                  <a:pt x="1403919" y="34476"/>
                </a:lnTo>
                <a:lnTo>
                  <a:pt x="1462290" y="35271"/>
                </a:lnTo>
                <a:lnTo>
                  <a:pt x="1519550" y="35802"/>
                </a:lnTo>
                <a:lnTo>
                  <a:pt x="1576066" y="36155"/>
                </a:lnTo>
                <a:lnTo>
                  <a:pt x="1627855" y="35685"/>
                </a:lnTo>
                <a:lnTo>
                  <a:pt x="1676492" y="34666"/>
                </a:lnTo>
                <a:lnTo>
                  <a:pt x="1723028" y="33281"/>
                </a:lnTo>
                <a:lnTo>
                  <a:pt x="1765341" y="31653"/>
                </a:lnTo>
                <a:lnTo>
                  <a:pt x="1804839" y="29861"/>
                </a:lnTo>
                <a:lnTo>
                  <a:pt x="1842459" y="27962"/>
                </a:lnTo>
                <a:lnTo>
                  <a:pt x="1873889" y="26695"/>
                </a:lnTo>
                <a:lnTo>
                  <a:pt x="1901193" y="25851"/>
                </a:lnTo>
                <a:lnTo>
                  <a:pt x="1942113" y="24913"/>
                </a:lnTo>
                <a:lnTo>
                  <a:pt x="1974850" y="241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7" name="SMARTInkShape-709"/>
          <p:cNvSpPr/>
          <p:nvPr>
            <p:custDataLst>
              <p:tags r:id="rId6"/>
            </p:custDataLst>
          </p:nvPr>
        </p:nvSpPr>
        <p:spPr>
          <a:xfrm>
            <a:off x="4357865" y="2838450"/>
            <a:ext cx="912636" cy="64445"/>
          </a:xfrm>
          <a:custGeom>
            <a:avLst/>
            <a:gdLst/>
            <a:ahLst/>
            <a:cxnLst/>
            <a:rect l="0" t="0" r="0" b="0"/>
            <a:pathLst>
              <a:path w="912636" h="64445">
                <a:moveTo>
                  <a:pt x="10935" y="0"/>
                </a:moveTo>
                <a:lnTo>
                  <a:pt x="10935" y="0"/>
                </a:lnTo>
                <a:lnTo>
                  <a:pt x="4193" y="0"/>
                </a:lnTo>
                <a:lnTo>
                  <a:pt x="2207" y="1411"/>
                </a:lnTo>
                <a:lnTo>
                  <a:pt x="883" y="3763"/>
                </a:lnTo>
                <a:lnTo>
                  <a:pt x="0" y="6742"/>
                </a:lnTo>
                <a:lnTo>
                  <a:pt x="823" y="10139"/>
                </a:lnTo>
                <a:lnTo>
                  <a:pt x="5500" y="17676"/>
                </a:lnTo>
                <a:lnTo>
                  <a:pt x="29551" y="36595"/>
                </a:lnTo>
                <a:lnTo>
                  <a:pt x="73601" y="53333"/>
                </a:lnTo>
                <a:lnTo>
                  <a:pt x="112399" y="60862"/>
                </a:lnTo>
                <a:lnTo>
                  <a:pt x="156925" y="64444"/>
                </a:lnTo>
                <a:lnTo>
                  <a:pt x="181639" y="63424"/>
                </a:lnTo>
                <a:lnTo>
                  <a:pt x="207288" y="61332"/>
                </a:lnTo>
                <a:lnTo>
                  <a:pt x="235676" y="56411"/>
                </a:lnTo>
                <a:lnTo>
                  <a:pt x="265890" y="49601"/>
                </a:lnTo>
                <a:lnTo>
                  <a:pt x="297322" y="41534"/>
                </a:lnTo>
                <a:lnTo>
                  <a:pt x="327448" y="34039"/>
                </a:lnTo>
                <a:lnTo>
                  <a:pt x="356705" y="26926"/>
                </a:lnTo>
                <a:lnTo>
                  <a:pt x="385382" y="20067"/>
                </a:lnTo>
                <a:lnTo>
                  <a:pt x="410849" y="15495"/>
                </a:lnTo>
                <a:lnTo>
                  <a:pt x="456080" y="10414"/>
                </a:lnTo>
                <a:lnTo>
                  <a:pt x="493647" y="10925"/>
                </a:lnTo>
                <a:lnTo>
                  <a:pt x="506050" y="15674"/>
                </a:lnTo>
                <a:lnTo>
                  <a:pt x="535038" y="35851"/>
                </a:lnTo>
                <a:lnTo>
                  <a:pt x="570575" y="46549"/>
                </a:lnTo>
                <a:lnTo>
                  <a:pt x="610357" y="49541"/>
                </a:lnTo>
                <a:lnTo>
                  <a:pt x="647292" y="50240"/>
                </a:lnTo>
                <a:lnTo>
                  <a:pt x="690282" y="49845"/>
                </a:lnTo>
                <a:lnTo>
                  <a:pt x="737611" y="47318"/>
                </a:lnTo>
                <a:lnTo>
                  <a:pt x="781224" y="45725"/>
                </a:lnTo>
                <a:lnTo>
                  <a:pt x="819658" y="44311"/>
                </a:lnTo>
                <a:lnTo>
                  <a:pt x="864390" y="39548"/>
                </a:lnTo>
                <a:lnTo>
                  <a:pt x="912635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56" name="SMARTInkShape-Group158"/>
          <p:cNvGrpSpPr/>
          <p:nvPr/>
        </p:nvGrpSpPr>
        <p:grpSpPr>
          <a:xfrm>
            <a:off x="8196914" y="2464341"/>
            <a:ext cx="1276143" cy="670709"/>
            <a:chOff x="8196914" y="2464341"/>
            <a:chExt cx="1276143" cy="670709"/>
          </a:xfrm>
        </p:grpSpPr>
        <p:sp>
          <p:nvSpPr>
            <p:cNvPr id="16548" name="SMARTInkShape-710"/>
            <p:cNvSpPr/>
            <p:nvPr>
              <p:custDataLst>
                <p:tags r:id="rId60"/>
              </p:custDataLst>
            </p:nvPr>
          </p:nvSpPr>
          <p:spPr>
            <a:xfrm>
              <a:off x="8196914" y="2744606"/>
              <a:ext cx="89837" cy="258945"/>
            </a:xfrm>
            <a:custGeom>
              <a:avLst/>
              <a:gdLst/>
              <a:ahLst/>
              <a:cxnLst/>
              <a:rect l="0" t="0" r="0" b="0"/>
              <a:pathLst>
                <a:path w="89837" h="258945">
                  <a:moveTo>
                    <a:pt x="89836" y="17644"/>
                  </a:moveTo>
                  <a:lnTo>
                    <a:pt x="89836" y="17644"/>
                  </a:lnTo>
                  <a:lnTo>
                    <a:pt x="89836" y="10902"/>
                  </a:lnTo>
                  <a:lnTo>
                    <a:pt x="87719" y="8210"/>
                  </a:lnTo>
                  <a:lnTo>
                    <a:pt x="79723" y="3338"/>
                  </a:lnTo>
                  <a:lnTo>
                    <a:pt x="63321" y="0"/>
                  </a:lnTo>
                  <a:lnTo>
                    <a:pt x="45055" y="2382"/>
                  </a:lnTo>
                  <a:lnTo>
                    <a:pt x="32539" y="11331"/>
                  </a:lnTo>
                  <a:lnTo>
                    <a:pt x="26238" y="17669"/>
                  </a:lnTo>
                  <a:lnTo>
                    <a:pt x="17355" y="35999"/>
                  </a:lnTo>
                  <a:lnTo>
                    <a:pt x="6506" y="73883"/>
                  </a:lnTo>
                  <a:lnTo>
                    <a:pt x="0" y="120855"/>
                  </a:lnTo>
                  <a:lnTo>
                    <a:pt x="1931" y="153121"/>
                  </a:lnTo>
                  <a:lnTo>
                    <a:pt x="12362" y="196936"/>
                  </a:lnTo>
                  <a:lnTo>
                    <a:pt x="45078" y="243792"/>
                  </a:lnTo>
                  <a:lnTo>
                    <a:pt x="57951" y="252210"/>
                  </a:lnTo>
                  <a:lnTo>
                    <a:pt x="77136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9" name="SMARTInkShape-711"/>
            <p:cNvSpPr/>
            <p:nvPr>
              <p:custDataLst>
                <p:tags r:id="rId61"/>
              </p:custDataLst>
            </p:nvPr>
          </p:nvSpPr>
          <p:spPr>
            <a:xfrm>
              <a:off x="8420995" y="2794000"/>
              <a:ext cx="11806" cy="196851"/>
            </a:xfrm>
            <a:custGeom>
              <a:avLst/>
              <a:gdLst/>
              <a:ahLst/>
              <a:cxnLst/>
              <a:rect l="0" t="0" r="0" b="0"/>
              <a:pathLst>
                <a:path w="11806" h="196851">
                  <a:moveTo>
                    <a:pt x="11805" y="0"/>
                  </a:moveTo>
                  <a:lnTo>
                    <a:pt x="11805" y="0"/>
                  </a:lnTo>
                  <a:lnTo>
                    <a:pt x="8434" y="6742"/>
                  </a:lnTo>
                  <a:lnTo>
                    <a:pt x="3965" y="45190"/>
                  </a:lnTo>
                  <a:lnTo>
                    <a:pt x="65" y="92025"/>
                  </a:lnTo>
                  <a:lnTo>
                    <a:pt x="0" y="139612"/>
                  </a:lnTo>
                  <a:lnTo>
                    <a:pt x="7968" y="184330"/>
                  </a:lnTo>
                  <a:lnTo>
                    <a:pt x="1180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0" name="SMARTInkShape-712"/>
            <p:cNvSpPr/>
            <p:nvPr>
              <p:custDataLst>
                <p:tags r:id="rId62"/>
              </p:custDataLst>
            </p:nvPr>
          </p:nvSpPr>
          <p:spPr>
            <a:xfrm>
              <a:off x="8477250" y="288925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8839" y="30145"/>
                  </a:lnTo>
                  <a:lnTo>
                    <a:pt x="18297" y="23435"/>
                  </a:lnTo>
                  <a:lnTo>
                    <a:pt x="59002" y="12720"/>
                  </a:lnTo>
                  <a:lnTo>
                    <a:pt x="106591" y="423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1" name="SMARTInkShape-713"/>
            <p:cNvSpPr/>
            <p:nvPr>
              <p:custDataLst>
                <p:tags r:id="rId63"/>
              </p:custDataLst>
            </p:nvPr>
          </p:nvSpPr>
          <p:spPr>
            <a:xfrm>
              <a:off x="8712309" y="2756960"/>
              <a:ext cx="159244" cy="378090"/>
            </a:xfrm>
            <a:custGeom>
              <a:avLst/>
              <a:gdLst/>
              <a:ahLst/>
              <a:cxnLst/>
              <a:rect l="0" t="0" r="0" b="0"/>
              <a:pathLst>
                <a:path w="159244" h="378090">
                  <a:moveTo>
                    <a:pt x="44341" y="87840"/>
                  </a:moveTo>
                  <a:lnTo>
                    <a:pt x="44341" y="87840"/>
                  </a:lnTo>
                  <a:lnTo>
                    <a:pt x="40970" y="91211"/>
                  </a:lnTo>
                  <a:lnTo>
                    <a:pt x="35502" y="103420"/>
                  </a:lnTo>
                  <a:lnTo>
                    <a:pt x="30267" y="148366"/>
                  </a:lnTo>
                  <a:lnTo>
                    <a:pt x="24885" y="187853"/>
                  </a:lnTo>
                  <a:lnTo>
                    <a:pt x="18821" y="235301"/>
                  </a:lnTo>
                  <a:lnTo>
                    <a:pt x="14654" y="268383"/>
                  </a:lnTo>
                  <a:lnTo>
                    <a:pt x="10451" y="301902"/>
                  </a:lnTo>
                  <a:lnTo>
                    <a:pt x="4117" y="342393"/>
                  </a:lnTo>
                  <a:lnTo>
                    <a:pt x="262" y="378089"/>
                  </a:lnTo>
                  <a:lnTo>
                    <a:pt x="0" y="369279"/>
                  </a:lnTo>
                  <a:lnTo>
                    <a:pt x="6665" y="336408"/>
                  </a:lnTo>
                  <a:lnTo>
                    <a:pt x="15602" y="297327"/>
                  </a:lnTo>
                  <a:lnTo>
                    <a:pt x="20948" y="274065"/>
                  </a:lnTo>
                  <a:lnTo>
                    <a:pt x="25218" y="248679"/>
                  </a:lnTo>
                  <a:lnTo>
                    <a:pt x="28769" y="221877"/>
                  </a:lnTo>
                  <a:lnTo>
                    <a:pt x="31843" y="194132"/>
                  </a:lnTo>
                  <a:lnTo>
                    <a:pt x="34598" y="167873"/>
                  </a:lnTo>
                  <a:lnTo>
                    <a:pt x="37141" y="142607"/>
                  </a:lnTo>
                  <a:lnTo>
                    <a:pt x="41845" y="95953"/>
                  </a:lnTo>
                  <a:lnTo>
                    <a:pt x="46290" y="56403"/>
                  </a:lnTo>
                  <a:lnTo>
                    <a:pt x="52758" y="19259"/>
                  </a:lnTo>
                  <a:lnTo>
                    <a:pt x="56302" y="11780"/>
                  </a:lnTo>
                  <a:lnTo>
                    <a:pt x="65885" y="1589"/>
                  </a:lnTo>
                  <a:lnTo>
                    <a:pt x="72814" y="0"/>
                  </a:lnTo>
                  <a:lnTo>
                    <a:pt x="89922" y="1998"/>
                  </a:lnTo>
                  <a:lnTo>
                    <a:pt x="107403" y="13234"/>
                  </a:lnTo>
                  <a:lnTo>
                    <a:pt x="141621" y="52563"/>
                  </a:lnTo>
                  <a:lnTo>
                    <a:pt x="156969" y="88677"/>
                  </a:lnTo>
                  <a:lnTo>
                    <a:pt x="159243" y="122817"/>
                  </a:lnTo>
                  <a:lnTo>
                    <a:pt x="153264" y="142661"/>
                  </a:lnTo>
                  <a:lnTo>
                    <a:pt x="148705" y="151904"/>
                  </a:lnTo>
                  <a:lnTo>
                    <a:pt x="134235" y="165937"/>
                  </a:lnTo>
                  <a:lnTo>
                    <a:pt x="116748" y="175466"/>
                  </a:lnTo>
                  <a:lnTo>
                    <a:pt x="99569" y="179702"/>
                  </a:lnTo>
                  <a:lnTo>
                    <a:pt x="92448" y="178714"/>
                  </a:lnTo>
                  <a:lnTo>
                    <a:pt x="69741" y="16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2" name="SMARTInkShape-714"/>
            <p:cNvSpPr/>
            <p:nvPr>
              <p:custDataLst>
                <p:tags r:id="rId64"/>
              </p:custDataLst>
            </p:nvPr>
          </p:nvSpPr>
          <p:spPr>
            <a:xfrm>
              <a:off x="8896350" y="2768600"/>
              <a:ext cx="90212" cy="215901"/>
            </a:xfrm>
            <a:custGeom>
              <a:avLst/>
              <a:gdLst/>
              <a:ahLst/>
              <a:cxnLst/>
              <a:rect l="0" t="0" r="0" b="0"/>
              <a:pathLst>
                <a:path w="90212" h="215901">
                  <a:moveTo>
                    <a:pt x="69850" y="0"/>
                  </a:moveTo>
                  <a:lnTo>
                    <a:pt x="69850" y="0"/>
                  </a:lnTo>
                  <a:lnTo>
                    <a:pt x="79963" y="10113"/>
                  </a:lnTo>
                  <a:lnTo>
                    <a:pt x="89622" y="36628"/>
                  </a:lnTo>
                  <a:lnTo>
                    <a:pt x="90211" y="74666"/>
                  </a:lnTo>
                  <a:lnTo>
                    <a:pt x="82546" y="117216"/>
                  </a:lnTo>
                  <a:lnTo>
                    <a:pt x="64595" y="154362"/>
                  </a:lnTo>
                  <a:lnTo>
                    <a:pt x="29589" y="19569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3" name="SMARTInkShape-715"/>
            <p:cNvSpPr/>
            <p:nvPr>
              <p:custDataLst>
                <p:tags r:id="rId65"/>
              </p:custDataLst>
            </p:nvPr>
          </p:nvSpPr>
          <p:spPr>
            <a:xfrm>
              <a:off x="9061450" y="2464341"/>
              <a:ext cx="140175" cy="244638"/>
            </a:xfrm>
            <a:custGeom>
              <a:avLst/>
              <a:gdLst/>
              <a:ahLst/>
              <a:cxnLst/>
              <a:rect l="0" t="0" r="0" b="0"/>
              <a:pathLst>
                <a:path w="140175" h="244638">
                  <a:moveTo>
                    <a:pt x="0" y="88359"/>
                  </a:moveTo>
                  <a:lnTo>
                    <a:pt x="0" y="88359"/>
                  </a:lnTo>
                  <a:lnTo>
                    <a:pt x="8839" y="109407"/>
                  </a:lnTo>
                  <a:lnTo>
                    <a:pt x="12193" y="153237"/>
                  </a:lnTo>
                  <a:lnTo>
                    <a:pt x="9230" y="194464"/>
                  </a:lnTo>
                  <a:lnTo>
                    <a:pt x="758" y="241546"/>
                  </a:lnTo>
                  <a:lnTo>
                    <a:pt x="336" y="244637"/>
                  </a:lnTo>
                  <a:lnTo>
                    <a:pt x="44" y="203457"/>
                  </a:lnTo>
                  <a:lnTo>
                    <a:pt x="1894" y="157270"/>
                  </a:lnTo>
                  <a:lnTo>
                    <a:pt x="5781" y="119691"/>
                  </a:lnTo>
                  <a:lnTo>
                    <a:pt x="12211" y="81823"/>
                  </a:lnTo>
                  <a:lnTo>
                    <a:pt x="23765" y="38288"/>
                  </a:lnTo>
                  <a:lnTo>
                    <a:pt x="32756" y="13159"/>
                  </a:lnTo>
                  <a:lnTo>
                    <a:pt x="38772" y="7887"/>
                  </a:lnTo>
                  <a:lnTo>
                    <a:pt x="56743" y="147"/>
                  </a:lnTo>
                  <a:lnTo>
                    <a:pt x="73196" y="0"/>
                  </a:lnTo>
                  <a:lnTo>
                    <a:pt x="80548" y="1936"/>
                  </a:lnTo>
                  <a:lnTo>
                    <a:pt x="86154" y="8166"/>
                  </a:lnTo>
                  <a:lnTo>
                    <a:pt x="94265" y="28258"/>
                  </a:lnTo>
                  <a:lnTo>
                    <a:pt x="94577" y="46126"/>
                  </a:lnTo>
                  <a:lnTo>
                    <a:pt x="86650" y="71471"/>
                  </a:lnTo>
                  <a:lnTo>
                    <a:pt x="82491" y="77326"/>
                  </a:lnTo>
                  <a:lnTo>
                    <a:pt x="77443" y="81084"/>
                  </a:lnTo>
                  <a:lnTo>
                    <a:pt x="77734" y="81392"/>
                  </a:lnTo>
                  <a:lnTo>
                    <a:pt x="99998" y="85356"/>
                  </a:lnTo>
                  <a:lnTo>
                    <a:pt x="124929" y="105772"/>
                  </a:lnTo>
                  <a:lnTo>
                    <a:pt x="137597" y="118135"/>
                  </a:lnTo>
                  <a:lnTo>
                    <a:pt x="139709" y="123026"/>
                  </a:lnTo>
                  <a:lnTo>
                    <a:pt x="140174" y="134105"/>
                  </a:lnTo>
                  <a:lnTo>
                    <a:pt x="136149" y="144204"/>
                  </a:lnTo>
                  <a:lnTo>
                    <a:pt x="133098" y="148872"/>
                  </a:lnTo>
                  <a:lnTo>
                    <a:pt x="115321" y="162184"/>
                  </a:lnTo>
                  <a:lnTo>
                    <a:pt x="95553" y="171695"/>
                  </a:lnTo>
                  <a:lnTo>
                    <a:pt x="82684" y="172905"/>
                  </a:lnTo>
                  <a:lnTo>
                    <a:pt x="76289" y="172240"/>
                  </a:lnTo>
                  <a:lnTo>
                    <a:pt x="72026" y="170385"/>
                  </a:lnTo>
                  <a:lnTo>
                    <a:pt x="69184" y="167737"/>
                  </a:lnTo>
                  <a:lnTo>
                    <a:pt x="67290" y="164561"/>
                  </a:lnTo>
                  <a:lnTo>
                    <a:pt x="67437" y="160327"/>
                  </a:lnTo>
                  <a:lnTo>
                    <a:pt x="76200" y="139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4" name="SMARTInkShape-716"/>
            <p:cNvSpPr/>
            <p:nvPr>
              <p:custDataLst>
                <p:tags r:id="rId66"/>
              </p:custDataLst>
            </p:nvPr>
          </p:nvSpPr>
          <p:spPr>
            <a:xfrm>
              <a:off x="9280041" y="255270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5" y="7674"/>
                  </a:lnTo>
                  <a:lnTo>
                    <a:pt x="19892" y="3240"/>
                  </a:lnTo>
                  <a:lnTo>
                    <a:pt x="64140" y="427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5" name="SMARTInkShape-717"/>
            <p:cNvSpPr/>
            <p:nvPr>
              <p:custDataLst>
                <p:tags r:id="rId67"/>
              </p:custDataLst>
            </p:nvPr>
          </p:nvSpPr>
          <p:spPr>
            <a:xfrm>
              <a:off x="9429750" y="2482850"/>
              <a:ext cx="43307" cy="152401"/>
            </a:xfrm>
            <a:custGeom>
              <a:avLst/>
              <a:gdLst/>
              <a:ahLst/>
              <a:cxnLst/>
              <a:rect l="0" t="0" r="0" b="0"/>
              <a:pathLst>
                <a:path w="43307" h="152401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40589" y="18951"/>
                  </a:lnTo>
                  <a:lnTo>
                    <a:pt x="43306" y="48184"/>
                  </a:lnTo>
                  <a:lnTo>
                    <a:pt x="33998" y="87027"/>
                  </a:lnTo>
                  <a:lnTo>
                    <a:pt x="14463" y="12644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61" name="SMARTInkShape-Group159"/>
          <p:cNvGrpSpPr/>
          <p:nvPr/>
        </p:nvGrpSpPr>
        <p:grpSpPr>
          <a:xfrm>
            <a:off x="7368573" y="2444750"/>
            <a:ext cx="585518" cy="695418"/>
            <a:chOff x="7368573" y="2444750"/>
            <a:chExt cx="585518" cy="695418"/>
          </a:xfrm>
        </p:grpSpPr>
        <p:sp>
          <p:nvSpPr>
            <p:cNvPr id="16557" name="SMARTInkShape-718"/>
            <p:cNvSpPr/>
            <p:nvPr>
              <p:custDataLst>
                <p:tags r:id="rId56"/>
              </p:custDataLst>
            </p:nvPr>
          </p:nvSpPr>
          <p:spPr>
            <a:xfrm>
              <a:off x="7368573" y="2702586"/>
              <a:ext cx="178564" cy="437582"/>
            </a:xfrm>
            <a:custGeom>
              <a:avLst/>
              <a:gdLst/>
              <a:ahLst/>
              <a:cxnLst/>
              <a:rect l="0" t="0" r="0" b="0"/>
              <a:pathLst>
                <a:path w="178564" h="437582">
                  <a:moveTo>
                    <a:pt x="10127" y="104114"/>
                  </a:moveTo>
                  <a:lnTo>
                    <a:pt x="10127" y="104114"/>
                  </a:lnTo>
                  <a:lnTo>
                    <a:pt x="10127" y="100455"/>
                  </a:lnTo>
                  <a:lnTo>
                    <a:pt x="10127" y="104060"/>
                  </a:lnTo>
                  <a:lnTo>
                    <a:pt x="6756" y="104098"/>
                  </a:lnTo>
                  <a:lnTo>
                    <a:pt x="5763" y="104809"/>
                  </a:lnTo>
                  <a:lnTo>
                    <a:pt x="5100" y="105988"/>
                  </a:lnTo>
                  <a:lnTo>
                    <a:pt x="4659" y="107480"/>
                  </a:lnTo>
                  <a:lnTo>
                    <a:pt x="667" y="112951"/>
                  </a:lnTo>
                  <a:lnTo>
                    <a:pt x="293" y="114944"/>
                  </a:lnTo>
                  <a:lnTo>
                    <a:pt x="749" y="116978"/>
                  </a:lnTo>
                  <a:lnTo>
                    <a:pt x="2431" y="121120"/>
                  </a:lnTo>
                  <a:lnTo>
                    <a:pt x="3179" y="125313"/>
                  </a:lnTo>
                  <a:lnTo>
                    <a:pt x="0" y="140234"/>
                  </a:lnTo>
                  <a:lnTo>
                    <a:pt x="3140" y="183677"/>
                  </a:lnTo>
                  <a:lnTo>
                    <a:pt x="6958" y="222781"/>
                  </a:lnTo>
                  <a:lnTo>
                    <a:pt x="9188" y="269018"/>
                  </a:lnTo>
                  <a:lnTo>
                    <a:pt x="9849" y="311724"/>
                  </a:lnTo>
                  <a:lnTo>
                    <a:pt x="10044" y="354560"/>
                  </a:lnTo>
                  <a:lnTo>
                    <a:pt x="10110" y="397367"/>
                  </a:lnTo>
                  <a:lnTo>
                    <a:pt x="10125" y="437581"/>
                  </a:lnTo>
                  <a:lnTo>
                    <a:pt x="10127" y="392768"/>
                  </a:lnTo>
                  <a:lnTo>
                    <a:pt x="10127" y="346666"/>
                  </a:lnTo>
                  <a:lnTo>
                    <a:pt x="10127" y="311398"/>
                  </a:lnTo>
                  <a:lnTo>
                    <a:pt x="10127" y="276439"/>
                  </a:lnTo>
                  <a:lnTo>
                    <a:pt x="10127" y="242086"/>
                  </a:lnTo>
                  <a:lnTo>
                    <a:pt x="10127" y="208003"/>
                  </a:lnTo>
                  <a:lnTo>
                    <a:pt x="10127" y="174041"/>
                  </a:lnTo>
                  <a:lnTo>
                    <a:pt x="10832" y="140837"/>
                  </a:lnTo>
                  <a:lnTo>
                    <a:pt x="15902" y="95082"/>
                  </a:lnTo>
                  <a:lnTo>
                    <a:pt x="26732" y="55812"/>
                  </a:lnTo>
                  <a:lnTo>
                    <a:pt x="51721" y="11005"/>
                  </a:lnTo>
                  <a:lnTo>
                    <a:pt x="57611" y="6058"/>
                  </a:lnTo>
                  <a:lnTo>
                    <a:pt x="71682" y="561"/>
                  </a:lnTo>
                  <a:lnTo>
                    <a:pt x="85463" y="0"/>
                  </a:lnTo>
                  <a:lnTo>
                    <a:pt x="92101" y="838"/>
                  </a:lnTo>
                  <a:lnTo>
                    <a:pt x="103239" y="7414"/>
                  </a:lnTo>
                  <a:lnTo>
                    <a:pt x="147548" y="49833"/>
                  </a:lnTo>
                  <a:lnTo>
                    <a:pt x="171406" y="86493"/>
                  </a:lnTo>
                  <a:lnTo>
                    <a:pt x="178563" y="115748"/>
                  </a:lnTo>
                  <a:lnTo>
                    <a:pt x="177313" y="143388"/>
                  </a:lnTo>
                  <a:lnTo>
                    <a:pt x="169103" y="169451"/>
                  </a:lnTo>
                  <a:lnTo>
                    <a:pt x="150991" y="191677"/>
                  </a:lnTo>
                  <a:lnTo>
                    <a:pt x="124380" y="208297"/>
                  </a:lnTo>
                  <a:lnTo>
                    <a:pt x="79419" y="220780"/>
                  </a:lnTo>
                  <a:lnTo>
                    <a:pt x="39597" y="222095"/>
                  </a:lnTo>
                  <a:lnTo>
                    <a:pt x="14302" y="215770"/>
                  </a:lnTo>
                  <a:lnTo>
                    <a:pt x="10794" y="213124"/>
                  </a:lnTo>
                  <a:lnTo>
                    <a:pt x="6895" y="206420"/>
                  </a:lnTo>
                  <a:lnTo>
                    <a:pt x="7267" y="202657"/>
                  </a:lnTo>
                  <a:lnTo>
                    <a:pt x="16477" y="186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8" name="SMARTInkShape-719"/>
            <p:cNvSpPr/>
            <p:nvPr>
              <p:custDataLst>
                <p:tags r:id="rId57"/>
              </p:custDataLst>
            </p:nvPr>
          </p:nvSpPr>
          <p:spPr>
            <a:xfrm>
              <a:off x="7521316" y="2444750"/>
              <a:ext cx="136785" cy="190501"/>
            </a:xfrm>
            <a:custGeom>
              <a:avLst/>
              <a:gdLst/>
              <a:ahLst/>
              <a:cxnLst/>
              <a:rect l="0" t="0" r="0" b="0"/>
              <a:pathLst>
                <a:path w="136785" h="190501">
                  <a:moveTo>
                    <a:pt x="136784" y="0"/>
                  </a:moveTo>
                  <a:lnTo>
                    <a:pt x="136784" y="0"/>
                  </a:lnTo>
                  <a:lnTo>
                    <a:pt x="132420" y="10139"/>
                  </a:lnTo>
                  <a:lnTo>
                    <a:pt x="127063" y="29493"/>
                  </a:lnTo>
                  <a:lnTo>
                    <a:pt x="108118" y="73342"/>
                  </a:lnTo>
                  <a:lnTo>
                    <a:pt x="85338" y="112690"/>
                  </a:lnTo>
                  <a:lnTo>
                    <a:pt x="64860" y="137341"/>
                  </a:lnTo>
                  <a:lnTo>
                    <a:pt x="49785" y="149235"/>
                  </a:lnTo>
                  <a:lnTo>
                    <a:pt x="36029" y="154521"/>
                  </a:lnTo>
                  <a:lnTo>
                    <a:pt x="22859" y="153107"/>
                  </a:lnTo>
                  <a:lnTo>
                    <a:pt x="16384" y="150755"/>
                  </a:lnTo>
                  <a:lnTo>
                    <a:pt x="12068" y="146365"/>
                  </a:lnTo>
                  <a:lnTo>
                    <a:pt x="7271" y="133960"/>
                  </a:lnTo>
                  <a:lnTo>
                    <a:pt x="0" y="88949"/>
                  </a:lnTo>
                  <a:lnTo>
                    <a:pt x="1436" y="82336"/>
                  </a:lnTo>
                  <a:lnTo>
                    <a:pt x="6309" y="77046"/>
                  </a:lnTo>
                  <a:lnTo>
                    <a:pt x="12473" y="73048"/>
                  </a:lnTo>
                  <a:lnTo>
                    <a:pt x="17564" y="71271"/>
                  </a:lnTo>
                  <a:lnTo>
                    <a:pt x="25942" y="74245"/>
                  </a:lnTo>
                  <a:lnTo>
                    <a:pt x="45196" y="87651"/>
                  </a:lnTo>
                  <a:lnTo>
                    <a:pt x="81128" y="133060"/>
                  </a:lnTo>
                  <a:lnTo>
                    <a:pt x="106321" y="175901"/>
                  </a:lnTo>
                  <a:lnTo>
                    <a:pt x="110125" y="180768"/>
                  </a:lnTo>
                  <a:lnTo>
                    <a:pt x="119997" y="186174"/>
                  </a:lnTo>
                  <a:lnTo>
                    <a:pt x="13678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9" name="SMARTInkShape-720"/>
            <p:cNvSpPr/>
            <p:nvPr>
              <p:custDataLst>
                <p:tags r:id="rId58"/>
              </p:custDataLst>
            </p:nvPr>
          </p:nvSpPr>
          <p:spPr>
            <a:xfrm>
              <a:off x="7728833" y="2533750"/>
              <a:ext cx="126118" cy="12601"/>
            </a:xfrm>
            <a:custGeom>
              <a:avLst/>
              <a:gdLst/>
              <a:ahLst/>
              <a:cxnLst/>
              <a:rect l="0" t="0" r="0" b="0"/>
              <a:pathLst>
                <a:path w="126118" h="12601">
                  <a:moveTo>
                    <a:pt x="5467" y="12600"/>
                  </a:moveTo>
                  <a:lnTo>
                    <a:pt x="5467" y="12600"/>
                  </a:lnTo>
                  <a:lnTo>
                    <a:pt x="2096" y="12600"/>
                  </a:lnTo>
                  <a:lnTo>
                    <a:pt x="1103" y="11894"/>
                  </a:lnTo>
                  <a:lnTo>
                    <a:pt x="441" y="10719"/>
                  </a:lnTo>
                  <a:lnTo>
                    <a:pt x="0" y="9229"/>
                  </a:lnTo>
                  <a:lnTo>
                    <a:pt x="410" y="7530"/>
                  </a:lnTo>
                  <a:lnTo>
                    <a:pt x="2749" y="3762"/>
                  </a:lnTo>
                  <a:lnTo>
                    <a:pt x="9903" y="1616"/>
                  </a:lnTo>
                  <a:lnTo>
                    <a:pt x="53548" y="0"/>
                  </a:lnTo>
                  <a:lnTo>
                    <a:pt x="99595" y="3280"/>
                  </a:lnTo>
                  <a:lnTo>
                    <a:pt x="126117" y="1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0" name="SMARTInkShape-721"/>
            <p:cNvSpPr/>
            <p:nvPr>
              <p:custDataLst>
                <p:tags r:id="rId59"/>
              </p:custDataLst>
            </p:nvPr>
          </p:nvSpPr>
          <p:spPr>
            <a:xfrm>
              <a:off x="7914791" y="2464683"/>
              <a:ext cx="39300" cy="183268"/>
            </a:xfrm>
            <a:custGeom>
              <a:avLst/>
              <a:gdLst/>
              <a:ahLst/>
              <a:cxnLst/>
              <a:rect l="0" t="0" r="0" b="0"/>
              <a:pathLst>
                <a:path w="39300" h="1832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9780" y="2750"/>
                  </a:lnTo>
                  <a:lnTo>
                    <a:pt x="21152" y="14775"/>
                  </a:lnTo>
                  <a:lnTo>
                    <a:pt x="33457" y="35114"/>
                  </a:lnTo>
                  <a:lnTo>
                    <a:pt x="39299" y="62386"/>
                  </a:lnTo>
                  <a:lnTo>
                    <a:pt x="36908" y="107570"/>
                  </a:lnTo>
                  <a:lnTo>
                    <a:pt x="35606" y="155146"/>
                  </a:lnTo>
                  <a:lnTo>
                    <a:pt x="35409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62" name="SMARTInkShape-722"/>
          <p:cNvSpPr/>
          <p:nvPr>
            <p:custDataLst>
              <p:tags r:id="rId7"/>
            </p:custDataLst>
          </p:nvPr>
        </p:nvSpPr>
        <p:spPr>
          <a:xfrm>
            <a:off x="3946238" y="584297"/>
            <a:ext cx="3251860" cy="562134"/>
          </a:xfrm>
          <a:custGeom>
            <a:avLst/>
            <a:gdLst/>
            <a:ahLst/>
            <a:cxnLst/>
            <a:rect l="0" t="0" r="0" b="0"/>
            <a:pathLst>
              <a:path w="3251860" h="562134">
                <a:moveTo>
                  <a:pt x="232062" y="552353"/>
                </a:moveTo>
                <a:lnTo>
                  <a:pt x="232062" y="552353"/>
                </a:lnTo>
                <a:lnTo>
                  <a:pt x="232062" y="543515"/>
                </a:lnTo>
                <a:lnTo>
                  <a:pt x="233473" y="542933"/>
                </a:lnTo>
                <a:lnTo>
                  <a:pt x="277496" y="549213"/>
                </a:lnTo>
                <a:lnTo>
                  <a:pt x="317177" y="554794"/>
                </a:lnTo>
                <a:lnTo>
                  <a:pt x="352205" y="556966"/>
                </a:lnTo>
                <a:lnTo>
                  <a:pt x="391998" y="558636"/>
                </a:lnTo>
                <a:lnTo>
                  <a:pt x="435554" y="561731"/>
                </a:lnTo>
                <a:lnTo>
                  <a:pt x="460857" y="562133"/>
                </a:lnTo>
                <a:lnTo>
                  <a:pt x="488308" y="561695"/>
                </a:lnTo>
                <a:lnTo>
                  <a:pt x="517193" y="560698"/>
                </a:lnTo>
                <a:lnTo>
                  <a:pt x="547738" y="560033"/>
                </a:lnTo>
                <a:lnTo>
                  <a:pt x="579390" y="559589"/>
                </a:lnTo>
                <a:lnTo>
                  <a:pt x="611781" y="559294"/>
                </a:lnTo>
                <a:lnTo>
                  <a:pt x="646780" y="558391"/>
                </a:lnTo>
                <a:lnTo>
                  <a:pt x="683519" y="557084"/>
                </a:lnTo>
                <a:lnTo>
                  <a:pt x="721416" y="555507"/>
                </a:lnTo>
                <a:lnTo>
                  <a:pt x="760793" y="553045"/>
                </a:lnTo>
                <a:lnTo>
                  <a:pt x="801155" y="549992"/>
                </a:lnTo>
                <a:lnTo>
                  <a:pt x="842174" y="546546"/>
                </a:lnTo>
                <a:lnTo>
                  <a:pt x="883631" y="542837"/>
                </a:lnTo>
                <a:lnTo>
                  <a:pt x="925380" y="538953"/>
                </a:lnTo>
                <a:lnTo>
                  <a:pt x="967324" y="534953"/>
                </a:lnTo>
                <a:lnTo>
                  <a:pt x="1009398" y="531581"/>
                </a:lnTo>
                <a:lnTo>
                  <a:pt x="1051558" y="528627"/>
                </a:lnTo>
                <a:lnTo>
                  <a:pt x="1093776" y="525952"/>
                </a:lnTo>
                <a:lnTo>
                  <a:pt x="1135327" y="524169"/>
                </a:lnTo>
                <a:lnTo>
                  <a:pt x="1176433" y="522981"/>
                </a:lnTo>
                <a:lnTo>
                  <a:pt x="1217243" y="522188"/>
                </a:lnTo>
                <a:lnTo>
                  <a:pt x="1259266" y="521660"/>
                </a:lnTo>
                <a:lnTo>
                  <a:pt x="1302099" y="521307"/>
                </a:lnTo>
                <a:lnTo>
                  <a:pt x="1345470" y="521073"/>
                </a:lnTo>
                <a:lnTo>
                  <a:pt x="1387789" y="520916"/>
                </a:lnTo>
                <a:lnTo>
                  <a:pt x="1429408" y="520812"/>
                </a:lnTo>
                <a:lnTo>
                  <a:pt x="1470559" y="520742"/>
                </a:lnTo>
                <a:lnTo>
                  <a:pt x="1511399" y="520696"/>
                </a:lnTo>
                <a:lnTo>
                  <a:pt x="1552031" y="520665"/>
                </a:lnTo>
                <a:lnTo>
                  <a:pt x="1592525" y="520644"/>
                </a:lnTo>
                <a:lnTo>
                  <a:pt x="1634337" y="520631"/>
                </a:lnTo>
                <a:lnTo>
                  <a:pt x="1677028" y="520621"/>
                </a:lnTo>
                <a:lnTo>
                  <a:pt x="1720306" y="520615"/>
                </a:lnTo>
                <a:lnTo>
                  <a:pt x="1761858" y="519906"/>
                </a:lnTo>
                <a:lnTo>
                  <a:pt x="1802259" y="518727"/>
                </a:lnTo>
                <a:lnTo>
                  <a:pt x="1841893" y="517236"/>
                </a:lnTo>
                <a:lnTo>
                  <a:pt x="1880310" y="516241"/>
                </a:lnTo>
                <a:lnTo>
                  <a:pt x="1917917" y="515579"/>
                </a:lnTo>
                <a:lnTo>
                  <a:pt x="1954982" y="515137"/>
                </a:lnTo>
                <a:lnTo>
                  <a:pt x="1991686" y="514137"/>
                </a:lnTo>
                <a:lnTo>
                  <a:pt x="2028150" y="512764"/>
                </a:lnTo>
                <a:lnTo>
                  <a:pt x="2064454" y="511144"/>
                </a:lnTo>
                <a:lnTo>
                  <a:pt x="2100651" y="510064"/>
                </a:lnTo>
                <a:lnTo>
                  <a:pt x="2136778" y="509343"/>
                </a:lnTo>
                <a:lnTo>
                  <a:pt x="2172855" y="508863"/>
                </a:lnTo>
                <a:lnTo>
                  <a:pt x="2207491" y="508543"/>
                </a:lnTo>
                <a:lnTo>
                  <a:pt x="2241165" y="508330"/>
                </a:lnTo>
                <a:lnTo>
                  <a:pt x="2274197" y="508187"/>
                </a:lnTo>
                <a:lnTo>
                  <a:pt x="2306095" y="507387"/>
                </a:lnTo>
                <a:lnTo>
                  <a:pt x="2337240" y="506148"/>
                </a:lnTo>
                <a:lnTo>
                  <a:pt x="2367880" y="504616"/>
                </a:lnTo>
                <a:lnTo>
                  <a:pt x="2397479" y="503595"/>
                </a:lnTo>
                <a:lnTo>
                  <a:pt x="2426385" y="502915"/>
                </a:lnTo>
                <a:lnTo>
                  <a:pt x="2454827" y="502461"/>
                </a:lnTo>
                <a:lnTo>
                  <a:pt x="2482256" y="502158"/>
                </a:lnTo>
                <a:lnTo>
                  <a:pt x="2509008" y="501956"/>
                </a:lnTo>
                <a:lnTo>
                  <a:pt x="2535309" y="501822"/>
                </a:lnTo>
                <a:lnTo>
                  <a:pt x="2561311" y="501027"/>
                </a:lnTo>
                <a:lnTo>
                  <a:pt x="2587110" y="499791"/>
                </a:lnTo>
                <a:lnTo>
                  <a:pt x="2612777" y="498262"/>
                </a:lnTo>
                <a:lnTo>
                  <a:pt x="2637650" y="497242"/>
                </a:lnTo>
                <a:lnTo>
                  <a:pt x="2661993" y="496562"/>
                </a:lnTo>
                <a:lnTo>
                  <a:pt x="2685983" y="496109"/>
                </a:lnTo>
                <a:lnTo>
                  <a:pt x="2733333" y="493724"/>
                </a:lnTo>
                <a:lnTo>
                  <a:pt x="2780953" y="490312"/>
                </a:lnTo>
                <a:lnTo>
                  <a:pt x="2805507" y="488415"/>
                </a:lnTo>
                <a:lnTo>
                  <a:pt x="2830341" y="486444"/>
                </a:lnTo>
                <a:lnTo>
                  <a:pt x="2854659" y="483719"/>
                </a:lnTo>
                <a:lnTo>
                  <a:pt x="2878632" y="480492"/>
                </a:lnTo>
                <a:lnTo>
                  <a:pt x="2925260" y="473848"/>
                </a:lnTo>
                <a:lnTo>
                  <a:pt x="2969502" y="468543"/>
                </a:lnTo>
                <a:lnTo>
                  <a:pt x="3010802" y="463834"/>
                </a:lnTo>
                <a:lnTo>
                  <a:pt x="3050324" y="458683"/>
                </a:lnTo>
                <a:lnTo>
                  <a:pt x="3089056" y="451691"/>
                </a:lnTo>
                <a:lnTo>
                  <a:pt x="3136448" y="439820"/>
                </a:lnTo>
                <a:lnTo>
                  <a:pt x="3177302" y="420624"/>
                </a:lnTo>
                <a:lnTo>
                  <a:pt x="3209476" y="400433"/>
                </a:lnTo>
                <a:lnTo>
                  <a:pt x="3224231" y="383704"/>
                </a:lnTo>
                <a:lnTo>
                  <a:pt x="3248355" y="338938"/>
                </a:lnTo>
                <a:lnTo>
                  <a:pt x="3251859" y="321800"/>
                </a:lnTo>
                <a:lnTo>
                  <a:pt x="3247090" y="292914"/>
                </a:lnTo>
                <a:lnTo>
                  <a:pt x="3227061" y="251548"/>
                </a:lnTo>
                <a:lnTo>
                  <a:pt x="3194777" y="209406"/>
                </a:lnTo>
                <a:lnTo>
                  <a:pt x="3151268" y="170481"/>
                </a:lnTo>
                <a:lnTo>
                  <a:pt x="3111059" y="144205"/>
                </a:lnTo>
                <a:lnTo>
                  <a:pt x="3064495" y="118546"/>
                </a:lnTo>
                <a:lnTo>
                  <a:pt x="3027856" y="101552"/>
                </a:lnTo>
                <a:lnTo>
                  <a:pt x="2987348" y="86002"/>
                </a:lnTo>
                <a:lnTo>
                  <a:pt x="2943473" y="74388"/>
                </a:lnTo>
                <a:lnTo>
                  <a:pt x="2918793" y="68610"/>
                </a:lnTo>
                <a:lnTo>
                  <a:pt x="2892460" y="62641"/>
                </a:lnTo>
                <a:lnTo>
                  <a:pt x="2865027" y="56545"/>
                </a:lnTo>
                <a:lnTo>
                  <a:pt x="2834745" y="51070"/>
                </a:lnTo>
                <a:lnTo>
                  <a:pt x="2802562" y="46009"/>
                </a:lnTo>
                <a:lnTo>
                  <a:pt x="2769112" y="41223"/>
                </a:lnTo>
                <a:lnTo>
                  <a:pt x="2732701" y="36622"/>
                </a:lnTo>
                <a:lnTo>
                  <a:pt x="2694315" y="32144"/>
                </a:lnTo>
                <a:lnTo>
                  <a:pt x="2654614" y="27747"/>
                </a:lnTo>
                <a:lnTo>
                  <a:pt x="2614036" y="23404"/>
                </a:lnTo>
                <a:lnTo>
                  <a:pt x="2572873" y="19098"/>
                </a:lnTo>
                <a:lnTo>
                  <a:pt x="2531319" y="14817"/>
                </a:lnTo>
                <a:lnTo>
                  <a:pt x="2488799" y="11962"/>
                </a:lnTo>
                <a:lnTo>
                  <a:pt x="2445637" y="10059"/>
                </a:lnTo>
                <a:lnTo>
                  <a:pt x="2402045" y="8790"/>
                </a:lnTo>
                <a:lnTo>
                  <a:pt x="2356756" y="7239"/>
                </a:lnTo>
                <a:lnTo>
                  <a:pt x="2310337" y="5499"/>
                </a:lnTo>
                <a:lnTo>
                  <a:pt x="2263161" y="3634"/>
                </a:lnTo>
                <a:lnTo>
                  <a:pt x="2215484" y="2390"/>
                </a:lnTo>
                <a:lnTo>
                  <a:pt x="2167471" y="1561"/>
                </a:lnTo>
                <a:lnTo>
                  <a:pt x="2119234" y="1008"/>
                </a:lnTo>
                <a:lnTo>
                  <a:pt x="2071554" y="640"/>
                </a:lnTo>
                <a:lnTo>
                  <a:pt x="2024246" y="394"/>
                </a:lnTo>
                <a:lnTo>
                  <a:pt x="1977185" y="231"/>
                </a:lnTo>
                <a:lnTo>
                  <a:pt x="1929582" y="121"/>
                </a:lnTo>
                <a:lnTo>
                  <a:pt x="1881621" y="49"/>
                </a:lnTo>
                <a:lnTo>
                  <a:pt x="1833417" y="0"/>
                </a:lnTo>
                <a:lnTo>
                  <a:pt x="1785054" y="673"/>
                </a:lnTo>
                <a:lnTo>
                  <a:pt x="1736585" y="1828"/>
                </a:lnTo>
                <a:lnTo>
                  <a:pt x="1688044" y="3303"/>
                </a:lnTo>
                <a:lnTo>
                  <a:pt x="1638044" y="4992"/>
                </a:lnTo>
                <a:lnTo>
                  <a:pt x="1587072" y="6823"/>
                </a:lnTo>
                <a:lnTo>
                  <a:pt x="1535452" y="8750"/>
                </a:lnTo>
                <a:lnTo>
                  <a:pt x="1485516" y="10740"/>
                </a:lnTo>
                <a:lnTo>
                  <a:pt x="1436704" y="12772"/>
                </a:lnTo>
                <a:lnTo>
                  <a:pt x="1388640" y="14832"/>
                </a:lnTo>
                <a:lnTo>
                  <a:pt x="1341075" y="16911"/>
                </a:lnTo>
                <a:lnTo>
                  <a:pt x="1293843" y="19003"/>
                </a:lnTo>
                <a:lnTo>
                  <a:pt x="1246832" y="21103"/>
                </a:lnTo>
                <a:lnTo>
                  <a:pt x="1200676" y="23209"/>
                </a:lnTo>
                <a:lnTo>
                  <a:pt x="1155088" y="25318"/>
                </a:lnTo>
                <a:lnTo>
                  <a:pt x="1109879" y="27430"/>
                </a:lnTo>
                <a:lnTo>
                  <a:pt x="1064218" y="29543"/>
                </a:lnTo>
                <a:lnTo>
                  <a:pt x="1018255" y="31657"/>
                </a:lnTo>
                <a:lnTo>
                  <a:pt x="972090" y="33773"/>
                </a:lnTo>
                <a:lnTo>
                  <a:pt x="927203" y="36594"/>
                </a:lnTo>
                <a:lnTo>
                  <a:pt x="883167" y="39886"/>
                </a:lnTo>
                <a:lnTo>
                  <a:pt x="839699" y="43491"/>
                </a:lnTo>
                <a:lnTo>
                  <a:pt x="798020" y="47306"/>
                </a:lnTo>
                <a:lnTo>
                  <a:pt x="757534" y="51261"/>
                </a:lnTo>
                <a:lnTo>
                  <a:pt x="717842" y="55308"/>
                </a:lnTo>
                <a:lnTo>
                  <a:pt x="680799" y="60123"/>
                </a:lnTo>
                <a:lnTo>
                  <a:pt x="645520" y="65450"/>
                </a:lnTo>
                <a:lnTo>
                  <a:pt x="611418" y="71118"/>
                </a:lnTo>
                <a:lnTo>
                  <a:pt x="577394" y="77013"/>
                </a:lnTo>
                <a:lnTo>
                  <a:pt x="543422" y="83060"/>
                </a:lnTo>
                <a:lnTo>
                  <a:pt x="509485" y="89207"/>
                </a:lnTo>
                <a:lnTo>
                  <a:pt x="476278" y="96128"/>
                </a:lnTo>
                <a:lnTo>
                  <a:pt x="443556" y="103564"/>
                </a:lnTo>
                <a:lnTo>
                  <a:pt x="411158" y="111344"/>
                </a:lnTo>
                <a:lnTo>
                  <a:pt x="380387" y="119352"/>
                </a:lnTo>
                <a:lnTo>
                  <a:pt x="350701" y="127514"/>
                </a:lnTo>
                <a:lnTo>
                  <a:pt x="321738" y="135777"/>
                </a:lnTo>
                <a:lnTo>
                  <a:pt x="293962" y="145519"/>
                </a:lnTo>
                <a:lnTo>
                  <a:pt x="266979" y="156247"/>
                </a:lnTo>
                <a:lnTo>
                  <a:pt x="240523" y="167632"/>
                </a:lnTo>
                <a:lnTo>
                  <a:pt x="215830" y="179456"/>
                </a:lnTo>
                <a:lnTo>
                  <a:pt x="169579" y="203882"/>
                </a:lnTo>
                <a:lnTo>
                  <a:pt x="127387" y="232612"/>
                </a:lnTo>
                <a:lnTo>
                  <a:pt x="90289" y="263490"/>
                </a:lnTo>
                <a:lnTo>
                  <a:pt x="49571" y="308641"/>
                </a:lnTo>
                <a:lnTo>
                  <a:pt x="17986" y="353299"/>
                </a:lnTo>
                <a:lnTo>
                  <a:pt x="3610" y="397810"/>
                </a:lnTo>
                <a:lnTo>
                  <a:pt x="0" y="427458"/>
                </a:lnTo>
                <a:lnTo>
                  <a:pt x="8081" y="468545"/>
                </a:lnTo>
                <a:lnTo>
                  <a:pt x="30622" y="504159"/>
                </a:lnTo>
                <a:lnTo>
                  <a:pt x="59042" y="522467"/>
                </a:lnTo>
                <a:lnTo>
                  <a:pt x="98015" y="536248"/>
                </a:lnTo>
                <a:lnTo>
                  <a:pt x="122236" y="540911"/>
                </a:lnTo>
                <a:lnTo>
                  <a:pt x="148261" y="544725"/>
                </a:lnTo>
                <a:lnTo>
                  <a:pt x="177606" y="547268"/>
                </a:lnTo>
                <a:lnTo>
                  <a:pt x="209163" y="548963"/>
                </a:lnTo>
                <a:lnTo>
                  <a:pt x="242196" y="550093"/>
                </a:lnTo>
                <a:lnTo>
                  <a:pt x="278329" y="548729"/>
                </a:lnTo>
                <a:lnTo>
                  <a:pt x="316529" y="545704"/>
                </a:lnTo>
                <a:lnTo>
                  <a:pt x="356106" y="541570"/>
                </a:lnTo>
                <a:lnTo>
                  <a:pt x="395192" y="537403"/>
                </a:lnTo>
                <a:lnTo>
                  <a:pt x="433949" y="533214"/>
                </a:lnTo>
                <a:lnTo>
                  <a:pt x="472486" y="529011"/>
                </a:lnTo>
                <a:lnTo>
                  <a:pt x="511584" y="525502"/>
                </a:lnTo>
                <a:lnTo>
                  <a:pt x="551055" y="522458"/>
                </a:lnTo>
                <a:lnTo>
                  <a:pt x="590773" y="519723"/>
                </a:lnTo>
                <a:lnTo>
                  <a:pt x="670212" y="51425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3" name="SMARTInkShape-723"/>
          <p:cNvSpPr/>
          <p:nvPr>
            <p:custDataLst>
              <p:tags r:id="rId8"/>
            </p:custDataLst>
          </p:nvPr>
        </p:nvSpPr>
        <p:spPr>
          <a:xfrm>
            <a:off x="5551533" y="2009789"/>
            <a:ext cx="1207855" cy="983360"/>
          </a:xfrm>
          <a:custGeom>
            <a:avLst/>
            <a:gdLst/>
            <a:ahLst/>
            <a:cxnLst/>
            <a:rect l="0" t="0" r="0" b="0"/>
            <a:pathLst>
              <a:path w="1207855" h="983360">
                <a:moveTo>
                  <a:pt x="919117" y="142861"/>
                </a:moveTo>
                <a:lnTo>
                  <a:pt x="919117" y="142861"/>
                </a:lnTo>
                <a:lnTo>
                  <a:pt x="915746" y="142861"/>
                </a:lnTo>
                <a:lnTo>
                  <a:pt x="914753" y="142155"/>
                </a:lnTo>
                <a:lnTo>
                  <a:pt x="914091" y="140979"/>
                </a:lnTo>
                <a:lnTo>
                  <a:pt x="913650" y="139490"/>
                </a:lnTo>
                <a:lnTo>
                  <a:pt x="909396" y="135953"/>
                </a:lnTo>
                <a:lnTo>
                  <a:pt x="882937" y="112823"/>
                </a:lnTo>
                <a:lnTo>
                  <a:pt x="873747" y="100408"/>
                </a:lnTo>
                <a:lnTo>
                  <a:pt x="863389" y="72438"/>
                </a:lnTo>
                <a:lnTo>
                  <a:pt x="847807" y="55673"/>
                </a:lnTo>
                <a:lnTo>
                  <a:pt x="833803" y="46255"/>
                </a:lnTo>
                <a:lnTo>
                  <a:pt x="792198" y="28711"/>
                </a:lnTo>
                <a:lnTo>
                  <a:pt x="746428" y="11657"/>
                </a:lnTo>
                <a:lnTo>
                  <a:pt x="700987" y="4134"/>
                </a:lnTo>
                <a:lnTo>
                  <a:pt x="664456" y="0"/>
                </a:lnTo>
                <a:lnTo>
                  <a:pt x="624705" y="3322"/>
                </a:lnTo>
                <a:lnTo>
                  <a:pt x="591417" y="9347"/>
                </a:lnTo>
                <a:lnTo>
                  <a:pt x="557337" y="14847"/>
                </a:lnTo>
                <a:lnTo>
                  <a:pt x="524081" y="19644"/>
                </a:lnTo>
                <a:lnTo>
                  <a:pt x="476887" y="26311"/>
                </a:lnTo>
                <a:lnTo>
                  <a:pt x="444111" y="30618"/>
                </a:lnTo>
                <a:lnTo>
                  <a:pt x="397295" y="43752"/>
                </a:lnTo>
                <a:lnTo>
                  <a:pt x="365228" y="53187"/>
                </a:lnTo>
                <a:lnTo>
                  <a:pt x="319205" y="68313"/>
                </a:lnTo>
                <a:lnTo>
                  <a:pt x="274993" y="88082"/>
                </a:lnTo>
                <a:lnTo>
                  <a:pt x="228026" y="113695"/>
                </a:lnTo>
                <a:lnTo>
                  <a:pt x="182831" y="145508"/>
                </a:lnTo>
                <a:lnTo>
                  <a:pt x="141923" y="179864"/>
                </a:lnTo>
                <a:lnTo>
                  <a:pt x="96496" y="226448"/>
                </a:lnTo>
                <a:lnTo>
                  <a:pt x="64395" y="272758"/>
                </a:lnTo>
                <a:lnTo>
                  <a:pt x="47721" y="313680"/>
                </a:lnTo>
                <a:lnTo>
                  <a:pt x="30394" y="357790"/>
                </a:lnTo>
                <a:lnTo>
                  <a:pt x="20597" y="389844"/>
                </a:lnTo>
                <a:lnTo>
                  <a:pt x="10520" y="436253"/>
                </a:lnTo>
                <a:lnTo>
                  <a:pt x="3066" y="481283"/>
                </a:lnTo>
                <a:lnTo>
                  <a:pt x="455" y="512934"/>
                </a:lnTo>
                <a:lnTo>
                  <a:pt x="0" y="545110"/>
                </a:lnTo>
                <a:lnTo>
                  <a:pt x="4417" y="592403"/>
                </a:lnTo>
                <a:lnTo>
                  <a:pt x="10699" y="627702"/>
                </a:lnTo>
                <a:lnTo>
                  <a:pt x="20076" y="662675"/>
                </a:lnTo>
                <a:lnTo>
                  <a:pt x="31298" y="697034"/>
                </a:lnTo>
                <a:lnTo>
                  <a:pt x="43342" y="731119"/>
                </a:lnTo>
                <a:lnTo>
                  <a:pt x="62022" y="778671"/>
                </a:lnTo>
                <a:lnTo>
                  <a:pt x="87705" y="820670"/>
                </a:lnTo>
                <a:lnTo>
                  <a:pt x="132351" y="867717"/>
                </a:lnTo>
                <a:lnTo>
                  <a:pt x="167261" y="899578"/>
                </a:lnTo>
                <a:lnTo>
                  <a:pt x="213822" y="926501"/>
                </a:lnTo>
                <a:lnTo>
                  <a:pt x="251699" y="941290"/>
                </a:lnTo>
                <a:lnTo>
                  <a:pt x="292053" y="954918"/>
                </a:lnTo>
                <a:lnTo>
                  <a:pt x="335622" y="966619"/>
                </a:lnTo>
                <a:lnTo>
                  <a:pt x="360081" y="970728"/>
                </a:lnTo>
                <a:lnTo>
                  <a:pt x="385560" y="974172"/>
                </a:lnTo>
                <a:lnTo>
                  <a:pt x="411717" y="977174"/>
                </a:lnTo>
                <a:lnTo>
                  <a:pt x="438329" y="979881"/>
                </a:lnTo>
                <a:lnTo>
                  <a:pt x="465242" y="982391"/>
                </a:lnTo>
                <a:lnTo>
                  <a:pt x="491650" y="983359"/>
                </a:lnTo>
                <a:lnTo>
                  <a:pt x="517722" y="983298"/>
                </a:lnTo>
                <a:lnTo>
                  <a:pt x="543570" y="982553"/>
                </a:lnTo>
                <a:lnTo>
                  <a:pt x="569974" y="982055"/>
                </a:lnTo>
                <a:lnTo>
                  <a:pt x="596750" y="981724"/>
                </a:lnTo>
                <a:lnTo>
                  <a:pt x="623772" y="981503"/>
                </a:lnTo>
                <a:lnTo>
                  <a:pt x="649548" y="979944"/>
                </a:lnTo>
                <a:lnTo>
                  <a:pt x="674493" y="977495"/>
                </a:lnTo>
                <a:lnTo>
                  <a:pt x="698884" y="974450"/>
                </a:lnTo>
                <a:lnTo>
                  <a:pt x="722906" y="971715"/>
                </a:lnTo>
                <a:lnTo>
                  <a:pt x="770294" y="966794"/>
                </a:lnTo>
                <a:lnTo>
                  <a:pt x="813462" y="958492"/>
                </a:lnTo>
                <a:lnTo>
                  <a:pt x="853814" y="947042"/>
                </a:lnTo>
                <a:lnTo>
                  <a:pt x="892915" y="932545"/>
                </a:lnTo>
                <a:lnTo>
                  <a:pt x="940516" y="905145"/>
                </a:lnTo>
                <a:lnTo>
                  <a:pt x="981431" y="871314"/>
                </a:lnTo>
                <a:lnTo>
                  <a:pt x="1020366" y="827737"/>
                </a:lnTo>
                <a:lnTo>
                  <a:pt x="1055341" y="782448"/>
                </a:lnTo>
                <a:lnTo>
                  <a:pt x="1077262" y="750736"/>
                </a:lnTo>
                <a:lnTo>
                  <a:pt x="1098765" y="717828"/>
                </a:lnTo>
                <a:lnTo>
                  <a:pt x="1120081" y="684387"/>
                </a:lnTo>
                <a:lnTo>
                  <a:pt x="1141314" y="646947"/>
                </a:lnTo>
                <a:lnTo>
                  <a:pt x="1161805" y="607494"/>
                </a:lnTo>
                <a:lnTo>
                  <a:pt x="1180319" y="568792"/>
                </a:lnTo>
                <a:lnTo>
                  <a:pt x="1194192" y="530425"/>
                </a:lnTo>
                <a:lnTo>
                  <a:pt x="1203650" y="493617"/>
                </a:lnTo>
                <a:lnTo>
                  <a:pt x="1207854" y="460795"/>
                </a:lnTo>
                <a:lnTo>
                  <a:pt x="1205960" y="427863"/>
                </a:lnTo>
                <a:lnTo>
                  <a:pt x="1198297" y="393706"/>
                </a:lnTo>
                <a:lnTo>
                  <a:pt x="1183132" y="357359"/>
                </a:lnTo>
                <a:lnTo>
                  <a:pt x="1164632" y="318156"/>
                </a:lnTo>
                <a:lnTo>
                  <a:pt x="1143947" y="279331"/>
                </a:lnTo>
                <a:lnTo>
                  <a:pt x="1120641" y="245612"/>
                </a:lnTo>
                <a:lnTo>
                  <a:pt x="1080349" y="202234"/>
                </a:lnTo>
                <a:lnTo>
                  <a:pt x="1047926" y="175599"/>
                </a:lnTo>
                <a:lnTo>
                  <a:pt x="1010937" y="150356"/>
                </a:lnTo>
                <a:lnTo>
                  <a:pt x="968627" y="127377"/>
                </a:lnTo>
                <a:lnTo>
                  <a:pt x="927716" y="103524"/>
                </a:lnTo>
                <a:lnTo>
                  <a:pt x="886956" y="79517"/>
                </a:lnTo>
                <a:lnTo>
                  <a:pt x="842969" y="57088"/>
                </a:lnTo>
                <a:lnTo>
                  <a:pt x="799430" y="37241"/>
                </a:lnTo>
                <a:lnTo>
                  <a:pt x="734967" y="95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69" name="SMARTInkShape-Group162"/>
          <p:cNvGrpSpPr/>
          <p:nvPr/>
        </p:nvGrpSpPr>
        <p:grpSpPr>
          <a:xfrm>
            <a:off x="5630090" y="2224739"/>
            <a:ext cx="757460" cy="634536"/>
            <a:chOff x="5630090" y="2224739"/>
            <a:chExt cx="757460" cy="634536"/>
          </a:xfrm>
        </p:grpSpPr>
        <p:sp>
          <p:nvSpPr>
            <p:cNvPr id="16564" name="SMARTInkShape-724"/>
            <p:cNvSpPr/>
            <p:nvPr>
              <p:custDataLst>
                <p:tags r:id="rId51"/>
              </p:custDataLst>
            </p:nvPr>
          </p:nvSpPr>
          <p:spPr>
            <a:xfrm>
              <a:off x="5676900" y="2224739"/>
              <a:ext cx="184151" cy="493062"/>
            </a:xfrm>
            <a:custGeom>
              <a:avLst/>
              <a:gdLst/>
              <a:ahLst/>
              <a:cxnLst/>
              <a:rect l="0" t="0" r="0" b="0"/>
              <a:pathLst>
                <a:path w="184151" h="493062">
                  <a:moveTo>
                    <a:pt x="184150" y="54911"/>
                  </a:moveTo>
                  <a:lnTo>
                    <a:pt x="184150" y="54911"/>
                  </a:lnTo>
                  <a:lnTo>
                    <a:pt x="154264" y="19558"/>
                  </a:lnTo>
                  <a:lnTo>
                    <a:pt x="133901" y="5317"/>
                  </a:lnTo>
                  <a:lnTo>
                    <a:pt x="117835" y="0"/>
                  </a:lnTo>
                  <a:lnTo>
                    <a:pt x="111718" y="4192"/>
                  </a:lnTo>
                  <a:lnTo>
                    <a:pt x="97394" y="22021"/>
                  </a:lnTo>
                  <a:lnTo>
                    <a:pt x="81621" y="59579"/>
                  </a:lnTo>
                  <a:lnTo>
                    <a:pt x="73464" y="83423"/>
                  </a:lnTo>
                  <a:lnTo>
                    <a:pt x="65910" y="110608"/>
                  </a:lnTo>
                  <a:lnTo>
                    <a:pt x="58757" y="140020"/>
                  </a:lnTo>
                  <a:lnTo>
                    <a:pt x="51871" y="170917"/>
                  </a:lnTo>
                  <a:lnTo>
                    <a:pt x="45164" y="202098"/>
                  </a:lnTo>
                  <a:lnTo>
                    <a:pt x="38576" y="233469"/>
                  </a:lnTo>
                  <a:lnTo>
                    <a:pt x="32067" y="264967"/>
                  </a:lnTo>
                  <a:lnTo>
                    <a:pt x="26317" y="295843"/>
                  </a:lnTo>
                  <a:lnTo>
                    <a:pt x="21072" y="326304"/>
                  </a:lnTo>
                  <a:lnTo>
                    <a:pt x="16165" y="356490"/>
                  </a:lnTo>
                  <a:lnTo>
                    <a:pt x="12893" y="382963"/>
                  </a:lnTo>
                  <a:lnTo>
                    <a:pt x="9258" y="429312"/>
                  </a:lnTo>
                  <a:lnTo>
                    <a:pt x="3840" y="470880"/>
                  </a:lnTo>
                  <a:lnTo>
                    <a:pt x="0" y="493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5" name="SMARTInkShape-725"/>
            <p:cNvSpPr/>
            <p:nvPr>
              <p:custDataLst>
                <p:tags r:id="rId52"/>
              </p:custDataLst>
            </p:nvPr>
          </p:nvSpPr>
          <p:spPr>
            <a:xfrm>
              <a:off x="5630090" y="2514600"/>
              <a:ext cx="224611" cy="82551"/>
            </a:xfrm>
            <a:custGeom>
              <a:avLst/>
              <a:gdLst/>
              <a:ahLst/>
              <a:cxnLst/>
              <a:rect l="0" t="0" r="0" b="0"/>
              <a:pathLst>
                <a:path w="224611" h="82551">
                  <a:moveTo>
                    <a:pt x="15060" y="82550"/>
                  </a:moveTo>
                  <a:lnTo>
                    <a:pt x="15060" y="82550"/>
                  </a:lnTo>
                  <a:lnTo>
                    <a:pt x="755" y="50567"/>
                  </a:lnTo>
                  <a:lnTo>
                    <a:pt x="0" y="41760"/>
                  </a:lnTo>
                  <a:lnTo>
                    <a:pt x="786" y="38423"/>
                  </a:lnTo>
                  <a:lnTo>
                    <a:pt x="9187" y="30953"/>
                  </a:lnTo>
                  <a:lnTo>
                    <a:pt x="25855" y="22929"/>
                  </a:lnTo>
                  <a:lnTo>
                    <a:pt x="72351" y="11889"/>
                  </a:lnTo>
                  <a:lnTo>
                    <a:pt x="112960" y="8812"/>
                  </a:lnTo>
                  <a:lnTo>
                    <a:pt x="156879" y="5563"/>
                  </a:lnTo>
                  <a:lnTo>
                    <a:pt x="194508" y="2472"/>
                  </a:lnTo>
                  <a:lnTo>
                    <a:pt x="224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6" name="SMARTInkShape-726"/>
            <p:cNvSpPr/>
            <p:nvPr>
              <p:custDataLst>
                <p:tags r:id="rId53"/>
              </p:custDataLst>
            </p:nvPr>
          </p:nvSpPr>
          <p:spPr>
            <a:xfrm>
              <a:off x="5884894" y="2317910"/>
              <a:ext cx="134907" cy="349091"/>
            </a:xfrm>
            <a:custGeom>
              <a:avLst/>
              <a:gdLst/>
              <a:ahLst/>
              <a:cxnLst/>
              <a:rect l="0" t="0" r="0" b="0"/>
              <a:pathLst>
                <a:path w="134907" h="349091">
                  <a:moveTo>
                    <a:pt x="134906" y="25240"/>
                  </a:moveTo>
                  <a:lnTo>
                    <a:pt x="134906" y="25240"/>
                  </a:lnTo>
                  <a:lnTo>
                    <a:pt x="124793" y="11756"/>
                  </a:lnTo>
                  <a:lnTo>
                    <a:pt x="112301" y="3255"/>
                  </a:lnTo>
                  <a:lnTo>
                    <a:pt x="105020" y="0"/>
                  </a:lnTo>
                  <a:lnTo>
                    <a:pt x="85640" y="2028"/>
                  </a:lnTo>
                  <a:lnTo>
                    <a:pt x="74545" y="5532"/>
                  </a:lnTo>
                  <a:lnTo>
                    <a:pt x="38705" y="37432"/>
                  </a:lnTo>
                  <a:lnTo>
                    <a:pt x="19479" y="74403"/>
                  </a:lnTo>
                  <a:lnTo>
                    <a:pt x="5993" y="119057"/>
                  </a:lnTo>
                  <a:lnTo>
                    <a:pt x="2397" y="142818"/>
                  </a:lnTo>
                  <a:lnTo>
                    <a:pt x="0" y="167125"/>
                  </a:lnTo>
                  <a:lnTo>
                    <a:pt x="1225" y="191091"/>
                  </a:lnTo>
                  <a:lnTo>
                    <a:pt x="10111" y="238417"/>
                  </a:lnTo>
                  <a:lnTo>
                    <a:pt x="25348" y="277794"/>
                  </a:lnTo>
                  <a:lnTo>
                    <a:pt x="43881" y="308936"/>
                  </a:lnTo>
                  <a:lnTo>
                    <a:pt x="84106" y="34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7" name="SMARTInkShape-727"/>
            <p:cNvSpPr/>
            <p:nvPr>
              <p:custDataLst>
                <p:tags r:id="rId54"/>
              </p:custDataLst>
            </p:nvPr>
          </p:nvSpPr>
          <p:spPr>
            <a:xfrm>
              <a:off x="6036120" y="2458134"/>
              <a:ext cx="163923" cy="401141"/>
            </a:xfrm>
            <a:custGeom>
              <a:avLst/>
              <a:gdLst/>
              <a:ahLst/>
              <a:cxnLst/>
              <a:rect l="0" t="0" r="0" b="0"/>
              <a:pathLst>
                <a:path w="163923" h="401141">
                  <a:moveTo>
                    <a:pt x="59880" y="126316"/>
                  </a:moveTo>
                  <a:lnTo>
                    <a:pt x="59880" y="126316"/>
                  </a:lnTo>
                  <a:lnTo>
                    <a:pt x="53139" y="136429"/>
                  </a:lnTo>
                  <a:lnTo>
                    <a:pt x="42581" y="175429"/>
                  </a:lnTo>
                  <a:lnTo>
                    <a:pt x="32334" y="221380"/>
                  </a:lnTo>
                  <a:lnTo>
                    <a:pt x="26941" y="259113"/>
                  </a:lnTo>
                  <a:lnTo>
                    <a:pt x="22192" y="295639"/>
                  </a:lnTo>
                  <a:lnTo>
                    <a:pt x="17024" y="330687"/>
                  </a:lnTo>
                  <a:lnTo>
                    <a:pt x="7592" y="377919"/>
                  </a:lnTo>
                  <a:lnTo>
                    <a:pt x="3464" y="399910"/>
                  </a:lnTo>
                  <a:lnTo>
                    <a:pt x="1808" y="401140"/>
                  </a:lnTo>
                  <a:lnTo>
                    <a:pt x="0" y="400548"/>
                  </a:lnTo>
                  <a:lnTo>
                    <a:pt x="822" y="379490"/>
                  </a:lnTo>
                  <a:lnTo>
                    <a:pt x="5645" y="346788"/>
                  </a:lnTo>
                  <a:lnTo>
                    <a:pt x="13903" y="299798"/>
                  </a:lnTo>
                  <a:lnTo>
                    <a:pt x="20058" y="269487"/>
                  </a:lnTo>
                  <a:lnTo>
                    <a:pt x="26981" y="236580"/>
                  </a:lnTo>
                  <a:lnTo>
                    <a:pt x="35830" y="201942"/>
                  </a:lnTo>
                  <a:lnTo>
                    <a:pt x="45963" y="166150"/>
                  </a:lnTo>
                  <a:lnTo>
                    <a:pt x="56951" y="129589"/>
                  </a:lnTo>
                  <a:lnTo>
                    <a:pt x="67100" y="99570"/>
                  </a:lnTo>
                  <a:lnTo>
                    <a:pt x="76688" y="73913"/>
                  </a:lnTo>
                  <a:lnTo>
                    <a:pt x="94162" y="33881"/>
                  </a:lnTo>
                  <a:lnTo>
                    <a:pt x="108983" y="9034"/>
                  </a:lnTo>
                  <a:lnTo>
                    <a:pt x="117310" y="2972"/>
                  </a:lnTo>
                  <a:lnTo>
                    <a:pt x="126389" y="343"/>
                  </a:lnTo>
                  <a:lnTo>
                    <a:pt x="135970" y="0"/>
                  </a:lnTo>
                  <a:lnTo>
                    <a:pt x="144472" y="4711"/>
                  </a:lnTo>
                  <a:lnTo>
                    <a:pt x="159566" y="23116"/>
                  </a:lnTo>
                  <a:lnTo>
                    <a:pt x="163922" y="55284"/>
                  </a:lnTo>
                  <a:lnTo>
                    <a:pt x="159742" y="94041"/>
                  </a:lnTo>
                  <a:lnTo>
                    <a:pt x="148478" y="132432"/>
                  </a:lnTo>
                  <a:lnTo>
                    <a:pt x="119528" y="176263"/>
                  </a:lnTo>
                  <a:lnTo>
                    <a:pt x="87510" y="201479"/>
                  </a:lnTo>
                  <a:lnTo>
                    <a:pt x="79711" y="203236"/>
                  </a:lnTo>
                  <a:lnTo>
                    <a:pt x="73806" y="201585"/>
                  </a:lnTo>
                  <a:lnTo>
                    <a:pt x="59880" y="18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8" name="SMARTInkShape-728"/>
            <p:cNvSpPr/>
            <p:nvPr>
              <p:custDataLst>
                <p:tags r:id="rId55"/>
              </p:custDataLst>
            </p:nvPr>
          </p:nvSpPr>
          <p:spPr>
            <a:xfrm>
              <a:off x="6140450" y="2368550"/>
              <a:ext cx="247100" cy="349251"/>
            </a:xfrm>
            <a:custGeom>
              <a:avLst/>
              <a:gdLst/>
              <a:ahLst/>
              <a:cxnLst/>
              <a:rect l="0" t="0" r="0" b="0"/>
              <a:pathLst>
                <a:path w="247100" h="349251">
                  <a:moveTo>
                    <a:pt x="228600" y="0"/>
                  </a:moveTo>
                  <a:lnTo>
                    <a:pt x="228600" y="0"/>
                  </a:lnTo>
                  <a:lnTo>
                    <a:pt x="242084" y="26968"/>
                  </a:lnTo>
                  <a:lnTo>
                    <a:pt x="246823" y="59023"/>
                  </a:lnTo>
                  <a:lnTo>
                    <a:pt x="247099" y="77448"/>
                  </a:lnTo>
                  <a:lnTo>
                    <a:pt x="230471" y="122381"/>
                  </a:lnTo>
                  <a:lnTo>
                    <a:pt x="217148" y="147204"/>
                  </a:lnTo>
                  <a:lnTo>
                    <a:pt x="201915" y="171514"/>
                  </a:lnTo>
                  <a:lnTo>
                    <a:pt x="185410" y="195481"/>
                  </a:lnTo>
                  <a:lnTo>
                    <a:pt x="147317" y="240692"/>
                  </a:lnTo>
                  <a:lnTo>
                    <a:pt x="99811" y="279600"/>
                  </a:lnTo>
                  <a:lnTo>
                    <a:pt x="57531" y="31006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75" name="SMARTInkShape-Group163"/>
          <p:cNvGrpSpPr/>
          <p:nvPr/>
        </p:nvGrpSpPr>
        <p:grpSpPr>
          <a:xfrm>
            <a:off x="4393342" y="2263579"/>
            <a:ext cx="953359" cy="575189"/>
            <a:chOff x="4393342" y="2263579"/>
            <a:chExt cx="953359" cy="575189"/>
          </a:xfrm>
        </p:grpSpPr>
        <p:sp>
          <p:nvSpPr>
            <p:cNvPr id="16570" name="SMARTInkShape-729"/>
            <p:cNvSpPr/>
            <p:nvPr>
              <p:custDataLst>
                <p:tags r:id="rId46"/>
              </p:custDataLst>
            </p:nvPr>
          </p:nvSpPr>
          <p:spPr>
            <a:xfrm>
              <a:off x="4393342" y="2263579"/>
              <a:ext cx="254859" cy="399342"/>
            </a:xfrm>
            <a:custGeom>
              <a:avLst/>
              <a:gdLst/>
              <a:ahLst/>
              <a:cxnLst/>
              <a:rect l="0" t="0" r="0" b="0"/>
              <a:pathLst>
                <a:path w="254859" h="399342">
                  <a:moveTo>
                    <a:pt x="89758" y="3371"/>
                  </a:moveTo>
                  <a:lnTo>
                    <a:pt x="89758" y="3371"/>
                  </a:lnTo>
                  <a:lnTo>
                    <a:pt x="93129" y="0"/>
                  </a:lnTo>
                  <a:lnTo>
                    <a:pt x="94827" y="1829"/>
                  </a:lnTo>
                  <a:lnTo>
                    <a:pt x="98596" y="11387"/>
                  </a:lnTo>
                  <a:lnTo>
                    <a:pt x="97943" y="49491"/>
                  </a:lnTo>
                  <a:lnTo>
                    <a:pt x="91278" y="88780"/>
                  </a:lnTo>
                  <a:lnTo>
                    <a:pt x="81262" y="134464"/>
                  </a:lnTo>
                  <a:lnTo>
                    <a:pt x="75627" y="158499"/>
                  </a:lnTo>
                  <a:lnTo>
                    <a:pt x="69754" y="182990"/>
                  </a:lnTo>
                  <a:lnTo>
                    <a:pt x="62310" y="207784"/>
                  </a:lnTo>
                  <a:lnTo>
                    <a:pt x="53821" y="232779"/>
                  </a:lnTo>
                  <a:lnTo>
                    <a:pt x="35686" y="280308"/>
                  </a:lnTo>
                  <a:lnTo>
                    <a:pt x="18219" y="320247"/>
                  </a:lnTo>
                  <a:lnTo>
                    <a:pt x="2631" y="364352"/>
                  </a:lnTo>
                  <a:lnTo>
                    <a:pt x="0" y="382765"/>
                  </a:lnTo>
                  <a:lnTo>
                    <a:pt x="286" y="389650"/>
                  </a:lnTo>
                  <a:lnTo>
                    <a:pt x="4004" y="394240"/>
                  </a:lnTo>
                  <a:lnTo>
                    <a:pt x="17543" y="399341"/>
                  </a:lnTo>
                  <a:lnTo>
                    <a:pt x="55112" y="398841"/>
                  </a:lnTo>
                  <a:lnTo>
                    <a:pt x="89648" y="395976"/>
                  </a:lnTo>
                  <a:lnTo>
                    <a:pt x="128514" y="392351"/>
                  </a:lnTo>
                  <a:lnTo>
                    <a:pt x="169307" y="388388"/>
                  </a:lnTo>
                  <a:lnTo>
                    <a:pt x="205311" y="384275"/>
                  </a:lnTo>
                  <a:lnTo>
                    <a:pt x="254858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1" name="SMARTInkShape-730"/>
            <p:cNvSpPr/>
            <p:nvPr>
              <p:custDataLst>
                <p:tags r:id="rId47"/>
              </p:custDataLst>
            </p:nvPr>
          </p:nvSpPr>
          <p:spPr>
            <a:xfrm>
              <a:off x="4801120" y="2268451"/>
              <a:ext cx="139181" cy="392200"/>
            </a:xfrm>
            <a:custGeom>
              <a:avLst/>
              <a:gdLst/>
              <a:ahLst/>
              <a:cxnLst/>
              <a:rect l="0" t="0" r="0" b="0"/>
              <a:pathLst>
                <a:path w="139181" h="392200">
                  <a:moveTo>
                    <a:pt x="139180" y="74699"/>
                  </a:moveTo>
                  <a:lnTo>
                    <a:pt x="139180" y="74699"/>
                  </a:lnTo>
                  <a:lnTo>
                    <a:pt x="135522" y="36965"/>
                  </a:lnTo>
                  <a:lnTo>
                    <a:pt x="136367" y="5052"/>
                  </a:lnTo>
                  <a:lnTo>
                    <a:pt x="135188" y="751"/>
                  </a:lnTo>
                  <a:lnTo>
                    <a:pt x="131579" y="0"/>
                  </a:lnTo>
                  <a:lnTo>
                    <a:pt x="120045" y="4811"/>
                  </a:lnTo>
                  <a:lnTo>
                    <a:pt x="94313" y="39645"/>
                  </a:lnTo>
                  <a:lnTo>
                    <a:pt x="68909" y="81932"/>
                  </a:lnTo>
                  <a:lnTo>
                    <a:pt x="54232" y="107038"/>
                  </a:lnTo>
                  <a:lnTo>
                    <a:pt x="40920" y="133653"/>
                  </a:lnTo>
                  <a:lnTo>
                    <a:pt x="28519" y="161274"/>
                  </a:lnTo>
                  <a:lnTo>
                    <a:pt x="16722" y="189565"/>
                  </a:lnTo>
                  <a:lnTo>
                    <a:pt x="8858" y="216188"/>
                  </a:lnTo>
                  <a:lnTo>
                    <a:pt x="3615" y="241697"/>
                  </a:lnTo>
                  <a:lnTo>
                    <a:pt x="120" y="266464"/>
                  </a:lnTo>
                  <a:lnTo>
                    <a:pt x="0" y="310917"/>
                  </a:lnTo>
                  <a:lnTo>
                    <a:pt x="1943" y="331661"/>
                  </a:lnTo>
                  <a:lnTo>
                    <a:pt x="15391" y="362236"/>
                  </a:lnTo>
                  <a:lnTo>
                    <a:pt x="24904" y="374340"/>
                  </a:lnTo>
                  <a:lnTo>
                    <a:pt x="36891" y="381704"/>
                  </a:lnTo>
                  <a:lnTo>
                    <a:pt x="94730" y="392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2" name="SMARTInkShape-731"/>
            <p:cNvSpPr/>
            <p:nvPr>
              <p:custDataLst>
                <p:tags r:id="rId48"/>
              </p:custDataLst>
            </p:nvPr>
          </p:nvSpPr>
          <p:spPr>
            <a:xfrm>
              <a:off x="4960106" y="2395339"/>
              <a:ext cx="147776" cy="443429"/>
            </a:xfrm>
            <a:custGeom>
              <a:avLst/>
              <a:gdLst/>
              <a:ahLst/>
              <a:cxnLst/>
              <a:rect l="0" t="0" r="0" b="0"/>
              <a:pathLst>
                <a:path w="147776" h="443429">
                  <a:moveTo>
                    <a:pt x="81794" y="106561"/>
                  </a:moveTo>
                  <a:lnTo>
                    <a:pt x="81794" y="106561"/>
                  </a:lnTo>
                  <a:lnTo>
                    <a:pt x="73005" y="141717"/>
                  </a:lnTo>
                  <a:lnTo>
                    <a:pt x="64482" y="172986"/>
                  </a:lnTo>
                  <a:lnTo>
                    <a:pt x="51287" y="215105"/>
                  </a:lnTo>
                  <a:lnTo>
                    <a:pt x="39778" y="262047"/>
                  </a:lnTo>
                  <a:lnTo>
                    <a:pt x="34733" y="286418"/>
                  </a:lnTo>
                  <a:lnTo>
                    <a:pt x="29960" y="310427"/>
                  </a:lnTo>
                  <a:lnTo>
                    <a:pt x="20892" y="357800"/>
                  </a:lnTo>
                  <a:lnTo>
                    <a:pt x="12158" y="395317"/>
                  </a:lnTo>
                  <a:lnTo>
                    <a:pt x="1795" y="440412"/>
                  </a:lnTo>
                  <a:lnTo>
                    <a:pt x="945" y="443428"/>
                  </a:lnTo>
                  <a:lnTo>
                    <a:pt x="378" y="443323"/>
                  </a:lnTo>
                  <a:lnTo>
                    <a:pt x="0" y="441136"/>
                  </a:lnTo>
                  <a:lnTo>
                    <a:pt x="6210" y="407718"/>
                  </a:lnTo>
                  <a:lnTo>
                    <a:pt x="16922" y="361999"/>
                  </a:lnTo>
                  <a:lnTo>
                    <a:pt x="23729" y="334003"/>
                  </a:lnTo>
                  <a:lnTo>
                    <a:pt x="31089" y="300523"/>
                  </a:lnTo>
                  <a:lnTo>
                    <a:pt x="38819" y="263386"/>
                  </a:lnTo>
                  <a:lnTo>
                    <a:pt x="46793" y="223811"/>
                  </a:lnTo>
                  <a:lnTo>
                    <a:pt x="54932" y="186844"/>
                  </a:lnTo>
                  <a:lnTo>
                    <a:pt x="63181" y="151616"/>
                  </a:lnTo>
                  <a:lnTo>
                    <a:pt x="71502" y="117548"/>
                  </a:lnTo>
                  <a:lnTo>
                    <a:pt x="79166" y="89191"/>
                  </a:lnTo>
                  <a:lnTo>
                    <a:pt x="93326" y="42632"/>
                  </a:lnTo>
                  <a:lnTo>
                    <a:pt x="113198" y="4912"/>
                  </a:lnTo>
                  <a:lnTo>
                    <a:pt x="118958" y="695"/>
                  </a:lnTo>
                  <a:lnTo>
                    <a:pt x="124209" y="0"/>
                  </a:lnTo>
                  <a:lnTo>
                    <a:pt x="129121" y="1654"/>
                  </a:lnTo>
                  <a:lnTo>
                    <a:pt x="138341" y="16661"/>
                  </a:lnTo>
                  <a:lnTo>
                    <a:pt x="145731" y="40500"/>
                  </a:lnTo>
                  <a:lnTo>
                    <a:pt x="147775" y="85655"/>
                  </a:lnTo>
                  <a:lnTo>
                    <a:pt x="140752" y="118201"/>
                  </a:lnTo>
                  <a:lnTo>
                    <a:pt x="124931" y="143954"/>
                  </a:lnTo>
                  <a:lnTo>
                    <a:pt x="104495" y="162691"/>
                  </a:lnTo>
                  <a:lnTo>
                    <a:pt x="83651" y="173371"/>
                  </a:lnTo>
                  <a:lnTo>
                    <a:pt x="73860" y="173679"/>
                  </a:lnTo>
                  <a:lnTo>
                    <a:pt x="37344" y="157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3" name="SMARTInkShape-732"/>
            <p:cNvSpPr/>
            <p:nvPr>
              <p:custDataLst>
                <p:tags r:id="rId49"/>
              </p:custDataLst>
            </p:nvPr>
          </p:nvSpPr>
          <p:spPr>
            <a:xfrm>
              <a:off x="5137150" y="2266950"/>
              <a:ext cx="127645" cy="381001"/>
            </a:xfrm>
            <a:custGeom>
              <a:avLst/>
              <a:gdLst/>
              <a:ahLst/>
              <a:cxnLst/>
              <a:rect l="0" t="0" r="0" b="0"/>
              <a:pathLst>
                <a:path w="127645" h="381001">
                  <a:moveTo>
                    <a:pt x="101600" y="0"/>
                  </a:moveTo>
                  <a:lnTo>
                    <a:pt x="101600" y="0"/>
                  </a:lnTo>
                  <a:lnTo>
                    <a:pt x="116103" y="43379"/>
                  </a:lnTo>
                  <a:lnTo>
                    <a:pt x="124744" y="84190"/>
                  </a:lnTo>
                  <a:lnTo>
                    <a:pt x="127644" y="130551"/>
                  </a:lnTo>
                  <a:lnTo>
                    <a:pt x="127429" y="154767"/>
                  </a:lnTo>
                  <a:lnTo>
                    <a:pt x="124464" y="180084"/>
                  </a:lnTo>
                  <a:lnTo>
                    <a:pt x="119665" y="206134"/>
                  </a:lnTo>
                  <a:lnTo>
                    <a:pt x="113643" y="232672"/>
                  </a:lnTo>
                  <a:lnTo>
                    <a:pt x="91901" y="279093"/>
                  </a:lnTo>
                  <a:lnTo>
                    <a:pt x="63422" y="318775"/>
                  </a:lnTo>
                  <a:lnTo>
                    <a:pt x="21301" y="36068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4" name="SMARTInkShape-733"/>
            <p:cNvSpPr/>
            <p:nvPr>
              <p:custDataLst>
                <p:tags r:id="rId50"/>
              </p:custDataLst>
            </p:nvPr>
          </p:nvSpPr>
          <p:spPr>
            <a:xfrm>
              <a:off x="5340350" y="2546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76" name="SMARTInkShape-734"/>
          <p:cNvSpPr/>
          <p:nvPr>
            <p:custDataLst>
              <p:tags r:id="rId9"/>
            </p:custDataLst>
          </p:nvPr>
        </p:nvSpPr>
        <p:spPr>
          <a:xfrm>
            <a:off x="3634738" y="2402065"/>
            <a:ext cx="314963" cy="183574"/>
          </a:xfrm>
          <a:custGeom>
            <a:avLst/>
            <a:gdLst/>
            <a:ahLst/>
            <a:cxnLst/>
            <a:rect l="0" t="0" r="0" b="0"/>
            <a:pathLst>
              <a:path w="314963" h="183574">
                <a:moveTo>
                  <a:pt x="264162" y="10935"/>
                </a:moveTo>
                <a:lnTo>
                  <a:pt x="264162" y="10935"/>
                </a:lnTo>
                <a:lnTo>
                  <a:pt x="272184" y="2207"/>
                </a:lnTo>
                <a:lnTo>
                  <a:pt x="272332" y="883"/>
                </a:lnTo>
                <a:lnTo>
                  <a:pt x="271725" y="0"/>
                </a:lnTo>
                <a:lnTo>
                  <a:pt x="270615" y="823"/>
                </a:lnTo>
                <a:lnTo>
                  <a:pt x="246790" y="37326"/>
                </a:lnTo>
                <a:lnTo>
                  <a:pt x="211585" y="79981"/>
                </a:lnTo>
                <a:lnTo>
                  <a:pt x="168464" y="126956"/>
                </a:lnTo>
                <a:lnTo>
                  <a:pt x="134140" y="154928"/>
                </a:lnTo>
                <a:lnTo>
                  <a:pt x="89230" y="180991"/>
                </a:lnTo>
                <a:lnTo>
                  <a:pt x="76279" y="183573"/>
                </a:lnTo>
                <a:lnTo>
                  <a:pt x="52483" y="180796"/>
                </a:lnTo>
                <a:lnTo>
                  <a:pt x="32028" y="166862"/>
                </a:lnTo>
                <a:lnTo>
                  <a:pt x="14942" y="145147"/>
                </a:lnTo>
                <a:lnTo>
                  <a:pt x="2643" y="116681"/>
                </a:lnTo>
                <a:lnTo>
                  <a:pt x="0" y="92740"/>
                </a:lnTo>
                <a:lnTo>
                  <a:pt x="1271" y="82405"/>
                </a:lnTo>
                <a:lnTo>
                  <a:pt x="4940" y="74810"/>
                </a:lnTo>
                <a:lnTo>
                  <a:pt x="16543" y="64489"/>
                </a:lnTo>
                <a:lnTo>
                  <a:pt x="55797" y="58082"/>
                </a:lnTo>
                <a:lnTo>
                  <a:pt x="89711" y="62228"/>
                </a:lnTo>
                <a:lnTo>
                  <a:pt x="127361" y="71832"/>
                </a:lnTo>
                <a:lnTo>
                  <a:pt x="169965" y="85508"/>
                </a:lnTo>
                <a:lnTo>
                  <a:pt x="209126" y="100993"/>
                </a:lnTo>
                <a:lnTo>
                  <a:pt x="253499" y="125578"/>
                </a:lnTo>
                <a:lnTo>
                  <a:pt x="296300" y="167276"/>
                </a:lnTo>
                <a:lnTo>
                  <a:pt x="314962" y="1823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88" name="SMARTInkShape-Group165"/>
          <p:cNvGrpSpPr/>
          <p:nvPr/>
        </p:nvGrpSpPr>
        <p:grpSpPr>
          <a:xfrm>
            <a:off x="2012950" y="2286000"/>
            <a:ext cx="1282701" cy="614228"/>
            <a:chOff x="2012950" y="2286000"/>
            <a:chExt cx="1282701" cy="614228"/>
          </a:xfrm>
        </p:grpSpPr>
        <p:sp>
          <p:nvSpPr>
            <p:cNvPr id="16577" name="SMARTInkShape-735"/>
            <p:cNvSpPr/>
            <p:nvPr>
              <p:custDataLst>
                <p:tags r:id="rId35"/>
              </p:custDataLst>
            </p:nvPr>
          </p:nvSpPr>
          <p:spPr>
            <a:xfrm>
              <a:off x="2012950" y="2448106"/>
              <a:ext cx="164370" cy="452122"/>
            </a:xfrm>
            <a:custGeom>
              <a:avLst/>
              <a:gdLst/>
              <a:ahLst/>
              <a:cxnLst/>
              <a:rect l="0" t="0" r="0" b="0"/>
              <a:pathLst>
                <a:path w="164370" h="452122">
                  <a:moveTo>
                    <a:pt x="6350" y="91894"/>
                  </a:moveTo>
                  <a:lnTo>
                    <a:pt x="6350" y="91894"/>
                  </a:lnTo>
                  <a:lnTo>
                    <a:pt x="2979" y="98636"/>
                  </a:lnTo>
                  <a:lnTo>
                    <a:pt x="3205" y="107590"/>
                  </a:lnTo>
                  <a:lnTo>
                    <a:pt x="9100" y="147441"/>
                  </a:lnTo>
                  <a:lnTo>
                    <a:pt x="16744" y="181257"/>
                  </a:lnTo>
                  <a:lnTo>
                    <a:pt x="25081" y="221217"/>
                  </a:lnTo>
                  <a:lnTo>
                    <a:pt x="28786" y="267198"/>
                  </a:lnTo>
                  <a:lnTo>
                    <a:pt x="32314" y="313975"/>
                  </a:lnTo>
                  <a:lnTo>
                    <a:pt x="36234" y="358519"/>
                  </a:lnTo>
                  <a:lnTo>
                    <a:pt x="40328" y="397131"/>
                  </a:lnTo>
                  <a:lnTo>
                    <a:pt x="43636" y="441152"/>
                  </a:lnTo>
                  <a:lnTo>
                    <a:pt x="44088" y="451260"/>
                  </a:lnTo>
                  <a:lnTo>
                    <a:pt x="43503" y="452121"/>
                  </a:lnTo>
                  <a:lnTo>
                    <a:pt x="40972" y="447434"/>
                  </a:lnTo>
                  <a:lnTo>
                    <a:pt x="35580" y="412669"/>
                  </a:lnTo>
                  <a:lnTo>
                    <a:pt x="31571" y="374161"/>
                  </a:lnTo>
                  <a:lnTo>
                    <a:pt x="29514" y="352038"/>
                  </a:lnTo>
                  <a:lnTo>
                    <a:pt x="28142" y="326001"/>
                  </a:lnTo>
                  <a:lnTo>
                    <a:pt x="27228" y="297355"/>
                  </a:lnTo>
                  <a:lnTo>
                    <a:pt x="26619" y="266968"/>
                  </a:lnTo>
                  <a:lnTo>
                    <a:pt x="26918" y="236832"/>
                  </a:lnTo>
                  <a:lnTo>
                    <a:pt x="27823" y="206864"/>
                  </a:lnTo>
                  <a:lnTo>
                    <a:pt x="29132" y="177007"/>
                  </a:lnTo>
                  <a:lnTo>
                    <a:pt x="32827" y="150047"/>
                  </a:lnTo>
                  <a:lnTo>
                    <a:pt x="38112" y="125018"/>
                  </a:lnTo>
                  <a:lnTo>
                    <a:pt x="50805" y="81216"/>
                  </a:lnTo>
                  <a:lnTo>
                    <a:pt x="69852" y="34167"/>
                  </a:lnTo>
                  <a:lnTo>
                    <a:pt x="82551" y="11675"/>
                  </a:lnTo>
                  <a:lnTo>
                    <a:pt x="89606" y="5253"/>
                  </a:lnTo>
                  <a:lnTo>
                    <a:pt x="97132" y="1678"/>
                  </a:lnTo>
                  <a:lnTo>
                    <a:pt x="104971" y="0"/>
                  </a:lnTo>
                  <a:lnTo>
                    <a:pt x="113020" y="1704"/>
                  </a:lnTo>
                  <a:lnTo>
                    <a:pt x="129488" y="11122"/>
                  </a:lnTo>
                  <a:lnTo>
                    <a:pt x="151256" y="42405"/>
                  </a:lnTo>
                  <a:lnTo>
                    <a:pt x="164369" y="82953"/>
                  </a:lnTo>
                  <a:lnTo>
                    <a:pt x="162610" y="126247"/>
                  </a:lnTo>
                  <a:lnTo>
                    <a:pt x="151058" y="151847"/>
                  </a:lnTo>
                  <a:lnTo>
                    <a:pt x="133459" y="173573"/>
                  </a:lnTo>
                  <a:lnTo>
                    <a:pt x="111526" y="190285"/>
                  </a:lnTo>
                  <a:lnTo>
                    <a:pt x="87667" y="199123"/>
                  </a:lnTo>
                  <a:lnTo>
                    <a:pt x="63658" y="201640"/>
                  </a:lnTo>
                  <a:lnTo>
                    <a:pt x="32424" y="195124"/>
                  </a:lnTo>
                  <a:lnTo>
                    <a:pt x="0" y="174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8" name="SMARTInkShape-736"/>
            <p:cNvSpPr/>
            <p:nvPr>
              <p:custDataLst>
                <p:tags r:id="rId36"/>
              </p:custDataLst>
            </p:nvPr>
          </p:nvSpPr>
          <p:spPr>
            <a:xfrm>
              <a:off x="2223637" y="2454961"/>
              <a:ext cx="113922" cy="127060"/>
            </a:xfrm>
            <a:custGeom>
              <a:avLst/>
              <a:gdLst/>
              <a:ahLst/>
              <a:cxnLst/>
              <a:rect l="0" t="0" r="0" b="0"/>
              <a:pathLst>
                <a:path w="113922" h="127060">
                  <a:moveTo>
                    <a:pt x="106813" y="8839"/>
                  </a:moveTo>
                  <a:lnTo>
                    <a:pt x="106813" y="8839"/>
                  </a:lnTo>
                  <a:lnTo>
                    <a:pt x="76927" y="0"/>
                  </a:lnTo>
                  <a:lnTo>
                    <a:pt x="61310" y="1618"/>
                  </a:lnTo>
                  <a:lnTo>
                    <a:pt x="44962" y="8452"/>
                  </a:lnTo>
                  <a:lnTo>
                    <a:pt x="20596" y="28872"/>
                  </a:lnTo>
                  <a:lnTo>
                    <a:pt x="6406" y="47141"/>
                  </a:lnTo>
                  <a:lnTo>
                    <a:pt x="569" y="67019"/>
                  </a:lnTo>
                  <a:lnTo>
                    <a:pt x="0" y="77259"/>
                  </a:lnTo>
                  <a:lnTo>
                    <a:pt x="5013" y="96163"/>
                  </a:lnTo>
                  <a:lnTo>
                    <a:pt x="9313" y="105155"/>
                  </a:lnTo>
                  <a:lnTo>
                    <a:pt x="25380" y="118909"/>
                  </a:lnTo>
                  <a:lnTo>
                    <a:pt x="35591" y="124552"/>
                  </a:lnTo>
                  <a:lnTo>
                    <a:pt x="56344" y="127059"/>
                  </a:lnTo>
                  <a:lnTo>
                    <a:pt x="76621" y="122765"/>
                  </a:lnTo>
                  <a:lnTo>
                    <a:pt x="95041" y="113800"/>
                  </a:lnTo>
                  <a:lnTo>
                    <a:pt x="106990" y="102761"/>
                  </a:lnTo>
                  <a:lnTo>
                    <a:pt x="111164" y="96854"/>
                  </a:lnTo>
                  <a:lnTo>
                    <a:pt x="113921" y="82764"/>
                  </a:lnTo>
                  <a:lnTo>
                    <a:pt x="113668" y="75056"/>
                  </a:lnTo>
                  <a:lnTo>
                    <a:pt x="107743" y="58965"/>
                  </a:lnTo>
                  <a:lnTo>
                    <a:pt x="81413" y="1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9" name="SMARTInkShape-737"/>
            <p:cNvSpPr/>
            <p:nvPr>
              <p:custDataLst>
                <p:tags r:id="rId37"/>
              </p:custDataLst>
            </p:nvPr>
          </p:nvSpPr>
          <p:spPr>
            <a:xfrm>
              <a:off x="2393279" y="2427024"/>
              <a:ext cx="70522" cy="182252"/>
            </a:xfrm>
            <a:custGeom>
              <a:avLst/>
              <a:gdLst/>
              <a:ahLst/>
              <a:cxnLst/>
              <a:rect l="0" t="0" r="0" b="0"/>
              <a:pathLst>
                <a:path w="70522" h="182252">
                  <a:moveTo>
                    <a:pt x="70521" y="5026"/>
                  </a:moveTo>
                  <a:lnTo>
                    <a:pt x="70521" y="5026"/>
                  </a:lnTo>
                  <a:lnTo>
                    <a:pt x="47917" y="0"/>
                  </a:lnTo>
                  <a:lnTo>
                    <a:pt x="25018" y="950"/>
                  </a:lnTo>
                  <a:lnTo>
                    <a:pt x="6003" y="5700"/>
                  </a:lnTo>
                  <a:lnTo>
                    <a:pt x="2109" y="7592"/>
                  </a:lnTo>
                  <a:lnTo>
                    <a:pt x="219" y="10970"/>
                  </a:lnTo>
                  <a:lnTo>
                    <a:pt x="0" y="20368"/>
                  </a:lnTo>
                  <a:lnTo>
                    <a:pt x="10585" y="40930"/>
                  </a:lnTo>
                  <a:lnTo>
                    <a:pt x="45434" y="84404"/>
                  </a:lnTo>
                  <a:lnTo>
                    <a:pt x="57522" y="122541"/>
                  </a:lnTo>
                  <a:lnTo>
                    <a:pt x="55572" y="145920"/>
                  </a:lnTo>
                  <a:lnTo>
                    <a:pt x="52088" y="156105"/>
                  </a:lnTo>
                  <a:lnTo>
                    <a:pt x="40692" y="171185"/>
                  </a:lnTo>
                  <a:lnTo>
                    <a:pt x="28335" y="180475"/>
                  </a:lnTo>
                  <a:lnTo>
                    <a:pt x="24053" y="181964"/>
                  </a:lnTo>
                  <a:lnTo>
                    <a:pt x="20492" y="182251"/>
                  </a:lnTo>
                  <a:lnTo>
                    <a:pt x="18824" y="179621"/>
                  </a:lnTo>
                  <a:lnTo>
                    <a:pt x="19721" y="157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0" name="SMARTInkShape-738"/>
            <p:cNvSpPr/>
            <p:nvPr>
              <p:custDataLst>
                <p:tags r:id="rId38"/>
              </p:custDataLst>
            </p:nvPr>
          </p:nvSpPr>
          <p:spPr>
            <a:xfrm>
              <a:off x="2529809" y="2286000"/>
              <a:ext cx="73692" cy="342748"/>
            </a:xfrm>
            <a:custGeom>
              <a:avLst/>
              <a:gdLst/>
              <a:ahLst/>
              <a:cxnLst/>
              <a:rect l="0" t="0" r="0" b="0"/>
              <a:pathLst>
                <a:path w="73692" h="342748">
                  <a:moveTo>
                    <a:pt x="41941" y="0"/>
                  </a:moveTo>
                  <a:lnTo>
                    <a:pt x="41941" y="0"/>
                  </a:lnTo>
                  <a:lnTo>
                    <a:pt x="38178" y="33274"/>
                  </a:lnTo>
                  <a:lnTo>
                    <a:pt x="26244" y="79709"/>
                  </a:lnTo>
                  <a:lnTo>
                    <a:pt x="15915" y="121504"/>
                  </a:lnTo>
                  <a:lnTo>
                    <a:pt x="6620" y="168302"/>
                  </a:lnTo>
                  <a:lnTo>
                    <a:pt x="1548" y="213560"/>
                  </a:lnTo>
                  <a:lnTo>
                    <a:pt x="0" y="255076"/>
                  </a:lnTo>
                  <a:lnTo>
                    <a:pt x="1663" y="289991"/>
                  </a:lnTo>
                  <a:lnTo>
                    <a:pt x="10399" y="316328"/>
                  </a:lnTo>
                  <a:lnTo>
                    <a:pt x="16680" y="327302"/>
                  </a:lnTo>
                  <a:lnTo>
                    <a:pt x="23689" y="334618"/>
                  </a:lnTo>
                  <a:lnTo>
                    <a:pt x="39003" y="342747"/>
                  </a:lnTo>
                  <a:lnTo>
                    <a:pt x="46332" y="342092"/>
                  </a:lnTo>
                  <a:lnTo>
                    <a:pt x="73691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1" name="SMARTInkShape-739"/>
            <p:cNvSpPr/>
            <p:nvPr>
              <p:custDataLst>
                <p:tags r:id="rId39"/>
              </p:custDataLst>
            </p:nvPr>
          </p:nvSpPr>
          <p:spPr>
            <a:xfrm>
              <a:off x="2491892" y="2457450"/>
              <a:ext cx="130659" cy="18168"/>
            </a:xfrm>
            <a:custGeom>
              <a:avLst/>
              <a:gdLst/>
              <a:ahLst/>
              <a:cxnLst/>
              <a:rect l="0" t="0" r="0" b="0"/>
              <a:pathLst>
                <a:path w="130659" h="18168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3" y="17726"/>
                  </a:lnTo>
                  <a:lnTo>
                    <a:pt x="1562" y="18167"/>
                  </a:lnTo>
                  <a:lnTo>
                    <a:pt x="46873" y="12531"/>
                  </a:lnTo>
                  <a:lnTo>
                    <a:pt x="93568" y="5898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2" name="SMARTInkShape-740"/>
            <p:cNvSpPr/>
            <p:nvPr>
              <p:custDataLst>
                <p:tags r:id="rId40"/>
              </p:custDataLst>
            </p:nvPr>
          </p:nvSpPr>
          <p:spPr>
            <a:xfrm>
              <a:off x="2688741" y="2450838"/>
              <a:ext cx="92560" cy="151616"/>
            </a:xfrm>
            <a:custGeom>
              <a:avLst/>
              <a:gdLst/>
              <a:ahLst/>
              <a:cxnLst/>
              <a:rect l="0" t="0" r="0" b="0"/>
              <a:pathLst>
                <a:path w="92560" h="151616">
                  <a:moveTo>
                    <a:pt x="3659" y="44712"/>
                  </a:moveTo>
                  <a:lnTo>
                    <a:pt x="3659" y="44712"/>
                  </a:lnTo>
                  <a:lnTo>
                    <a:pt x="288" y="48083"/>
                  </a:lnTo>
                  <a:lnTo>
                    <a:pt x="0" y="49076"/>
                  </a:lnTo>
                  <a:lnTo>
                    <a:pt x="515" y="49738"/>
                  </a:lnTo>
                  <a:lnTo>
                    <a:pt x="2967" y="50473"/>
                  </a:lnTo>
                  <a:lnTo>
                    <a:pt x="6409" y="50801"/>
                  </a:lnTo>
                  <a:lnTo>
                    <a:pt x="19055" y="47614"/>
                  </a:lnTo>
                  <a:lnTo>
                    <a:pt x="50314" y="30076"/>
                  </a:lnTo>
                  <a:lnTo>
                    <a:pt x="70391" y="8111"/>
                  </a:lnTo>
                  <a:lnTo>
                    <a:pt x="73547" y="3378"/>
                  </a:lnTo>
                  <a:lnTo>
                    <a:pt x="74240" y="928"/>
                  </a:lnTo>
                  <a:lnTo>
                    <a:pt x="73291" y="0"/>
                  </a:lnTo>
                  <a:lnTo>
                    <a:pt x="71247" y="88"/>
                  </a:lnTo>
                  <a:lnTo>
                    <a:pt x="51515" y="10323"/>
                  </a:lnTo>
                  <a:lnTo>
                    <a:pt x="26697" y="40246"/>
                  </a:lnTo>
                  <a:lnTo>
                    <a:pt x="8212" y="80391"/>
                  </a:lnTo>
                  <a:lnTo>
                    <a:pt x="539" y="113453"/>
                  </a:lnTo>
                  <a:lnTo>
                    <a:pt x="4389" y="130297"/>
                  </a:lnTo>
                  <a:lnTo>
                    <a:pt x="8379" y="137752"/>
                  </a:lnTo>
                  <a:lnTo>
                    <a:pt x="22220" y="147916"/>
                  </a:lnTo>
                  <a:lnTo>
                    <a:pt x="30849" y="151615"/>
                  </a:lnTo>
                  <a:lnTo>
                    <a:pt x="53608" y="150080"/>
                  </a:lnTo>
                  <a:lnTo>
                    <a:pt x="92559" y="13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3" name="SMARTInkShape-741"/>
            <p:cNvSpPr/>
            <p:nvPr>
              <p:custDataLst>
                <p:tags r:id="rId41"/>
              </p:custDataLst>
            </p:nvPr>
          </p:nvSpPr>
          <p:spPr>
            <a:xfrm>
              <a:off x="2823929" y="2438400"/>
              <a:ext cx="109772" cy="140512"/>
            </a:xfrm>
            <a:custGeom>
              <a:avLst/>
              <a:gdLst/>
              <a:ahLst/>
              <a:cxnLst/>
              <a:rect l="0" t="0" r="0" b="0"/>
              <a:pathLst>
                <a:path w="109772" h="140512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607" y="19050"/>
                  </a:lnTo>
                  <a:lnTo>
                    <a:pt x="32846" y="31998"/>
                  </a:lnTo>
                  <a:lnTo>
                    <a:pt x="65225" y="66764"/>
                  </a:lnTo>
                  <a:lnTo>
                    <a:pt x="70452" y="84942"/>
                  </a:lnTo>
                  <a:lnTo>
                    <a:pt x="69718" y="104074"/>
                  </a:lnTo>
                  <a:lnTo>
                    <a:pt x="59631" y="133708"/>
                  </a:lnTo>
                  <a:lnTo>
                    <a:pt x="57294" y="137822"/>
                  </a:lnTo>
                  <a:lnTo>
                    <a:pt x="55031" y="139859"/>
                  </a:lnTo>
                  <a:lnTo>
                    <a:pt x="52816" y="140511"/>
                  </a:lnTo>
                  <a:lnTo>
                    <a:pt x="50634" y="140241"/>
                  </a:lnTo>
                  <a:lnTo>
                    <a:pt x="49886" y="137238"/>
                  </a:lnTo>
                  <a:lnTo>
                    <a:pt x="58863" y="94281"/>
                  </a:lnTo>
                  <a:lnTo>
                    <a:pt x="73520" y="50121"/>
                  </a:lnTo>
                  <a:lnTo>
                    <a:pt x="109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4" name="SMARTInkShape-742"/>
            <p:cNvSpPr/>
            <p:nvPr>
              <p:custDataLst>
                <p:tags r:id="rId42"/>
              </p:custDataLst>
            </p:nvPr>
          </p:nvSpPr>
          <p:spPr>
            <a:xfrm>
              <a:off x="2966330" y="2470150"/>
              <a:ext cx="5471" cy="120651"/>
            </a:xfrm>
            <a:custGeom>
              <a:avLst/>
              <a:gdLst/>
              <a:ahLst/>
              <a:cxnLst/>
              <a:rect l="0" t="0" r="0" b="0"/>
              <a:pathLst>
                <a:path w="5471" h="120651">
                  <a:moveTo>
                    <a:pt x="5470" y="0"/>
                  </a:moveTo>
                  <a:lnTo>
                    <a:pt x="5470" y="0"/>
                  </a:lnTo>
                  <a:lnTo>
                    <a:pt x="3" y="44191"/>
                  </a:lnTo>
                  <a:lnTo>
                    <a:pt x="0" y="84328"/>
                  </a:lnTo>
                  <a:lnTo>
                    <a:pt x="547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5" name="SMARTInkShape-743"/>
            <p:cNvSpPr/>
            <p:nvPr>
              <p:custDataLst>
                <p:tags r:id="rId43"/>
              </p:custDataLst>
            </p:nvPr>
          </p:nvSpPr>
          <p:spPr>
            <a:xfrm>
              <a:off x="2992615" y="2395715"/>
              <a:ext cx="10936" cy="10936"/>
            </a:xfrm>
            <a:custGeom>
              <a:avLst/>
              <a:gdLst/>
              <a:ahLst/>
              <a:cxnLst/>
              <a:rect l="0" t="0" r="0" b="0"/>
              <a:pathLst>
                <a:path w="10936" h="109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4585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6" name="SMARTInkShape-744"/>
            <p:cNvSpPr/>
            <p:nvPr>
              <p:custDataLst>
                <p:tags r:id="rId44"/>
              </p:custDataLst>
            </p:nvPr>
          </p:nvSpPr>
          <p:spPr>
            <a:xfrm>
              <a:off x="3040216" y="2438400"/>
              <a:ext cx="77635" cy="139051"/>
            </a:xfrm>
            <a:custGeom>
              <a:avLst/>
              <a:gdLst/>
              <a:ahLst/>
              <a:cxnLst/>
              <a:rect l="0" t="0" r="0" b="0"/>
              <a:pathLst>
                <a:path w="77635" h="139051">
                  <a:moveTo>
                    <a:pt x="58584" y="25400"/>
                  </a:moveTo>
                  <a:lnTo>
                    <a:pt x="58584" y="25400"/>
                  </a:lnTo>
                  <a:lnTo>
                    <a:pt x="51842" y="22029"/>
                  </a:lnTo>
                  <a:lnTo>
                    <a:pt x="34165" y="23303"/>
                  </a:lnTo>
                  <a:lnTo>
                    <a:pt x="20920" y="30113"/>
                  </a:lnTo>
                  <a:lnTo>
                    <a:pt x="9389" y="40195"/>
                  </a:lnTo>
                  <a:lnTo>
                    <a:pt x="1912" y="51731"/>
                  </a:lnTo>
                  <a:lnTo>
                    <a:pt x="0" y="69558"/>
                  </a:lnTo>
                  <a:lnTo>
                    <a:pt x="4521" y="112126"/>
                  </a:lnTo>
                  <a:lnTo>
                    <a:pt x="11979" y="127680"/>
                  </a:lnTo>
                  <a:lnTo>
                    <a:pt x="16931" y="133803"/>
                  </a:lnTo>
                  <a:lnTo>
                    <a:pt x="23054" y="137180"/>
                  </a:lnTo>
                  <a:lnTo>
                    <a:pt x="37384" y="139050"/>
                  </a:lnTo>
                  <a:lnTo>
                    <a:pt x="43745" y="137150"/>
                  </a:lnTo>
                  <a:lnTo>
                    <a:pt x="54576" y="129394"/>
                  </a:lnTo>
                  <a:lnTo>
                    <a:pt x="62212" y="117010"/>
                  </a:lnTo>
                  <a:lnTo>
                    <a:pt x="67252" y="100688"/>
                  </a:lnTo>
                  <a:lnTo>
                    <a:pt x="70488" y="55716"/>
                  </a:lnTo>
                  <a:lnTo>
                    <a:pt x="71885" y="14445"/>
                  </a:lnTo>
                  <a:lnTo>
                    <a:pt x="77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7" name="SMARTInkShape-745"/>
            <p:cNvSpPr/>
            <p:nvPr>
              <p:custDataLst>
                <p:tags r:id="rId45"/>
              </p:custDataLst>
            </p:nvPr>
          </p:nvSpPr>
          <p:spPr>
            <a:xfrm>
              <a:off x="3136900" y="2406650"/>
              <a:ext cx="158751" cy="202707"/>
            </a:xfrm>
            <a:custGeom>
              <a:avLst/>
              <a:gdLst/>
              <a:ahLst/>
              <a:cxnLst/>
              <a:rect l="0" t="0" r="0" b="0"/>
              <a:pathLst>
                <a:path w="158751" h="202707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12209" y="35121"/>
                  </a:lnTo>
                  <a:lnTo>
                    <a:pt x="48923" y="65337"/>
                  </a:lnTo>
                  <a:lnTo>
                    <a:pt x="79200" y="107843"/>
                  </a:lnTo>
                  <a:lnTo>
                    <a:pt x="93865" y="146018"/>
                  </a:lnTo>
                  <a:lnTo>
                    <a:pt x="99308" y="177399"/>
                  </a:lnTo>
                  <a:lnTo>
                    <a:pt x="97955" y="185294"/>
                  </a:lnTo>
                  <a:lnTo>
                    <a:pt x="90808" y="197829"/>
                  </a:lnTo>
                  <a:lnTo>
                    <a:pt x="86644" y="201030"/>
                  </a:lnTo>
                  <a:lnTo>
                    <a:pt x="82457" y="202459"/>
                  </a:lnTo>
                  <a:lnTo>
                    <a:pt x="78255" y="202706"/>
                  </a:lnTo>
                  <a:lnTo>
                    <a:pt x="75453" y="200048"/>
                  </a:lnTo>
                  <a:lnTo>
                    <a:pt x="72340" y="189570"/>
                  </a:lnTo>
                  <a:lnTo>
                    <a:pt x="80701" y="154319"/>
                  </a:lnTo>
                  <a:lnTo>
                    <a:pt x="94663" y="116564"/>
                  </a:lnTo>
                  <a:lnTo>
                    <a:pt x="113334" y="74384"/>
                  </a:lnTo>
                  <a:lnTo>
                    <a:pt x="135742" y="3682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89" name="SMARTInkShape-746"/>
          <p:cNvSpPr/>
          <p:nvPr>
            <p:custDataLst>
              <p:tags r:id="rId10"/>
            </p:custDataLst>
          </p:nvPr>
        </p:nvSpPr>
        <p:spPr>
          <a:xfrm>
            <a:off x="7385050" y="1473571"/>
            <a:ext cx="2463801" cy="37105"/>
          </a:xfrm>
          <a:custGeom>
            <a:avLst/>
            <a:gdLst/>
            <a:ahLst/>
            <a:cxnLst/>
            <a:rect l="0" t="0" r="0" b="0"/>
            <a:pathLst>
              <a:path w="2463801" h="37105">
                <a:moveTo>
                  <a:pt x="0" y="18679"/>
                </a:moveTo>
                <a:lnTo>
                  <a:pt x="0" y="18679"/>
                </a:lnTo>
                <a:lnTo>
                  <a:pt x="3370" y="18679"/>
                </a:lnTo>
                <a:lnTo>
                  <a:pt x="42716" y="32985"/>
                </a:lnTo>
                <a:lnTo>
                  <a:pt x="87680" y="36323"/>
                </a:lnTo>
                <a:lnTo>
                  <a:pt x="124811" y="37104"/>
                </a:lnTo>
                <a:lnTo>
                  <a:pt x="168360" y="36746"/>
                </a:lnTo>
                <a:lnTo>
                  <a:pt x="194790" y="35662"/>
                </a:lnTo>
                <a:lnTo>
                  <a:pt x="222993" y="34235"/>
                </a:lnTo>
                <a:lnTo>
                  <a:pt x="252379" y="33283"/>
                </a:lnTo>
                <a:lnTo>
                  <a:pt x="282553" y="32648"/>
                </a:lnTo>
                <a:lnTo>
                  <a:pt x="313251" y="32225"/>
                </a:lnTo>
                <a:lnTo>
                  <a:pt x="347123" y="31238"/>
                </a:lnTo>
                <a:lnTo>
                  <a:pt x="383110" y="29873"/>
                </a:lnTo>
                <a:lnTo>
                  <a:pt x="420506" y="28259"/>
                </a:lnTo>
                <a:lnTo>
                  <a:pt x="460255" y="26477"/>
                </a:lnTo>
                <a:lnTo>
                  <a:pt x="501569" y="24583"/>
                </a:lnTo>
                <a:lnTo>
                  <a:pt x="543928" y="22615"/>
                </a:lnTo>
                <a:lnTo>
                  <a:pt x="589808" y="20597"/>
                </a:lnTo>
                <a:lnTo>
                  <a:pt x="638033" y="18547"/>
                </a:lnTo>
                <a:lnTo>
                  <a:pt x="687823" y="16474"/>
                </a:lnTo>
                <a:lnTo>
                  <a:pt x="738654" y="14387"/>
                </a:lnTo>
                <a:lnTo>
                  <a:pt x="790180" y="12290"/>
                </a:lnTo>
                <a:lnTo>
                  <a:pt x="842170" y="10186"/>
                </a:lnTo>
                <a:lnTo>
                  <a:pt x="896586" y="8078"/>
                </a:lnTo>
                <a:lnTo>
                  <a:pt x="952618" y="5967"/>
                </a:lnTo>
                <a:lnTo>
                  <a:pt x="1009728" y="3855"/>
                </a:lnTo>
                <a:lnTo>
                  <a:pt x="1068262" y="2446"/>
                </a:lnTo>
                <a:lnTo>
                  <a:pt x="1127747" y="1507"/>
                </a:lnTo>
                <a:lnTo>
                  <a:pt x="1187864" y="881"/>
                </a:lnTo>
                <a:lnTo>
                  <a:pt x="1249109" y="464"/>
                </a:lnTo>
                <a:lnTo>
                  <a:pt x="1311105" y="185"/>
                </a:lnTo>
                <a:lnTo>
                  <a:pt x="1373604" y="0"/>
                </a:lnTo>
                <a:lnTo>
                  <a:pt x="1435730" y="582"/>
                </a:lnTo>
                <a:lnTo>
                  <a:pt x="1497610" y="1675"/>
                </a:lnTo>
                <a:lnTo>
                  <a:pt x="1559323" y="3110"/>
                </a:lnTo>
                <a:lnTo>
                  <a:pt x="1621629" y="4066"/>
                </a:lnTo>
                <a:lnTo>
                  <a:pt x="1684339" y="4704"/>
                </a:lnTo>
                <a:lnTo>
                  <a:pt x="1747308" y="5129"/>
                </a:lnTo>
                <a:lnTo>
                  <a:pt x="1807633" y="5412"/>
                </a:lnTo>
                <a:lnTo>
                  <a:pt x="1866195" y="5601"/>
                </a:lnTo>
                <a:lnTo>
                  <a:pt x="1923579" y="5727"/>
                </a:lnTo>
                <a:lnTo>
                  <a:pt x="1978769" y="6517"/>
                </a:lnTo>
                <a:lnTo>
                  <a:pt x="2032496" y="7748"/>
                </a:lnTo>
                <a:lnTo>
                  <a:pt x="2085247" y="9275"/>
                </a:lnTo>
                <a:lnTo>
                  <a:pt x="2134526" y="10293"/>
                </a:lnTo>
                <a:lnTo>
                  <a:pt x="2181489" y="10972"/>
                </a:lnTo>
                <a:lnTo>
                  <a:pt x="2226910" y="11424"/>
                </a:lnTo>
                <a:lnTo>
                  <a:pt x="2267068" y="11726"/>
                </a:lnTo>
                <a:lnTo>
                  <a:pt x="2303719" y="11927"/>
                </a:lnTo>
                <a:lnTo>
                  <a:pt x="2338030" y="12061"/>
                </a:lnTo>
                <a:lnTo>
                  <a:pt x="2367252" y="12856"/>
                </a:lnTo>
                <a:lnTo>
                  <a:pt x="2393084" y="14091"/>
                </a:lnTo>
                <a:lnTo>
                  <a:pt x="2432371" y="16640"/>
                </a:lnTo>
                <a:lnTo>
                  <a:pt x="2463800" y="186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0" name="SMARTInkShape-747"/>
          <p:cNvSpPr/>
          <p:nvPr>
            <p:custDataLst>
              <p:tags r:id="rId11"/>
            </p:custDataLst>
          </p:nvPr>
        </p:nvSpPr>
        <p:spPr>
          <a:xfrm>
            <a:off x="4578873" y="1454155"/>
            <a:ext cx="1002778" cy="19044"/>
          </a:xfrm>
          <a:custGeom>
            <a:avLst/>
            <a:gdLst/>
            <a:ahLst/>
            <a:cxnLst/>
            <a:rect l="0" t="0" r="0" b="0"/>
            <a:pathLst>
              <a:path w="1002778" h="19044">
                <a:moveTo>
                  <a:pt x="12177" y="12695"/>
                </a:moveTo>
                <a:lnTo>
                  <a:pt x="12177" y="12695"/>
                </a:lnTo>
                <a:lnTo>
                  <a:pt x="5435" y="12695"/>
                </a:lnTo>
                <a:lnTo>
                  <a:pt x="3449" y="13401"/>
                </a:lnTo>
                <a:lnTo>
                  <a:pt x="2125" y="14577"/>
                </a:lnTo>
                <a:lnTo>
                  <a:pt x="0" y="18162"/>
                </a:lnTo>
                <a:lnTo>
                  <a:pt x="41618" y="18967"/>
                </a:lnTo>
                <a:lnTo>
                  <a:pt x="83616" y="19022"/>
                </a:lnTo>
                <a:lnTo>
                  <a:pt x="121068" y="19035"/>
                </a:lnTo>
                <a:lnTo>
                  <a:pt x="164996" y="19040"/>
                </a:lnTo>
                <a:lnTo>
                  <a:pt x="189551" y="19042"/>
                </a:lnTo>
                <a:lnTo>
                  <a:pt x="215093" y="19043"/>
                </a:lnTo>
                <a:lnTo>
                  <a:pt x="243411" y="18338"/>
                </a:lnTo>
                <a:lnTo>
                  <a:pt x="273576" y="17163"/>
                </a:lnTo>
                <a:lnTo>
                  <a:pt x="304977" y="15673"/>
                </a:lnTo>
                <a:lnTo>
                  <a:pt x="337199" y="13975"/>
                </a:lnTo>
                <a:lnTo>
                  <a:pt x="369970" y="12137"/>
                </a:lnTo>
                <a:lnTo>
                  <a:pt x="403105" y="10206"/>
                </a:lnTo>
                <a:lnTo>
                  <a:pt x="437191" y="8919"/>
                </a:lnTo>
                <a:lnTo>
                  <a:pt x="471908" y="8061"/>
                </a:lnTo>
                <a:lnTo>
                  <a:pt x="507048" y="7489"/>
                </a:lnTo>
                <a:lnTo>
                  <a:pt x="541058" y="7108"/>
                </a:lnTo>
                <a:lnTo>
                  <a:pt x="574314" y="6853"/>
                </a:lnTo>
                <a:lnTo>
                  <a:pt x="607068" y="6684"/>
                </a:lnTo>
                <a:lnTo>
                  <a:pt x="638076" y="5865"/>
                </a:lnTo>
                <a:lnTo>
                  <a:pt x="667921" y="4614"/>
                </a:lnTo>
                <a:lnTo>
                  <a:pt x="696990" y="3074"/>
                </a:lnTo>
                <a:lnTo>
                  <a:pt x="723424" y="2048"/>
                </a:lnTo>
                <a:lnTo>
                  <a:pt x="748103" y="1364"/>
                </a:lnTo>
                <a:lnTo>
                  <a:pt x="792927" y="603"/>
                </a:lnTo>
                <a:lnTo>
                  <a:pt x="831664" y="265"/>
                </a:lnTo>
                <a:lnTo>
                  <a:pt x="878464" y="75"/>
                </a:lnTo>
                <a:lnTo>
                  <a:pt x="919143" y="19"/>
                </a:lnTo>
                <a:lnTo>
                  <a:pt x="959968" y="0"/>
                </a:lnTo>
                <a:lnTo>
                  <a:pt x="980215" y="702"/>
                </a:lnTo>
                <a:lnTo>
                  <a:pt x="983502" y="1877"/>
                </a:lnTo>
                <a:lnTo>
                  <a:pt x="985694" y="3366"/>
                </a:lnTo>
                <a:lnTo>
                  <a:pt x="987155" y="3654"/>
                </a:lnTo>
                <a:lnTo>
                  <a:pt x="988129" y="3140"/>
                </a:lnTo>
                <a:lnTo>
                  <a:pt x="988778" y="2092"/>
                </a:lnTo>
                <a:lnTo>
                  <a:pt x="989917" y="2098"/>
                </a:lnTo>
                <a:lnTo>
                  <a:pt x="993063" y="3987"/>
                </a:lnTo>
                <a:lnTo>
                  <a:pt x="1002777" y="126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94" name="SMARTInkShape-Group168"/>
          <p:cNvGrpSpPr/>
          <p:nvPr/>
        </p:nvGrpSpPr>
        <p:grpSpPr>
          <a:xfrm>
            <a:off x="744703" y="2197983"/>
            <a:ext cx="492998" cy="411868"/>
            <a:chOff x="744703" y="2197983"/>
            <a:chExt cx="492998" cy="411868"/>
          </a:xfrm>
        </p:grpSpPr>
        <p:sp>
          <p:nvSpPr>
            <p:cNvPr id="16591" name="SMARTInkShape-748"/>
            <p:cNvSpPr/>
            <p:nvPr>
              <p:custDataLst>
                <p:tags r:id="rId32"/>
              </p:custDataLst>
            </p:nvPr>
          </p:nvSpPr>
          <p:spPr>
            <a:xfrm>
              <a:off x="948842" y="2198865"/>
              <a:ext cx="142260" cy="353829"/>
            </a:xfrm>
            <a:custGeom>
              <a:avLst/>
              <a:gdLst/>
              <a:ahLst/>
              <a:cxnLst/>
              <a:rect l="0" t="0" r="0" b="0"/>
              <a:pathLst>
                <a:path w="142260" h="353829">
                  <a:moveTo>
                    <a:pt x="3658" y="10935"/>
                  </a:moveTo>
                  <a:lnTo>
                    <a:pt x="3658" y="10935"/>
                  </a:lnTo>
                  <a:lnTo>
                    <a:pt x="3658" y="4193"/>
                  </a:lnTo>
                  <a:lnTo>
                    <a:pt x="2952" y="2207"/>
                  </a:lnTo>
                  <a:lnTo>
                    <a:pt x="1776" y="883"/>
                  </a:lnTo>
                  <a:lnTo>
                    <a:pt x="287" y="0"/>
                  </a:lnTo>
                  <a:lnTo>
                    <a:pt x="0" y="117"/>
                  </a:lnTo>
                  <a:lnTo>
                    <a:pt x="1562" y="2129"/>
                  </a:lnTo>
                  <a:lnTo>
                    <a:pt x="5263" y="44443"/>
                  </a:lnTo>
                  <a:lnTo>
                    <a:pt x="8605" y="75216"/>
                  </a:lnTo>
                  <a:lnTo>
                    <a:pt x="12442" y="112412"/>
                  </a:lnTo>
                  <a:lnTo>
                    <a:pt x="18380" y="154343"/>
                  </a:lnTo>
                  <a:lnTo>
                    <a:pt x="25018" y="198144"/>
                  </a:lnTo>
                  <a:lnTo>
                    <a:pt x="30320" y="241130"/>
                  </a:lnTo>
                  <a:lnTo>
                    <a:pt x="33147" y="276227"/>
                  </a:lnTo>
                  <a:lnTo>
                    <a:pt x="36619" y="317905"/>
                  </a:lnTo>
                  <a:lnTo>
                    <a:pt x="40743" y="350108"/>
                  </a:lnTo>
                  <a:lnTo>
                    <a:pt x="40376" y="352762"/>
                  </a:lnTo>
                  <a:lnTo>
                    <a:pt x="39425" y="353825"/>
                  </a:lnTo>
                  <a:lnTo>
                    <a:pt x="38086" y="353828"/>
                  </a:lnTo>
                  <a:lnTo>
                    <a:pt x="36202" y="333607"/>
                  </a:lnTo>
                  <a:lnTo>
                    <a:pt x="39014" y="297433"/>
                  </a:lnTo>
                  <a:lnTo>
                    <a:pt x="47697" y="251808"/>
                  </a:lnTo>
                  <a:lnTo>
                    <a:pt x="66450" y="218650"/>
                  </a:lnTo>
                  <a:lnTo>
                    <a:pt x="74604" y="209086"/>
                  </a:lnTo>
                  <a:lnTo>
                    <a:pt x="80580" y="204835"/>
                  </a:lnTo>
                  <a:lnTo>
                    <a:pt x="89351" y="204828"/>
                  </a:lnTo>
                  <a:lnTo>
                    <a:pt x="94653" y="205813"/>
                  </a:lnTo>
                  <a:lnTo>
                    <a:pt x="112229" y="217314"/>
                  </a:lnTo>
                  <a:lnTo>
                    <a:pt x="135014" y="243821"/>
                  </a:lnTo>
                  <a:lnTo>
                    <a:pt x="139650" y="254610"/>
                  </a:lnTo>
                  <a:lnTo>
                    <a:pt x="142259" y="275360"/>
                  </a:lnTo>
                  <a:lnTo>
                    <a:pt x="137225" y="289324"/>
                  </a:lnTo>
                  <a:lnTo>
                    <a:pt x="120609" y="309085"/>
                  </a:lnTo>
                  <a:lnTo>
                    <a:pt x="82969" y="334726"/>
                  </a:lnTo>
                  <a:lnTo>
                    <a:pt x="53890" y="343704"/>
                  </a:lnTo>
                  <a:lnTo>
                    <a:pt x="37978" y="342042"/>
                  </a:lnTo>
                  <a:lnTo>
                    <a:pt x="30771" y="339623"/>
                  </a:lnTo>
                  <a:lnTo>
                    <a:pt x="20882" y="331291"/>
                  </a:lnTo>
                  <a:lnTo>
                    <a:pt x="10008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2" name="SMARTInkShape-749"/>
            <p:cNvSpPr/>
            <p:nvPr>
              <p:custDataLst>
                <p:tags r:id="rId33"/>
              </p:custDataLst>
            </p:nvPr>
          </p:nvSpPr>
          <p:spPr>
            <a:xfrm>
              <a:off x="1085850" y="2197983"/>
              <a:ext cx="151851" cy="373768"/>
            </a:xfrm>
            <a:custGeom>
              <a:avLst/>
              <a:gdLst/>
              <a:ahLst/>
              <a:cxnLst/>
              <a:rect l="0" t="0" r="0" b="0"/>
              <a:pathLst>
                <a:path w="151851" h="373768">
                  <a:moveTo>
                    <a:pt x="63500" y="5467"/>
                  </a:moveTo>
                  <a:lnTo>
                    <a:pt x="63500" y="5467"/>
                  </a:lnTo>
                  <a:lnTo>
                    <a:pt x="63500" y="2096"/>
                  </a:lnTo>
                  <a:lnTo>
                    <a:pt x="65617" y="1103"/>
                  </a:lnTo>
                  <a:lnTo>
                    <a:pt x="73613" y="0"/>
                  </a:lnTo>
                  <a:lnTo>
                    <a:pt x="96757" y="12862"/>
                  </a:lnTo>
                  <a:lnTo>
                    <a:pt x="125957" y="44661"/>
                  </a:lnTo>
                  <a:lnTo>
                    <a:pt x="140883" y="76979"/>
                  </a:lnTo>
                  <a:lnTo>
                    <a:pt x="150103" y="115567"/>
                  </a:lnTo>
                  <a:lnTo>
                    <a:pt x="151850" y="158587"/>
                  </a:lnTo>
                  <a:lnTo>
                    <a:pt x="146511" y="199815"/>
                  </a:lnTo>
                  <a:lnTo>
                    <a:pt x="134260" y="240010"/>
                  </a:lnTo>
                  <a:lnTo>
                    <a:pt x="112353" y="281394"/>
                  </a:lnTo>
                  <a:lnTo>
                    <a:pt x="88034" y="315779"/>
                  </a:lnTo>
                  <a:lnTo>
                    <a:pt x="61704" y="342350"/>
                  </a:lnTo>
                  <a:lnTo>
                    <a:pt x="20791" y="363831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3" name="SMARTInkShape-750"/>
            <p:cNvSpPr/>
            <p:nvPr>
              <p:custDataLst>
                <p:tags r:id="rId34"/>
              </p:custDataLst>
            </p:nvPr>
          </p:nvSpPr>
          <p:spPr>
            <a:xfrm>
              <a:off x="744703" y="2241550"/>
              <a:ext cx="239548" cy="368301"/>
            </a:xfrm>
            <a:custGeom>
              <a:avLst/>
              <a:gdLst/>
              <a:ahLst/>
              <a:cxnLst/>
              <a:rect l="0" t="0" r="0" b="0"/>
              <a:pathLst>
                <a:path w="239548" h="368301">
                  <a:moveTo>
                    <a:pt x="93497" y="0"/>
                  </a:moveTo>
                  <a:lnTo>
                    <a:pt x="93497" y="0"/>
                  </a:lnTo>
                  <a:lnTo>
                    <a:pt x="90126" y="0"/>
                  </a:lnTo>
                  <a:lnTo>
                    <a:pt x="81288" y="10113"/>
                  </a:lnTo>
                  <a:lnTo>
                    <a:pt x="59178" y="45455"/>
                  </a:lnTo>
                  <a:lnTo>
                    <a:pt x="41791" y="75941"/>
                  </a:lnTo>
                  <a:lnTo>
                    <a:pt x="24185" y="116301"/>
                  </a:lnTo>
                  <a:lnTo>
                    <a:pt x="9069" y="161050"/>
                  </a:lnTo>
                  <a:lnTo>
                    <a:pt x="0" y="204458"/>
                  </a:lnTo>
                  <a:lnTo>
                    <a:pt x="1143" y="243505"/>
                  </a:lnTo>
                  <a:lnTo>
                    <a:pt x="4411" y="261820"/>
                  </a:lnTo>
                  <a:lnTo>
                    <a:pt x="23094" y="295340"/>
                  </a:lnTo>
                  <a:lnTo>
                    <a:pt x="35978" y="311194"/>
                  </a:lnTo>
                  <a:lnTo>
                    <a:pt x="72872" y="332571"/>
                  </a:lnTo>
                  <a:lnTo>
                    <a:pt x="120314" y="346776"/>
                  </a:lnTo>
                  <a:lnTo>
                    <a:pt x="148769" y="352539"/>
                  </a:lnTo>
                  <a:lnTo>
                    <a:pt x="179028" y="357793"/>
                  </a:lnTo>
                  <a:lnTo>
                    <a:pt x="239547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99" name="SMARTInkShape-Group169"/>
          <p:cNvGrpSpPr/>
          <p:nvPr/>
        </p:nvGrpSpPr>
        <p:grpSpPr>
          <a:xfrm>
            <a:off x="532335" y="3829933"/>
            <a:ext cx="688278" cy="576968"/>
            <a:chOff x="532335" y="3829933"/>
            <a:chExt cx="688278" cy="576968"/>
          </a:xfrm>
        </p:grpSpPr>
        <p:sp>
          <p:nvSpPr>
            <p:cNvPr id="16595" name="SMARTInkShape-751"/>
            <p:cNvSpPr/>
            <p:nvPr>
              <p:custDataLst>
                <p:tags r:id="rId28"/>
              </p:custDataLst>
            </p:nvPr>
          </p:nvSpPr>
          <p:spPr>
            <a:xfrm>
              <a:off x="532335" y="3894962"/>
              <a:ext cx="140766" cy="511939"/>
            </a:xfrm>
            <a:custGeom>
              <a:avLst/>
              <a:gdLst/>
              <a:ahLst/>
              <a:cxnLst/>
              <a:rect l="0" t="0" r="0" b="0"/>
              <a:pathLst>
                <a:path w="140766" h="511939">
                  <a:moveTo>
                    <a:pt x="89965" y="67438"/>
                  </a:moveTo>
                  <a:lnTo>
                    <a:pt x="89965" y="67438"/>
                  </a:lnTo>
                  <a:lnTo>
                    <a:pt x="89259" y="25816"/>
                  </a:lnTo>
                  <a:lnTo>
                    <a:pt x="86594" y="17660"/>
                  </a:lnTo>
                  <a:lnTo>
                    <a:pt x="77756" y="5730"/>
                  </a:lnTo>
                  <a:lnTo>
                    <a:pt x="66429" y="1206"/>
                  </a:lnTo>
                  <a:lnTo>
                    <a:pt x="59458" y="0"/>
                  </a:lnTo>
                  <a:lnTo>
                    <a:pt x="52694" y="1313"/>
                  </a:lnTo>
                  <a:lnTo>
                    <a:pt x="39533" y="8416"/>
                  </a:lnTo>
                  <a:lnTo>
                    <a:pt x="16853" y="37799"/>
                  </a:lnTo>
                  <a:lnTo>
                    <a:pt x="2372" y="81156"/>
                  </a:lnTo>
                  <a:lnTo>
                    <a:pt x="0" y="113281"/>
                  </a:lnTo>
                  <a:lnTo>
                    <a:pt x="3414" y="147079"/>
                  </a:lnTo>
                  <a:lnTo>
                    <a:pt x="14339" y="183267"/>
                  </a:lnTo>
                  <a:lnTo>
                    <a:pt x="28601" y="222399"/>
                  </a:lnTo>
                  <a:lnTo>
                    <a:pt x="45053" y="263309"/>
                  </a:lnTo>
                  <a:lnTo>
                    <a:pt x="64125" y="305010"/>
                  </a:lnTo>
                  <a:lnTo>
                    <a:pt x="82479" y="345181"/>
                  </a:lnTo>
                  <a:lnTo>
                    <a:pt x="99338" y="382790"/>
                  </a:lnTo>
                  <a:lnTo>
                    <a:pt x="119318" y="430319"/>
                  </a:lnTo>
                  <a:lnTo>
                    <a:pt x="133105" y="476818"/>
                  </a:lnTo>
                  <a:lnTo>
                    <a:pt x="140765" y="511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6" name="SMARTInkShape-752"/>
            <p:cNvSpPr/>
            <p:nvPr>
              <p:custDataLst>
                <p:tags r:id="rId29"/>
              </p:custDataLst>
            </p:nvPr>
          </p:nvSpPr>
          <p:spPr>
            <a:xfrm>
              <a:off x="533400" y="4159250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0" y="171450"/>
                  </a:moveTo>
                  <a:lnTo>
                    <a:pt x="0" y="171450"/>
                  </a:lnTo>
                  <a:lnTo>
                    <a:pt x="27790" y="129355"/>
                  </a:lnTo>
                  <a:lnTo>
                    <a:pt x="63110" y="87324"/>
                  </a:lnTo>
                  <a:lnTo>
                    <a:pt x="101897" y="53627"/>
                  </a:lnTo>
                  <a:lnTo>
                    <a:pt x="140538" y="2383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7" name="SMARTInkShape-753"/>
            <p:cNvSpPr/>
            <p:nvPr>
              <p:custDataLst>
                <p:tags r:id="rId30"/>
              </p:custDataLst>
            </p:nvPr>
          </p:nvSpPr>
          <p:spPr>
            <a:xfrm>
              <a:off x="810660" y="3892550"/>
              <a:ext cx="173591" cy="368301"/>
            </a:xfrm>
            <a:custGeom>
              <a:avLst/>
              <a:gdLst/>
              <a:ahLst/>
              <a:cxnLst/>
              <a:rect l="0" t="0" r="0" b="0"/>
              <a:pathLst>
                <a:path w="173591" h="368301">
                  <a:moveTo>
                    <a:pt x="40240" y="0"/>
                  </a:moveTo>
                  <a:lnTo>
                    <a:pt x="40240" y="0"/>
                  </a:lnTo>
                  <a:lnTo>
                    <a:pt x="26442" y="705"/>
                  </a:lnTo>
                  <a:lnTo>
                    <a:pt x="20467" y="3371"/>
                  </a:lnTo>
                  <a:lnTo>
                    <a:pt x="9765" y="22322"/>
                  </a:lnTo>
                  <a:lnTo>
                    <a:pt x="1028" y="57022"/>
                  </a:lnTo>
                  <a:lnTo>
                    <a:pt x="0" y="95664"/>
                  </a:lnTo>
                  <a:lnTo>
                    <a:pt x="713" y="118809"/>
                  </a:lnTo>
                  <a:lnTo>
                    <a:pt x="3305" y="143411"/>
                  </a:lnTo>
                  <a:lnTo>
                    <a:pt x="7150" y="168985"/>
                  </a:lnTo>
                  <a:lnTo>
                    <a:pt x="11830" y="195207"/>
                  </a:lnTo>
                  <a:lnTo>
                    <a:pt x="18478" y="219744"/>
                  </a:lnTo>
                  <a:lnTo>
                    <a:pt x="35272" y="265821"/>
                  </a:lnTo>
                  <a:lnTo>
                    <a:pt x="56376" y="302293"/>
                  </a:lnTo>
                  <a:lnTo>
                    <a:pt x="92058" y="342862"/>
                  </a:lnTo>
                  <a:lnTo>
                    <a:pt x="104419" y="353458"/>
                  </a:lnTo>
                  <a:lnTo>
                    <a:pt x="131323" y="363350"/>
                  </a:lnTo>
                  <a:lnTo>
                    <a:pt x="173590" y="368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8" name="SMARTInkShape-754"/>
            <p:cNvSpPr/>
            <p:nvPr>
              <p:custDataLst>
                <p:tags r:id="rId31"/>
              </p:custDataLst>
            </p:nvPr>
          </p:nvSpPr>
          <p:spPr>
            <a:xfrm>
              <a:off x="1006279" y="3829933"/>
              <a:ext cx="214334" cy="373768"/>
            </a:xfrm>
            <a:custGeom>
              <a:avLst/>
              <a:gdLst/>
              <a:ahLst/>
              <a:cxnLst/>
              <a:rect l="0" t="0" r="0" b="0"/>
              <a:pathLst>
                <a:path w="214334" h="37376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124" y="1103"/>
                  </a:lnTo>
                  <a:lnTo>
                    <a:pt x="8017" y="0"/>
                  </a:lnTo>
                  <a:lnTo>
                    <a:pt x="47014" y="10841"/>
                  </a:lnTo>
                  <a:lnTo>
                    <a:pt x="78507" y="23613"/>
                  </a:lnTo>
                  <a:lnTo>
                    <a:pt x="113670" y="46222"/>
                  </a:lnTo>
                  <a:lnTo>
                    <a:pt x="149054" y="77203"/>
                  </a:lnTo>
                  <a:lnTo>
                    <a:pt x="181243" y="116842"/>
                  </a:lnTo>
                  <a:lnTo>
                    <a:pt x="202605" y="162211"/>
                  </a:lnTo>
                  <a:lnTo>
                    <a:pt x="213981" y="208481"/>
                  </a:lnTo>
                  <a:lnTo>
                    <a:pt x="214333" y="250212"/>
                  </a:lnTo>
                  <a:lnTo>
                    <a:pt x="207904" y="288044"/>
                  </a:lnTo>
                  <a:lnTo>
                    <a:pt x="192384" y="335433"/>
                  </a:lnTo>
                  <a:lnTo>
                    <a:pt x="174821" y="373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13" name="SMARTInkShape-Group170"/>
          <p:cNvGrpSpPr/>
          <p:nvPr/>
        </p:nvGrpSpPr>
        <p:grpSpPr>
          <a:xfrm>
            <a:off x="1435100" y="2819739"/>
            <a:ext cx="1289051" cy="1104300"/>
            <a:chOff x="1435100" y="2819739"/>
            <a:chExt cx="1289051" cy="1104300"/>
          </a:xfrm>
        </p:grpSpPr>
        <p:sp>
          <p:nvSpPr>
            <p:cNvPr id="16600" name="SMARTInkShape-755"/>
            <p:cNvSpPr/>
            <p:nvPr>
              <p:custDataLst>
                <p:tags r:id="rId15"/>
              </p:custDataLst>
            </p:nvPr>
          </p:nvSpPr>
          <p:spPr>
            <a:xfrm>
              <a:off x="2529065" y="3119954"/>
              <a:ext cx="195086" cy="90182"/>
            </a:xfrm>
            <a:custGeom>
              <a:avLst/>
              <a:gdLst/>
              <a:ahLst/>
              <a:cxnLst/>
              <a:rect l="0" t="0" r="0" b="0"/>
              <a:pathLst>
                <a:path w="195086" h="90182">
                  <a:moveTo>
                    <a:pt x="10935" y="23296"/>
                  </a:moveTo>
                  <a:lnTo>
                    <a:pt x="10935" y="23296"/>
                  </a:lnTo>
                  <a:lnTo>
                    <a:pt x="0" y="23296"/>
                  </a:lnTo>
                  <a:lnTo>
                    <a:pt x="117" y="22590"/>
                  </a:lnTo>
                  <a:lnTo>
                    <a:pt x="2129" y="19925"/>
                  </a:lnTo>
                  <a:lnTo>
                    <a:pt x="30467" y="2631"/>
                  </a:lnTo>
                  <a:lnTo>
                    <a:pt x="39842" y="0"/>
                  </a:lnTo>
                  <a:lnTo>
                    <a:pt x="44317" y="710"/>
                  </a:lnTo>
                  <a:lnTo>
                    <a:pt x="53053" y="5262"/>
                  </a:lnTo>
                  <a:lnTo>
                    <a:pt x="55242" y="9862"/>
                  </a:lnTo>
                  <a:lnTo>
                    <a:pt x="55792" y="22500"/>
                  </a:lnTo>
                  <a:lnTo>
                    <a:pt x="44486" y="66793"/>
                  </a:lnTo>
                  <a:lnTo>
                    <a:pt x="43219" y="83143"/>
                  </a:lnTo>
                  <a:lnTo>
                    <a:pt x="43746" y="86477"/>
                  </a:lnTo>
                  <a:lnTo>
                    <a:pt x="44803" y="88700"/>
                  </a:lnTo>
                  <a:lnTo>
                    <a:pt x="46214" y="90181"/>
                  </a:lnTo>
                  <a:lnTo>
                    <a:pt x="53426" y="89947"/>
                  </a:lnTo>
                  <a:lnTo>
                    <a:pt x="65097" y="86080"/>
                  </a:lnTo>
                  <a:lnTo>
                    <a:pt x="106980" y="64469"/>
                  </a:lnTo>
                  <a:lnTo>
                    <a:pt x="150870" y="45137"/>
                  </a:lnTo>
                  <a:lnTo>
                    <a:pt x="195085" y="296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1" name="SMARTInkShape-756"/>
            <p:cNvSpPr/>
            <p:nvPr>
              <p:custDataLst>
                <p:tags r:id="rId16"/>
              </p:custDataLst>
            </p:nvPr>
          </p:nvSpPr>
          <p:spPr>
            <a:xfrm>
              <a:off x="2399111" y="3219450"/>
              <a:ext cx="115490" cy="122686"/>
            </a:xfrm>
            <a:custGeom>
              <a:avLst/>
              <a:gdLst/>
              <a:ahLst/>
              <a:cxnLst/>
              <a:rect l="0" t="0" r="0" b="0"/>
              <a:pathLst>
                <a:path w="115490" h="122686">
                  <a:moveTo>
                    <a:pt x="20239" y="63500"/>
                  </a:moveTo>
                  <a:lnTo>
                    <a:pt x="20239" y="63500"/>
                  </a:lnTo>
                  <a:lnTo>
                    <a:pt x="20945" y="79401"/>
                  </a:lnTo>
                  <a:lnTo>
                    <a:pt x="29659" y="103811"/>
                  </a:lnTo>
                  <a:lnTo>
                    <a:pt x="27133" y="121525"/>
                  </a:lnTo>
                  <a:lnTo>
                    <a:pt x="25540" y="122644"/>
                  </a:lnTo>
                  <a:lnTo>
                    <a:pt x="23068" y="122685"/>
                  </a:lnTo>
                  <a:lnTo>
                    <a:pt x="20008" y="122007"/>
                  </a:lnTo>
                  <a:lnTo>
                    <a:pt x="14727" y="117490"/>
                  </a:lnTo>
                  <a:lnTo>
                    <a:pt x="2217" y="99721"/>
                  </a:lnTo>
                  <a:lnTo>
                    <a:pt x="0" y="88065"/>
                  </a:lnTo>
                  <a:lnTo>
                    <a:pt x="4325" y="63335"/>
                  </a:lnTo>
                  <a:lnTo>
                    <a:pt x="13329" y="47772"/>
                  </a:lnTo>
                  <a:lnTo>
                    <a:pt x="28304" y="34223"/>
                  </a:lnTo>
                  <a:lnTo>
                    <a:pt x="65472" y="19655"/>
                  </a:lnTo>
                  <a:lnTo>
                    <a:pt x="11548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2" name="SMARTInkShape-757"/>
            <p:cNvSpPr/>
            <p:nvPr>
              <p:custDataLst>
                <p:tags r:id="rId17"/>
              </p:custDataLst>
            </p:nvPr>
          </p:nvSpPr>
          <p:spPr>
            <a:xfrm>
              <a:off x="2209800" y="3302000"/>
              <a:ext cx="190501" cy="69862"/>
            </a:xfrm>
            <a:custGeom>
              <a:avLst/>
              <a:gdLst/>
              <a:ahLst/>
              <a:cxnLst/>
              <a:rect l="0" t="0" r="0" b="0"/>
              <a:pathLst>
                <a:path w="190501" h="69862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6855" y="19639"/>
                  </a:lnTo>
                  <a:lnTo>
                    <a:pt x="38300" y="6847"/>
                  </a:lnTo>
                  <a:lnTo>
                    <a:pt x="60767" y="926"/>
                  </a:lnTo>
                  <a:lnTo>
                    <a:pt x="75456" y="2998"/>
                  </a:lnTo>
                  <a:lnTo>
                    <a:pt x="79232" y="6232"/>
                  </a:lnTo>
                  <a:lnTo>
                    <a:pt x="81043" y="10505"/>
                  </a:lnTo>
                  <a:lnTo>
                    <a:pt x="81546" y="15470"/>
                  </a:lnTo>
                  <a:lnTo>
                    <a:pt x="72366" y="61156"/>
                  </a:lnTo>
                  <a:lnTo>
                    <a:pt x="71527" y="66170"/>
                  </a:lnTo>
                  <a:lnTo>
                    <a:pt x="73790" y="68808"/>
                  </a:lnTo>
                  <a:lnTo>
                    <a:pt x="78121" y="69861"/>
                  </a:lnTo>
                  <a:lnTo>
                    <a:pt x="83831" y="69857"/>
                  </a:lnTo>
                  <a:lnTo>
                    <a:pt x="128283" y="44103"/>
                  </a:lnTo>
                  <a:lnTo>
                    <a:pt x="169587" y="1561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3" name="SMARTInkShape-758"/>
            <p:cNvSpPr/>
            <p:nvPr>
              <p:custDataLst>
                <p:tags r:id="rId18"/>
              </p:custDataLst>
            </p:nvPr>
          </p:nvSpPr>
          <p:spPr>
            <a:xfrm>
              <a:off x="2076450" y="3079750"/>
              <a:ext cx="444501" cy="279401"/>
            </a:xfrm>
            <a:custGeom>
              <a:avLst/>
              <a:gdLst/>
              <a:ahLst/>
              <a:cxnLst/>
              <a:rect l="0" t="0" r="0" b="0"/>
              <a:pathLst>
                <a:path w="444501" h="279401">
                  <a:moveTo>
                    <a:pt x="0" y="279400"/>
                  </a:moveTo>
                  <a:lnTo>
                    <a:pt x="0" y="279400"/>
                  </a:lnTo>
                  <a:lnTo>
                    <a:pt x="39999" y="248239"/>
                  </a:lnTo>
                  <a:lnTo>
                    <a:pt x="77514" y="220395"/>
                  </a:lnTo>
                  <a:lnTo>
                    <a:pt x="100360" y="204081"/>
                  </a:lnTo>
                  <a:lnTo>
                    <a:pt x="126879" y="186148"/>
                  </a:lnTo>
                  <a:lnTo>
                    <a:pt x="155847" y="167137"/>
                  </a:lnTo>
                  <a:lnTo>
                    <a:pt x="186448" y="147408"/>
                  </a:lnTo>
                  <a:lnTo>
                    <a:pt x="218843" y="127200"/>
                  </a:lnTo>
                  <a:lnTo>
                    <a:pt x="252434" y="106672"/>
                  </a:lnTo>
                  <a:lnTo>
                    <a:pt x="286823" y="85932"/>
                  </a:lnTo>
                  <a:lnTo>
                    <a:pt x="317510" y="68577"/>
                  </a:lnTo>
                  <a:lnTo>
                    <a:pt x="345729" y="53479"/>
                  </a:lnTo>
                  <a:lnTo>
                    <a:pt x="392135" y="29413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4" name="SMARTInkShape-759"/>
            <p:cNvSpPr/>
            <p:nvPr>
              <p:custDataLst>
                <p:tags r:id="rId19"/>
              </p:custDataLst>
            </p:nvPr>
          </p:nvSpPr>
          <p:spPr>
            <a:xfrm>
              <a:off x="2458333" y="2819739"/>
              <a:ext cx="113418" cy="99171"/>
            </a:xfrm>
            <a:custGeom>
              <a:avLst/>
              <a:gdLst/>
              <a:ahLst/>
              <a:cxnLst/>
              <a:rect l="0" t="0" r="0" b="0"/>
              <a:pathLst>
                <a:path w="113418" h="99171">
                  <a:moveTo>
                    <a:pt x="5467" y="12361"/>
                  </a:moveTo>
                  <a:lnTo>
                    <a:pt x="5467" y="12361"/>
                  </a:lnTo>
                  <a:lnTo>
                    <a:pt x="2096" y="12361"/>
                  </a:lnTo>
                  <a:lnTo>
                    <a:pt x="1103" y="11655"/>
                  </a:lnTo>
                  <a:lnTo>
                    <a:pt x="441" y="10480"/>
                  </a:lnTo>
                  <a:lnTo>
                    <a:pt x="0" y="8990"/>
                  </a:lnTo>
                  <a:lnTo>
                    <a:pt x="411" y="7291"/>
                  </a:lnTo>
                  <a:lnTo>
                    <a:pt x="2750" y="3523"/>
                  </a:lnTo>
                  <a:lnTo>
                    <a:pt x="4361" y="2235"/>
                  </a:lnTo>
                  <a:lnTo>
                    <a:pt x="8033" y="805"/>
                  </a:lnTo>
                  <a:lnTo>
                    <a:pt x="17438" y="0"/>
                  </a:lnTo>
                  <a:lnTo>
                    <a:pt x="29161" y="3132"/>
                  </a:lnTo>
                  <a:lnTo>
                    <a:pt x="35518" y="10376"/>
                  </a:lnTo>
                  <a:lnTo>
                    <a:pt x="39990" y="21356"/>
                  </a:lnTo>
                  <a:lnTo>
                    <a:pt x="41977" y="35644"/>
                  </a:lnTo>
                  <a:lnTo>
                    <a:pt x="37216" y="51402"/>
                  </a:lnTo>
                  <a:lnTo>
                    <a:pt x="20606" y="90673"/>
                  </a:lnTo>
                  <a:lnTo>
                    <a:pt x="19793" y="94202"/>
                  </a:lnTo>
                  <a:lnTo>
                    <a:pt x="19957" y="96555"/>
                  </a:lnTo>
                  <a:lnTo>
                    <a:pt x="20771" y="98124"/>
                  </a:lnTo>
                  <a:lnTo>
                    <a:pt x="22020" y="99170"/>
                  </a:lnTo>
                  <a:lnTo>
                    <a:pt x="29051" y="98450"/>
                  </a:lnTo>
                  <a:lnTo>
                    <a:pt x="69923" y="83288"/>
                  </a:lnTo>
                  <a:lnTo>
                    <a:pt x="113417" y="69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5" name="SMARTInkShape-760"/>
            <p:cNvSpPr/>
            <p:nvPr>
              <p:custDataLst>
                <p:tags r:id="rId20"/>
              </p:custDataLst>
            </p:nvPr>
          </p:nvSpPr>
          <p:spPr>
            <a:xfrm>
              <a:off x="2441091" y="2933700"/>
              <a:ext cx="77040" cy="120651"/>
            </a:xfrm>
            <a:custGeom>
              <a:avLst/>
              <a:gdLst/>
              <a:ahLst/>
              <a:cxnLst/>
              <a:rect l="0" t="0" r="0" b="0"/>
              <a:pathLst>
                <a:path w="77040" h="1206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9780" y="8838"/>
                  </a:lnTo>
                  <a:lnTo>
                    <a:pt x="51135" y="27941"/>
                  </a:lnTo>
                  <a:lnTo>
                    <a:pt x="69153" y="48574"/>
                  </a:lnTo>
                  <a:lnTo>
                    <a:pt x="75101" y="64392"/>
                  </a:lnTo>
                  <a:lnTo>
                    <a:pt x="77039" y="80124"/>
                  </a:lnTo>
                  <a:lnTo>
                    <a:pt x="74163" y="100175"/>
                  </a:lnTo>
                  <a:lnTo>
                    <a:pt x="67159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6" name="SMARTInkShape-761"/>
            <p:cNvSpPr/>
            <p:nvPr>
              <p:custDataLst>
                <p:tags r:id="rId21"/>
              </p:custDataLst>
            </p:nvPr>
          </p:nvSpPr>
          <p:spPr>
            <a:xfrm>
              <a:off x="2336800" y="3007675"/>
              <a:ext cx="114301" cy="122876"/>
            </a:xfrm>
            <a:custGeom>
              <a:avLst/>
              <a:gdLst/>
              <a:ahLst/>
              <a:cxnLst/>
              <a:rect l="0" t="0" r="0" b="0"/>
              <a:pathLst>
                <a:path w="114301" h="122876">
                  <a:moveTo>
                    <a:pt x="0" y="122875"/>
                  </a:moveTo>
                  <a:lnTo>
                    <a:pt x="0" y="122875"/>
                  </a:lnTo>
                  <a:lnTo>
                    <a:pt x="3371" y="119504"/>
                  </a:lnTo>
                  <a:lnTo>
                    <a:pt x="17007" y="73375"/>
                  </a:lnTo>
                  <a:lnTo>
                    <a:pt x="24155" y="31751"/>
                  </a:lnTo>
                  <a:lnTo>
                    <a:pt x="21660" y="9797"/>
                  </a:lnTo>
                  <a:lnTo>
                    <a:pt x="19379" y="5156"/>
                  </a:lnTo>
                  <a:lnTo>
                    <a:pt x="16447" y="2063"/>
                  </a:lnTo>
                  <a:lnTo>
                    <a:pt x="13082" y="0"/>
                  </a:lnTo>
                  <a:lnTo>
                    <a:pt x="10132" y="36"/>
                  </a:lnTo>
                  <a:lnTo>
                    <a:pt x="7460" y="1471"/>
                  </a:lnTo>
                  <a:lnTo>
                    <a:pt x="4973" y="3839"/>
                  </a:lnTo>
                  <a:lnTo>
                    <a:pt x="2210" y="13996"/>
                  </a:lnTo>
                  <a:lnTo>
                    <a:pt x="1688" y="27212"/>
                  </a:lnTo>
                  <a:lnTo>
                    <a:pt x="6066" y="46553"/>
                  </a:lnTo>
                  <a:lnTo>
                    <a:pt x="15987" y="64278"/>
                  </a:lnTo>
                  <a:lnTo>
                    <a:pt x="23803" y="71667"/>
                  </a:lnTo>
                  <a:lnTo>
                    <a:pt x="27863" y="72508"/>
                  </a:lnTo>
                  <a:lnTo>
                    <a:pt x="31981" y="71659"/>
                  </a:lnTo>
                  <a:lnTo>
                    <a:pt x="36138" y="69681"/>
                  </a:lnTo>
                  <a:lnTo>
                    <a:pt x="48729" y="56784"/>
                  </a:lnTo>
                  <a:lnTo>
                    <a:pt x="60556" y="32757"/>
                  </a:lnTo>
                  <a:lnTo>
                    <a:pt x="68487" y="6804"/>
                  </a:lnTo>
                  <a:lnTo>
                    <a:pt x="70352" y="6688"/>
                  </a:lnTo>
                  <a:lnTo>
                    <a:pt x="79014" y="12563"/>
                  </a:lnTo>
                  <a:lnTo>
                    <a:pt x="98078" y="29145"/>
                  </a:lnTo>
                  <a:lnTo>
                    <a:pt x="114300" y="33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7" name="SMARTInkShape-762"/>
            <p:cNvSpPr/>
            <p:nvPr>
              <p:custDataLst>
                <p:tags r:id="rId22"/>
              </p:custDataLst>
            </p:nvPr>
          </p:nvSpPr>
          <p:spPr>
            <a:xfrm>
              <a:off x="2228850" y="310515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8" name="SMARTInkShape-763"/>
            <p:cNvSpPr/>
            <p:nvPr>
              <p:custDataLst>
                <p:tags r:id="rId23"/>
              </p:custDataLst>
            </p:nvPr>
          </p:nvSpPr>
          <p:spPr>
            <a:xfrm>
              <a:off x="1435100" y="3797300"/>
              <a:ext cx="184151" cy="126739"/>
            </a:xfrm>
            <a:custGeom>
              <a:avLst/>
              <a:gdLst/>
              <a:ahLst/>
              <a:cxnLst/>
              <a:rect l="0" t="0" r="0" b="0"/>
              <a:pathLst>
                <a:path w="184151" h="126739">
                  <a:moveTo>
                    <a:pt x="0" y="120650"/>
                  </a:moveTo>
                  <a:lnTo>
                    <a:pt x="0" y="120650"/>
                  </a:lnTo>
                  <a:lnTo>
                    <a:pt x="0" y="126738"/>
                  </a:lnTo>
                  <a:lnTo>
                    <a:pt x="1411" y="95486"/>
                  </a:lnTo>
                  <a:lnTo>
                    <a:pt x="11933" y="73659"/>
                  </a:lnTo>
                  <a:lnTo>
                    <a:pt x="14306" y="70273"/>
                  </a:lnTo>
                  <a:lnTo>
                    <a:pt x="18004" y="68721"/>
                  </a:lnTo>
                  <a:lnTo>
                    <a:pt x="27757" y="68878"/>
                  </a:lnTo>
                  <a:lnTo>
                    <a:pt x="39148" y="76944"/>
                  </a:lnTo>
                  <a:lnTo>
                    <a:pt x="51265" y="87819"/>
                  </a:lnTo>
                  <a:lnTo>
                    <a:pt x="82611" y="103017"/>
                  </a:lnTo>
                  <a:lnTo>
                    <a:pt x="97159" y="101995"/>
                  </a:lnTo>
                  <a:lnTo>
                    <a:pt x="104989" y="99746"/>
                  </a:lnTo>
                  <a:lnTo>
                    <a:pt x="119334" y="87841"/>
                  </a:lnTo>
                  <a:lnTo>
                    <a:pt x="155885" y="42769"/>
                  </a:lnTo>
                  <a:lnTo>
                    <a:pt x="173053" y="17385"/>
                  </a:lnTo>
                  <a:lnTo>
                    <a:pt x="178275" y="773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9" name="SMARTInkShape-764"/>
            <p:cNvSpPr/>
            <p:nvPr>
              <p:custDataLst>
                <p:tags r:id="rId24"/>
              </p:custDataLst>
            </p:nvPr>
          </p:nvSpPr>
          <p:spPr>
            <a:xfrm>
              <a:off x="1853205" y="3593116"/>
              <a:ext cx="235946" cy="242199"/>
            </a:xfrm>
            <a:custGeom>
              <a:avLst/>
              <a:gdLst/>
              <a:ahLst/>
              <a:cxnLst/>
              <a:rect l="0" t="0" r="0" b="0"/>
              <a:pathLst>
                <a:path w="235946" h="242199">
                  <a:moveTo>
                    <a:pt x="20045" y="96234"/>
                  </a:moveTo>
                  <a:lnTo>
                    <a:pt x="20045" y="96234"/>
                  </a:lnTo>
                  <a:lnTo>
                    <a:pt x="14578" y="96234"/>
                  </a:lnTo>
                  <a:lnTo>
                    <a:pt x="17327" y="99605"/>
                  </a:lnTo>
                  <a:lnTo>
                    <a:pt x="22611" y="105072"/>
                  </a:lnTo>
                  <a:lnTo>
                    <a:pt x="26595" y="107217"/>
                  </a:lnTo>
                  <a:lnTo>
                    <a:pt x="36567" y="108425"/>
                  </a:lnTo>
                  <a:lnTo>
                    <a:pt x="41643" y="108595"/>
                  </a:lnTo>
                  <a:lnTo>
                    <a:pt x="45733" y="107297"/>
                  </a:lnTo>
                  <a:lnTo>
                    <a:pt x="52158" y="102091"/>
                  </a:lnTo>
                  <a:lnTo>
                    <a:pt x="66396" y="82182"/>
                  </a:lnTo>
                  <a:lnTo>
                    <a:pt x="79004" y="48235"/>
                  </a:lnTo>
                  <a:lnTo>
                    <a:pt x="79645" y="33979"/>
                  </a:lnTo>
                  <a:lnTo>
                    <a:pt x="74308" y="10950"/>
                  </a:lnTo>
                  <a:lnTo>
                    <a:pt x="68621" y="3532"/>
                  </a:lnTo>
                  <a:lnTo>
                    <a:pt x="65129" y="566"/>
                  </a:lnTo>
                  <a:lnTo>
                    <a:pt x="60684" y="0"/>
                  </a:lnTo>
                  <a:lnTo>
                    <a:pt x="50101" y="3133"/>
                  </a:lnTo>
                  <a:lnTo>
                    <a:pt x="32243" y="19573"/>
                  </a:lnTo>
                  <a:lnTo>
                    <a:pt x="13546" y="49061"/>
                  </a:lnTo>
                  <a:lnTo>
                    <a:pt x="1343" y="91351"/>
                  </a:lnTo>
                  <a:lnTo>
                    <a:pt x="0" y="132887"/>
                  </a:lnTo>
                  <a:lnTo>
                    <a:pt x="7442" y="168634"/>
                  </a:lnTo>
                  <a:lnTo>
                    <a:pt x="21955" y="198198"/>
                  </a:lnTo>
                  <a:lnTo>
                    <a:pt x="43032" y="221460"/>
                  </a:lnTo>
                  <a:lnTo>
                    <a:pt x="67151" y="238387"/>
                  </a:lnTo>
                  <a:lnTo>
                    <a:pt x="81903" y="242198"/>
                  </a:lnTo>
                  <a:lnTo>
                    <a:pt x="118733" y="238896"/>
                  </a:lnTo>
                  <a:lnTo>
                    <a:pt x="165433" y="217483"/>
                  </a:lnTo>
                  <a:lnTo>
                    <a:pt x="199831" y="196698"/>
                  </a:lnTo>
                  <a:lnTo>
                    <a:pt x="235945" y="159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0" name="SMARTInkShape-765"/>
            <p:cNvSpPr/>
            <p:nvPr>
              <p:custDataLst>
                <p:tags r:id="rId25"/>
              </p:custDataLst>
            </p:nvPr>
          </p:nvSpPr>
          <p:spPr>
            <a:xfrm>
              <a:off x="1780979" y="3302000"/>
              <a:ext cx="136722" cy="88901"/>
            </a:xfrm>
            <a:custGeom>
              <a:avLst/>
              <a:gdLst/>
              <a:ahLst/>
              <a:cxnLst/>
              <a:rect l="0" t="0" r="0" b="0"/>
              <a:pathLst>
                <a:path w="13672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88900"/>
                  </a:lnTo>
                  <a:lnTo>
                    <a:pt x="3989" y="85137"/>
                  </a:lnTo>
                  <a:lnTo>
                    <a:pt x="51429" y="49355"/>
                  </a:lnTo>
                  <a:lnTo>
                    <a:pt x="95963" y="20019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1" name="SMARTInkShape-766"/>
            <p:cNvSpPr/>
            <p:nvPr>
              <p:custDataLst>
                <p:tags r:id="rId26"/>
              </p:custDataLst>
            </p:nvPr>
          </p:nvSpPr>
          <p:spPr>
            <a:xfrm>
              <a:off x="1946832" y="3136900"/>
              <a:ext cx="123269" cy="175889"/>
            </a:xfrm>
            <a:custGeom>
              <a:avLst/>
              <a:gdLst/>
              <a:ahLst/>
              <a:cxnLst/>
              <a:rect l="0" t="0" r="0" b="0"/>
              <a:pathLst>
                <a:path w="123269" h="175889">
                  <a:moveTo>
                    <a:pt x="34368" y="0"/>
                  </a:moveTo>
                  <a:lnTo>
                    <a:pt x="34368" y="0"/>
                  </a:lnTo>
                  <a:lnTo>
                    <a:pt x="20553" y="8789"/>
                  </a:lnTo>
                  <a:lnTo>
                    <a:pt x="16691" y="12209"/>
                  </a:lnTo>
                  <a:lnTo>
                    <a:pt x="7885" y="30507"/>
                  </a:lnTo>
                  <a:lnTo>
                    <a:pt x="0" y="76477"/>
                  </a:lnTo>
                  <a:lnTo>
                    <a:pt x="984" y="101723"/>
                  </a:lnTo>
                  <a:lnTo>
                    <a:pt x="15618" y="143108"/>
                  </a:lnTo>
                  <a:lnTo>
                    <a:pt x="30033" y="162616"/>
                  </a:lnTo>
                  <a:lnTo>
                    <a:pt x="37828" y="169794"/>
                  </a:lnTo>
                  <a:lnTo>
                    <a:pt x="57778" y="175888"/>
                  </a:lnTo>
                  <a:lnTo>
                    <a:pt x="80050" y="174834"/>
                  </a:lnTo>
                  <a:lnTo>
                    <a:pt x="123268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2" name="SMARTInkShape-767"/>
            <p:cNvSpPr/>
            <p:nvPr>
              <p:custDataLst>
                <p:tags r:id="rId27"/>
              </p:custDataLst>
            </p:nvPr>
          </p:nvSpPr>
          <p:spPr>
            <a:xfrm>
              <a:off x="2041630" y="3129275"/>
              <a:ext cx="142771" cy="118730"/>
            </a:xfrm>
            <a:custGeom>
              <a:avLst/>
              <a:gdLst/>
              <a:ahLst/>
              <a:cxnLst/>
              <a:rect l="0" t="0" r="0" b="0"/>
              <a:pathLst>
                <a:path w="142771" h="118730">
                  <a:moveTo>
                    <a:pt x="9420" y="45725"/>
                  </a:moveTo>
                  <a:lnTo>
                    <a:pt x="9420" y="45725"/>
                  </a:lnTo>
                  <a:lnTo>
                    <a:pt x="6049" y="45725"/>
                  </a:lnTo>
                  <a:lnTo>
                    <a:pt x="2512" y="43844"/>
                  </a:lnTo>
                  <a:lnTo>
                    <a:pt x="581" y="42354"/>
                  </a:lnTo>
                  <a:lnTo>
                    <a:pt x="0" y="41361"/>
                  </a:lnTo>
                  <a:lnTo>
                    <a:pt x="318" y="40699"/>
                  </a:lnTo>
                  <a:lnTo>
                    <a:pt x="16010" y="36265"/>
                  </a:lnTo>
                  <a:lnTo>
                    <a:pt x="46287" y="34370"/>
                  </a:lnTo>
                  <a:lnTo>
                    <a:pt x="62729" y="36681"/>
                  </a:lnTo>
                  <a:lnTo>
                    <a:pt x="75681" y="43822"/>
                  </a:lnTo>
                  <a:lnTo>
                    <a:pt x="81111" y="48690"/>
                  </a:lnTo>
                  <a:lnTo>
                    <a:pt x="87144" y="61624"/>
                  </a:lnTo>
                  <a:lnTo>
                    <a:pt x="88753" y="69025"/>
                  </a:lnTo>
                  <a:lnTo>
                    <a:pt x="86777" y="84773"/>
                  </a:lnTo>
                  <a:lnTo>
                    <a:pt x="81195" y="99768"/>
                  </a:lnTo>
                  <a:lnTo>
                    <a:pt x="74011" y="111137"/>
                  </a:lnTo>
                  <a:lnTo>
                    <a:pt x="66114" y="117131"/>
                  </a:lnTo>
                  <a:lnTo>
                    <a:pt x="62033" y="118729"/>
                  </a:lnTo>
                  <a:lnTo>
                    <a:pt x="58606" y="118383"/>
                  </a:lnTo>
                  <a:lnTo>
                    <a:pt x="55616" y="116742"/>
                  </a:lnTo>
                  <a:lnTo>
                    <a:pt x="52918" y="114236"/>
                  </a:lnTo>
                  <a:lnTo>
                    <a:pt x="51800" y="102045"/>
                  </a:lnTo>
                  <a:lnTo>
                    <a:pt x="59373" y="56068"/>
                  </a:lnTo>
                  <a:lnTo>
                    <a:pt x="75909" y="10037"/>
                  </a:lnTo>
                  <a:lnTo>
                    <a:pt x="78274" y="422"/>
                  </a:lnTo>
                  <a:lnTo>
                    <a:pt x="78606" y="0"/>
                  </a:lnTo>
                  <a:lnTo>
                    <a:pt x="78827" y="425"/>
                  </a:lnTo>
                  <a:lnTo>
                    <a:pt x="85019" y="26559"/>
                  </a:lnTo>
                  <a:lnTo>
                    <a:pt x="99661" y="55038"/>
                  </a:lnTo>
                  <a:lnTo>
                    <a:pt x="108088" y="62329"/>
                  </a:lnTo>
                  <a:lnTo>
                    <a:pt x="118889" y="67216"/>
                  </a:lnTo>
                  <a:lnTo>
                    <a:pt x="142770" y="71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14" name="SMARTInkShape-768"/>
          <p:cNvSpPr/>
          <p:nvPr>
            <p:custDataLst>
              <p:tags r:id="rId12"/>
            </p:custDataLst>
          </p:nvPr>
        </p:nvSpPr>
        <p:spPr>
          <a:xfrm>
            <a:off x="4122033" y="652166"/>
            <a:ext cx="418218" cy="107996"/>
          </a:xfrm>
          <a:custGeom>
            <a:avLst/>
            <a:gdLst/>
            <a:ahLst/>
            <a:cxnLst/>
            <a:rect l="0" t="0" r="0" b="0"/>
            <a:pathLst>
              <a:path w="418218" h="107996">
                <a:moveTo>
                  <a:pt x="5467" y="71734"/>
                </a:moveTo>
                <a:lnTo>
                  <a:pt x="5467" y="71734"/>
                </a:lnTo>
                <a:lnTo>
                  <a:pt x="0" y="71734"/>
                </a:lnTo>
                <a:lnTo>
                  <a:pt x="36270" y="62945"/>
                </a:lnTo>
                <a:lnTo>
                  <a:pt x="70663" y="55128"/>
                </a:lnTo>
                <a:lnTo>
                  <a:pt x="116522" y="44598"/>
                </a:lnTo>
                <a:lnTo>
                  <a:pt x="140887" y="38827"/>
                </a:lnTo>
                <a:lnTo>
                  <a:pt x="165597" y="32862"/>
                </a:lnTo>
                <a:lnTo>
                  <a:pt x="190537" y="26770"/>
                </a:lnTo>
                <a:lnTo>
                  <a:pt x="214925" y="21297"/>
                </a:lnTo>
                <a:lnTo>
                  <a:pt x="238945" y="16237"/>
                </a:lnTo>
                <a:lnTo>
                  <a:pt x="282096" y="7557"/>
                </a:lnTo>
                <a:lnTo>
                  <a:pt x="329136" y="0"/>
                </a:lnTo>
                <a:lnTo>
                  <a:pt x="333429" y="628"/>
                </a:lnTo>
                <a:lnTo>
                  <a:pt x="332764" y="2458"/>
                </a:lnTo>
                <a:lnTo>
                  <a:pt x="296941" y="19297"/>
                </a:lnTo>
                <a:lnTo>
                  <a:pt x="259894" y="33612"/>
                </a:lnTo>
                <a:lnTo>
                  <a:pt x="212855" y="49381"/>
                </a:lnTo>
                <a:lnTo>
                  <a:pt x="187470" y="57538"/>
                </a:lnTo>
                <a:lnTo>
                  <a:pt x="161374" y="65798"/>
                </a:lnTo>
                <a:lnTo>
                  <a:pt x="134805" y="74126"/>
                </a:lnTo>
                <a:lnTo>
                  <a:pt x="110037" y="81090"/>
                </a:lnTo>
                <a:lnTo>
                  <a:pt x="63702" y="92590"/>
                </a:lnTo>
                <a:lnTo>
                  <a:pt x="21546" y="103627"/>
                </a:lnTo>
                <a:lnTo>
                  <a:pt x="5763" y="107995"/>
                </a:lnTo>
                <a:lnTo>
                  <a:pt x="43937" y="98921"/>
                </a:lnTo>
                <a:lnTo>
                  <a:pt x="79715" y="89462"/>
                </a:lnTo>
                <a:lnTo>
                  <a:pt x="121486" y="80554"/>
                </a:lnTo>
                <a:lnTo>
                  <a:pt x="156514" y="71891"/>
                </a:lnTo>
                <a:lnTo>
                  <a:pt x="198533" y="61433"/>
                </a:lnTo>
                <a:lnTo>
                  <a:pt x="197677" y="62044"/>
                </a:lnTo>
                <a:lnTo>
                  <a:pt x="171811" y="69308"/>
                </a:lnTo>
                <a:lnTo>
                  <a:pt x="161477" y="70656"/>
                </a:lnTo>
                <a:lnTo>
                  <a:pt x="158863" y="70310"/>
                </a:lnTo>
                <a:lnTo>
                  <a:pt x="157826" y="69373"/>
                </a:lnTo>
                <a:lnTo>
                  <a:pt x="157839" y="68044"/>
                </a:lnTo>
                <a:lnTo>
                  <a:pt x="201240" y="54359"/>
                </a:lnTo>
                <a:lnTo>
                  <a:pt x="242055" y="41199"/>
                </a:lnTo>
                <a:lnTo>
                  <a:pt x="286536" y="27824"/>
                </a:lnTo>
                <a:lnTo>
                  <a:pt x="331470" y="16941"/>
                </a:lnTo>
                <a:lnTo>
                  <a:pt x="374959" y="12104"/>
                </a:lnTo>
                <a:lnTo>
                  <a:pt x="418217" y="823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17" name="SMARTInkShape-Group172"/>
          <p:cNvGrpSpPr/>
          <p:nvPr/>
        </p:nvGrpSpPr>
        <p:grpSpPr>
          <a:xfrm>
            <a:off x="2025650" y="3053248"/>
            <a:ext cx="120651" cy="268452"/>
            <a:chOff x="2025650" y="3053248"/>
            <a:chExt cx="120651" cy="268452"/>
          </a:xfrm>
        </p:grpSpPr>
        <p:sp>
          <p:nvSpPr>
            <p:cNvPr id="16615" name="SMARTInkShape-769"/>
            <p:cNvSpPr/>
            <p:nvPr>
              <p:custDataLst>
                <p:tags r:id="rId13"/>
              </p:custDataLst>
            </p:nvPr>
          </p:nvSpPr>
          <p:spPr>
            <a:xfrm>
              <a:off x="2035830" y="3053248"/>
              <a:ext cx="95213" cy="147153"/>
            </a:xfrm>
            <a:custGeom>
              <a:avLst/>
              <a:gdLst/>
              <a:ahLst/>
              <a:cxnLst/>
              <a:rect l="0" t="0" r="0" b="0"/>
              <a:pathLst>
                <a:path w="95213" h="147153">
                  <a:moveTo>
                    <a:pt x="21570" y="115402"/>
                  </a:moveTo>
                  <a:lnTo>
                    <a:pt x="21570" y="115402"/>
                  </a:lnTo>
                  <a:lnTo>
                    <a:pt x="7264" y="106564"/>
                  </a:lnTo>
                  <a:lnTo>
                    <a:pt x="555" y="93733"/>
                  </a:lnTo>
                  <a:lnTo>
                    <a:pt x="0" y="82488"/>
                  </a:lnTo>
                  <a:lnTo>
                    <a:pt x="9206" y="40424"/>
                  </a:lnTo>
                  <a:lnTo>
                    <a:pt x="14664" y="27045"/>
                  </a:lnTo>
                  <a:lnTo>
                    <a:pt x="24145" y="14043"/>
                  </a:lnTo>
                  <a:lnTo>
                    <a:pt x="37296" y="4972"/>
                  </a:lnTo>
                  <a:lnTo>
                    <a:pt x="51137" y="0"/>
                  </a:lnTo>
                  <a:lnTo>
                    <a:pt x="61992" y="142"/>
                  </a:lnTo>
                  <a:lnTo>
                    <a:pt x="71521" y="6320"/>
                  </a:lnTo>
                  <a:lnTo>
                    <a:pt x="89135" y="27533"/>
                  </a:lnTo>
                  <a:lnTo>
                    <a:pt x="93932" y="39660"/>
                  </a:lnTo>
                  <a:lnTo>
                    <a:pt x="95212" y="45857"/>
                  </a:lnTo>
                  <a:lnTo>
                    <a:pt x="92870" y="60269"/>
                  </a:lnTo>
                  <a:lnTo>
                    <a:pt x="81737" y="84250"/>
                  </a:lnTo>
                  <a:lnTo>
                    <a:pt x="63151" y="107347"/>
                  </a:lnTo>
                  <a:lnTo>
                    <a:pt x="37888" y="125716"/>
                  </a:lnTo>
                  <a:lnTo>
                    <a:pt x="2520" y="147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6" name="SMARTInkShape-770"/>
            <p:cNvSpPr/>
            <p:nvPr>
              <p:custDataLst>
                <p:tags r:id="rId14"/>
              </p:custDataLst>
            </p:nvPr>
          </p:nvSpPr>
          <p:spPr>
            <a:xfrm>
              <a:off x="2025650" y="3136900"/>
              <a:ext cx="120651" cy="184800"/>
            </a:xfrm>
            <a:custGeom>
              <a:avLst/>
              <a:gdLst/>
              <a:ahLst/>
              <a:cxnLst/>
              <a:rect l="0" t="0" r="0" b="0"/>
              <a:pathLst>
                <a:path w="120651" h="184800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2907" y="33904"/>
                  </a:lnTo>
                  <a:lnTo>
                    <a:pt x="57378" y="72993"/>
                  </a:lnTo>
                  <a:lnTo>
                    <a:pt x="76268" y="108881"/>
                  </a:lnTo>
                  <a:lnTo>
                    <a:pt x="98242" y="152192"/>
                  </a:lnTo>
                  <a:lnTo>
                    <a:pt x="115936" y="184065"/>
                  </a:lnTo>
                  <a:lnTo>
                    <a:pt x="117507" y="184799"/>
                  </a:lnTo>
                  <a:lnTo>
                    <a:pt x="118555" y="183877"/>
                  </a:lnTo>
                  <a:lnTo>
                    <a:pt x="12065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40" cstate="print"/>
          <a:srcRect/>
          <a:stretch>
            <a:fillRect/>
          </a:stretch>
        </p:blipFill>
        <p:spPr bwMode="auto">
          <a:xfrm>
            <a:off x="1314567" y="162042"/>
            <a:ext cx="96297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02" name="SMARTInkShape-2398"/>
          <p:cNvSpPr/>
          <p:nvPr>
            <p:custDataLst>
              <p:tags r:id="rId1"/>
            </p:custDataLst>
          </p:nvPr>
        </p:nvSpPr>
        <p:spPr>
          <a:xfrm>
            <a:off x="6002620" y="4578489"/>
            <a:ext cx="3959353" cy="1485475"/>
          </a:xfrm>
          <a:custGeom>
            <a:avLst/>
            <a:gdLst/>
            <a:ahLst/>
            <a:cxnLst/>
            <a:rect l="0" t="0" r="0" b="0"/>
            <a:pathLst>
              <a:path w="3959353" h="1485475">
                <a:moveTo>
                  <a:pt x="144180" y="431661"/>
                </a:moveTo>
                <a:lnTo>
                  <a:pt x="144180" y="431661"/>
                </a:lnTo>
                <a:lnTo>
                  <a:pt x="144885" y="417863"/>
                </a:lnTo>
                <a:lnTo>
                  <a:pt x="147551" y="411888"/>
                </a:lnTo>
                <a:lnTo>
                  <a:pt x="152969" y="406880"/>
                </a:lnTo>
                <a:lnTo>
                  <a:pt x="199363" y="378438"/>
                </a:lnTo>
                <a:lnTo>
                  <a:pt x="244922" y="351611"/>
                </a:lnTo>
                <a:lnTo>
                  <a:pt x="286997" y="327431"/>
                </a:lnTo>
                <a:lnTo>
                  <a:pt x="321719" y="308901"/>
                </a:lnTo>
                <a:lnTo>
                  <a:pt x="361375" y="288907"/>
                </a:lnTo>
                <a:lnTo>
                  <a:pt x="404870" y="268261"/>
                </a:lnTo>
                <a:lnTo>
                  <a:pt x="429451" y="257817"/>
                </a:lnTo>
                <a:lnTo>
                  <a:pt x="455716" y="247326"/>
                </a:lnTo>
                <a:lnTo>
                  <a:pt x="483104" y="236804"/>
                </a:lnTo>
                <a:lnTo>
                  <a:pt x="511945" y="226262"/>
                </a:lnTo>
                <a:lnTo>
                  <a:pt x="541757" y="215706"/>
                </a:lnTo>
                <a:lnTo>
                  <a:pt x="572215" y="205141"/>
                </a:lnTo>
                <a:lnTo>
                  <a:pt x="603809" y="194570"/>
                </a:lnTo>
                <a:lnTo>
                  <a:pt x="636160" y="183995"/>
                </a:lnTo>
                <a:lnTo>
                  <a:pt x="669017" y="173417"/>
                </a:lnTo>
                <a:lnTo>
                  <a:pt x="702210" y="163542"/>
                </a:lnTo>
                <a:lnTo>
                  <a:pt x="735627" y="154137"/>
                </a:lnTo>
                <a:lnTo>
                  <a:pt x="769195" y="145045"/>
                </a:lnTo>
                <a:lnTo>
                  <a:pt x="803567" y="136867"/>
                </a:lnTo>
                <a:lnTo>
                  <a:pt x="838477" y="129298"/>
                </a:lnTo>
                <a:lnTo>
                  <a:pt x="873745" y="122136"/>
                </a:lnTo>
                <a:lnTo>
                  <a:pt x="909251" y="114538"/>
                </a:lnTo>
                <a:lnTo>
                  <a:pt x="944916" y="106651"/>
                </a:lnTo>
                <a:lnTo>
                  <a:pt x="980688" y="98570"/>
                </a:lnTo>
                <a:lnTo>
                  <a:pt x="1017235" y="91068"/>
                </a:lnTo>
                <a:lnTo>
                  <a:pt x="1054300" y="83949"/>
                </a:lnTo>
                <a:lnTo>
                  <a:pt x="1091710" y="77086"/>
                </a:lnTo>
                <a:lnTo>
                  <a:pt x="1128645" y="70394"/>
                </a:lnTo>
                <a:lnTo>
                  <a:pt x="1165262" y="63817"/>
                </a:lnTo>
                <a:lnTo>
                  <a:pt x="1201668" y="57315"/>
                </a:lnTo>
                <a:lnTo>
                  <a:pt x="1239344" y="50863"/>
                </a:lnTo>
                <a:lnTo>
                  <a:pt x="1277867" y="44446"/>
                </a:lnTo>
                <a:lnTo>
                  <a:pt x="1316955" y="38051"/>
                </a:lnTo>
                <a:lnTo>
                  <a:pt x="1356419" y="33082"/>
                </a:lnTo>
                <a:lnTo>
                  <a:pt x="1396133" y="29063"/>
                </a:lnTo>
                <a:lnTo>
                  <a:pt x="1436017" y="25680"/>
                </a:lnTo>
                <a:lnTo>
                  <a:pt x="1474598" y="22012"/>
                </a:lnTo>
                <a:lnTo>
                  <a:pt x="1512314" y="18156"/>
                </a:lnTo>
                <a:lnTo>
                  <a:pt x="1549454" y="14174"/>
                </a:lnTo>
                <a:lnTo>
                  <a:pt x="1586912" y="10815"/>
                </a:lnTo>
                <a:lnTo>
                  <a:pt x="1624584" y="7869"/>
                </a:lnTo>
                <a:lnTo>
                  <a:pt x="1662402" y="5199"/>
                </a:lnTo>
                <a:lnTo>
                  <a:pt x="1698899" y="3420"/>
                </a:lnTo>
                <a:lnTo>
                  <a:pt x="1734520" y="2233"/>
                </a:lnTo>
                <a:lnTo>
                  <a:pt x="1769557" y="1443"/>
                </a:lnTo>
                <a:lnTo>
                  <a:pt x="1804908" y="916"/>
                </a:lnTo>
                <a:lnTo>
                  <a:pt x="1840471" y="564"/>
                </a:lnTo>
                <a:lnTo>
                  <a:pt x="1876174" y="330"/>
                </a:lnTo>
                <a:lnTo>
                  <a:pt x="1911264" y="173"/>
                </a:lnTo>
                <a:lnTo>
                  <a:pt x="1945948" y="69"/>
                </a:lnTo>
                <a:lnTo>
                  <a:pt x="1980358" y="0"/>
                </a:lnTo>
                <a:lnTo>
                  <a:pt x="2013881" y="659"/>
                </a:lnTo>
                <a:lnTo>
                  <a:pt x="2046814" y="1805"/>
                </a:lnTo>
                <a:lnTo>
                  <a:pt x="2079353" y="3273"/>
                </a:lnTo>
                <a:lnTo>
                  <a:pt x="2112334" y="5663"/>
                </a:lnTo>
                <a:lnTo>
                  <a:pt x="2145611" y="8668"/>
                </a:lnTo>
                <a:lnTo>
                  <a:pt x="2179084" y="12082"/>
                </a:lnTo>
                <a:lnTo>
                  <a:pt x="2211982" y="15064"/>
                </a:lnTo>
                <a:lnTo>
                  <a:pt x="2244498" y="17756"/>
                </a:lnTo>
                <a:lnTo>
                  <a:pt x="2276758" y="20259"/>
                </a:lnTo>
                <a:lnTo>
                  <a:pt x="2308849" y="23337"/>
                </a:lnTo>
                <a:lnTo>
                  <a:pt x="2340827" y="26801"/>
                </a:lnTo>
                <a:lnTo>
                  <a:pt x="2372727" y="30521"/>
                </a:lnTo>
                <a:lnTo>
                  <a:pt x="2404578" y="35118"/>
                </a:lnTo>
                <a:lnTo>
                  <a:pt x="2436395" y="40299"/>
                </a:lnTo>
                <a:lnTo>
                  <a:pt x="2468190" y="45869"/>
                </a:lnTo>
                <a:lnTo>
                  <a:pt x="2499970" y="50994"/>
                </a:lnTo>
                <a:lnTo>
                  <a:pt x="2531740" y="55822"/>
                </a:lnTo>
                <a:lnTo>
                  <a:pt x="2563504" y="60451"/>
                </a:lnTo>
                <a:lnTo>
                  <a:pt x="2595262" y="64949"/>
                </a:lnTo>
                <a:lnTo>
                  <a:pt x="2627019" y="69359"/>
                </a:lnTo>
                <a:lnTo>
                  <a:pt x="2658771" y="73710"/>
                </a:lnTo>
                <a:lnTo>
                  <a:pt x="2689819" y="78727"/>
                </a:lnTo>
                <a:lnTo>
                  <a:pt x="2720393" y="84188"/>
                </a:lnTo>
                <a:lnTo>
                  <a:pt x="2750659" y="89946"/>
                </a:lnTo>
                <a:lnTo>
                  <a:pt x="2780710" y="95900"/>
                </a:lnTo>
                <a:lnTo>
                  <a:pt x="2810620" y="101987"/>
                </a:lnTo>
                <a:lnTo>
                  <a:pt x="2840441" y="108163"/>
                </a:lnTo>
                <a:lnTo>
                  <a:pt x="2869493" y="114395"/>
                </a:lnTo>
                <a:lnTo>
                  <a:pt x="2898034" y="120667"/>
                </a:lnTo>
                <a:lnTo>
                  <a:pt x="2926233" y="126965"/>
                </a:lnTo>
                <a:lnTo>
                  <a:pt x="2953498" y="133986"/>
                </a:lnTo>
                <a:lnTo>
                  <a:pt x="2980141" y="141488"/>
                </a:lnTo>
                <a:lnTo>
                  <a:pt x="3006371" y="149314"/>
                </a:lnTo>
                <a:lnTo>
                  <a:pt x="3033029" y="156644"/>
                </a:lnTo>
                <a:lnTo>
                  <a:pt x="3059973" y="163651"/>
                </a:lnTo>
                <a:lnTo>
                  <a:pt x="3087110" y="170437"/>
                </a:lnTo>
                <a:lnTo>
                  <a:pt x="3113666" y="177784"/>
                </a:lnTo>
                <a:lnTo>
                  <a:pt x="3139838" y="185504"/>
                </a:lnTo>
                <a:lnTo>
                  <a:pt x="3165753" y="193473"/>
                </a:lnTo>
                <a:lnTo>
                  <a:pt x="3191494" y="201608"/>
                </a:lnTo>
                <a:lnTo>
                  <a:pt x="3217123" y="209853"/>
                </a:lnTo>
                <a:lnTo>
                  <a:pt x="3242675" y="218172"/>
                </a:lnTo>
                <a:lnTo>
                  <a:pt x="3268882" y="226541"/>
                </a:lnTo>
                <a:lnTo>
                  <a:pt x="3295526" y="234942"/>
                </a:lnTo>
                <a:lnTo>
                  <a:pt x="3322460" y="243365"/>
                </a:lnTo>
                <a:lnTo>
                  <a:pt x="3348177" y="251803"/>
                </a:lnTo>
                <a:lnTo>
                  <a:pt x="3373084" y="260249"/>
                </a:lnTo>
                <a:lnTo>
                  <a:pt x="3397449" y="268704"/>
                </a:lnTo>
                <a:lnTo>
                  <a:pt x="3421454" y="277162"/>
                </a:lnTo>
                <a:lnTo>
                  <a:pt x="3468823" y="294086"/>
                </a:lnTo>
                <a:lnTo>
                  <a:pt x="3511983" y="312896"/>
                </a:lnTo>
                <a:lnTo>
                  <a:pt x="3553036" y="333015"/>
                </a:lnTo>
                <a:lnTo>
                  <a:pt x="3594801" y="353717"/>
                </a:lnTo>
                <a:lnTo>
                  <a:pt x="3633118" y="374676"/>
                </a:lnTo>
                <a:lnTo>
                  <a:pt x="3668966" y="396457"/>
                </a:lnTo>
                <a:lnTo>
                  <a:pt x="3703711" y="420248"/>
                </a:lnTo>
                <a:lnTo>
                  <a:pt x="3736087" y="443051"/>
                </a:lnTo>
                <a:lnTo>
                  <a:pt x="3776433" y="477605"/>
                </a:lnTo>
                <a:lnTo>
                  <a:pt x="3818724" y="523834"/>
                </a:lnTo>
                <a:lnTo>
                  <a:pt x="3855981" y="571302"/>
                </a:lnTo>
                <a:lnTo>
                  <a:pt x="3890516" y="617262"/>
                </a:lnTo>
                <a:lnTo>
                  <a:pt x="3914149" y="654341"/>
                </a:lnTo>
                <a:lnTo>
                  <a:pt x="3932677" y="692139"/>
                </a:lnTo>
                <a:lnTo>
                  <a:pt x="3947102" y="730149"/>
                </a:lnTo>
                <a:lnTo>
                  <a:pt x="3956552" y="770104"/>
                </a:lnTo>
                <a:lnTo>
                  <a:pt x="3959352" y="809459"/>
                </a:lnTo>
                <a:lnTo>
                  <a:pt x="3956926" y="854362"/>
                </a:lnTo>
                <a:lnTo>
                  <a:pt x="3938808" y="901566"/>
                </a:lnTo>
                <a:lnTo>
                  <a:pt x="3908784" y="947475"/>
                </a:lnTo>
                <a:lnTo>
                  <a:pt x="3882168" y="986426"/>
                </a:lnTo>
                <a:lnTo>
                  <a:pt x="3851939" y="1027366"/>
                </a:lnTo>
                <a:lnTo>
                  <a:pt x="3824403" y="1066307"/>
                </a:lnTo>
                <a:lnTo>
                  <a:pt x="3799074" y="1102775"/>
                </a:lnTo>
                <a:lnTo>
                  <a:pt x="3758914" y="1150073"/>
                </a:lnTo>
                <a:lnTo>
                  <a:pt x="3716301" y="1190748"/>
                </a:lnTo>
                <a:lnTo>
                  <a:pt x="3669735" y="1230141"/>
                </a:lnTo>
                <a:lnTo>
                  <a:pt x="3633303" y="1254799"/>
                </a:lnTo>
                <a:lnTo>
                  <a:pt x="3591229" y="1277393"/>
                </a:lnTo>
                <a:lnTo>
                  <a:pt x="3547485" y="1300080"/>
                </a:lnTo>
                <a:lnTo>
                  <a:pt x="3503241" y="1320208"/>
                </a:lnTo>
                <a:lnTo>
                  <a:pt x="3456972" y="1339576"/>
                </a:lnTo>
                <a:lnTo>
                  <a:pt x="3424166" y="1351646"/>
                </a:lnTo>
                <a:lnTo>
                  <a:pt x="3390770" y="1361714"/>
                </a:lnTo>
                <a:lnTo>
                  <a:pt x="3357113" y="1372774"/>
                </a:lnTo>
                <a:lnTo>
                  <a:pt x="3324044" y="1384039"/>
                </a:lnTo>
                <a:lnTo>
                  <a:pt x="3276954" y="1398314"/>
                </a:lnTo>
                <a:lnTo>
                  <a:pt x="3244204" y="1407150"/>
                </a:lnTo>
                <a:lnTo>
                  <a:pt x="3200772" y="1423428"/>
                </a:lnTo>
                <a:lnTo>
                  <a:pt x="3157723" y="1438286"/>
                </a:lnTo>
                <a:lnTo>
                  <a:pt x="3113688" y="1448254"/>
                </a:lnTo>
                <a:lnTo>
                  <a:pt x="3072731" y="1459048"/>
                </a:lnTo>
                <a:lnTo>
                  <a:pt x="3027045" y="1464440"/>
                </a:lnTo>
                <a:lnTo>
                  <a:pt x="2981129" y="1469409"/>
                </a:lnTo>
                <a:lnTo>
                  <a:pt x="2949273" y="1471438"/>
                </a:lnTo>
                <a:lnTo>
                  <a:pt x="2917004" y="1472340"/>
                </a:lnTo>
                <a:lnTo>
                  <a:pt x="2870366" y="1472142"/>
                </a:lnTo>
                <a:lnTo>
                  <a:pt x="2837719" y="1469595"/>
                </a:lnTo>
                <a:lnTo>
                  <a:pt x="2804396" y="1467993"/>
                </a:lnTo>
                <a:lnTo>
                  <a:pt x="2757664" y="1467091"/>
                </a:lnTo>
                <a:lnTo>
                  <a:pt x="2715125" y="1466823"/>
                </a:lnTo>
                <a:lnTo>
                  <a:pt x="2675005" y="1466744"/>
                </a:lnTo>
                <a:lnTo>
                  <a:pt x="2633213" y="1463346"/>
                </a:lnTo>
                <a:lnTo>
                  <a:pt x="2592711" y="1460951"/>
                </a:lnTo>
                <a:lnTo>
                  <a:pt x="2550740" y="1460477"/>
                </a:lnTo>
                <a:lnTo>
                  <a:pt x="2508478" y="1460384"/>
                </a:lnTo>
                <a:lnTo>
                  <a:pt x="2466159" y="1461071"/>
                </a:lnTo>
                <a:lnTo>
                  <a:pt x="2420066" y="1467271"/>
                </a:lnTo>
                <a:lnTo>
                  <a:pt x="2380146" y="1471345"/>
                </a:lnTo>
                <a:lnTo>
                  <a:pt x="2339626" y="1474433"/>
                </a:lnTo>
                <a:lnTo>
                  <a:pt x="2294458" y="1477937"/>
                </a:lnTo>
                <a:lnTo>
                  <a:pt x="2247210" y="1480855"/>
                </a:lnTo>
                <a:lnTo>
                  <a:pt x="2200048" y="1484308"/>
                </a:lnTo>
                <a:lnTo>
                  <a:pt x="2166327" y="1485115"/>
                </a:lnTo>
                <a:lnTo>
                  <a:pt x="2130172" y="1485474"/>
                </a:lnTo>
                <a:lnTo>
                  <a:pt x="2092938" y="1483753"/>
                </a:lnTo>
                <a:lnTo>
                  <a:pt x="2053811" y="1481340"/>
                </a:lnTo>
                <a:lnTo>
                  <a:pt x="2010551" y="1480268"/>
                </a:lnTo>
                <a:lnTo>
                  <a:pt x="1967335" y="1477910"/>
                </a:lnTo>
                <a:lnTo>
                  <a:pt x="1923199" y="1474511"/>
                </a:lnTo>
                <a:lnTo>
                  <a:pt x="1899575" y="1472616"/>
                </a:lnTo>
                <a:lnTo>
                  <a:pt x="1875360" y="1470648"/>
                </a:lnTo>
                <a:lnTo>
                  <a:pt x="1850749" y="1469336"/>
                </a:lnTo>
                <a:lnTo>
                  <a:pt x="1825877" y="1468461"/>
                </a:lnTo>
                <a:lnTo>
                  <a:pt x="1800827" y="1467878"/>
                </a:lnTo>
                <a:lnTo>
                  <a:pt x="1774956" y="1466077"/>
                </a:lnTo>
                <a:lnTo>
                  <a:pt x="1748536" y="1463466"/>
                </a:lnTo>
                <a:lnTo>
                  <a:pt x="1721750" y="1460313"/>
                </a:lnTo>
                <a:lnTo>
                  <a:pt x="1695426" y="1457508"/>
                </a:lnTo>
                <a:lnTo>
                  <a:pt x="1669412" y="1454931"/>
                </a:lnTo>
                <a:lnTo>
                  <a:pt x="1643601" y="1452508"/>
                </a:lnTo>
                <a:lnTo>
                  <a:pt x="1617222" y="1450186"/>
                </a:lnTo>
                <a:lnTo>
                  <a:pt x="1590463" y="1447932"/>
                </a:lnTo>
                <a:lnTo>
                  <a:pt x="1563452" y="1445725"/>
                </a:lnTo>
                <a:lnTo>
                  <a:pt x="1536272" y="1442843"/>
                </a:lnTo>
                <a:lnTo>
                  <a:pt x="1508980" y="1439511"/>
                </a:lnTo>
                <a:lnTo>
                  <a:pt x="1481614" y="1435877"/>
                </a:lnTo>
                <a:lnTo>
                  <a:pt x="1454197" y="1432750"/>
                </a:lnTo>
                <a:lnTo>
                  <a:pt x="1426747" y="1429959"/>
                </a:lnTo>
                <a:lnTo>
                  <a:pt x="1399275" y="1427393"/>
                </a:lnTo>
                <a:lnTo>
                  <a:pt x="1371787" y="1424976"/>
                </a:lnTo>
                <a:lnTo>
                  <a:pt x="1344290" y="1422660"/>
                </a:lnTo>
                <a:lnTo>
                  <a:pt x="1316787" y="1420410"/>
                </a:lnTo>
                <a:lnTo>
                  <a:pt x="1289279" y="1418205"/>
                </a:lnTo>
                <a:lnTo>
                  <a:pt x="1261769" y="1416030"/>
                </a:lnTo>
                <a:lnTo>
                  <a:pt x="1234255" y="1413873"/>
                </a:lnTo>
                <a:lnTo>
                  <a:pt x="1206035" y="1411730"/>
                </a:lnTo>
                <a:lnTo>
                  <a:pt x="1177343" y="1409596"/>
                </a:lnTo>
                <a:lnTo>
                  <a:pt x="1148340" y="1407468"/>
                </a:lnTo>
                <a:lnTo>
                  <a:pt x="1120536" y="1406048"/>
                </a:lnTo>
                <a:lnTo>
                  <a:pt x="1093534" y="1405103"/>
                </a:lnTo>
                <a:lnTo>
                  <a:pt x="1067066" y="1404472"/>
                </a:lnTo>
                <a:lnTo>
                  <a:pt x="1040248" y="1403346"/>
                </a:lnTo>
                <a:lnTo>
                  <a:pt x="1013197" y="1401890"/>
                </a:lnTo>
                <a:lnTo>
                  <a:pt x="985991" y="1400214"/>
                </a:lnTo>
                <a:lnTo>
                  <a:pt x="958682" y="1398391"/>
                </a:lnTo>
                <a:lnTo>
                  <a:pt x="931303" y="1396470"/>
                </a:lnTo>
                <a:lnTo>
                  <a:pt x="903879" y="1394484"/>
                </a:lnTo>
                <a:lnTo>
                  <a:pt x="876423" y="1392454"/>
                </a:lnTo>
                <a:lnTo>
                  <a:pt x="848948" y="1390395"/>
                </a:lnTo>
                <a:lnTo>
                  <a:pt x="821458" y="1388317"/>
                </a:lnTo>
                <a:lnTo>
                  <a:pt x="793960" y="1386226"/>
                </a:lnTo>
                <a:lnTo>
                  <a:pt x="766455" y="1384127"/>
                </a:lnTo>
                <a:lnTo>
                  <a:pt x="738947" y="1382022"/>
                </a:lnTo>
                <a:lnTo>
                  <a:pt x="711435" y="1379912"/>
                </a:lnTo>
                <a:lnTo>
                  <a:pt x="683923" y="1377801"/>
                </a:lnTo>
                <a:lnTo>
                  <a:pt x="656408" y="1375687"/>
                </a:lnTo>
                <a:lnTo>
                  <a:pt x="629598" y="1373574"/>
                </a:lnTo>
                <a:lnTo>
                  <a:pt x="603258" y="1371458"/>
                </a:lnTo>
                <a:lnTo>
                  <a:pt x="577231" y="1369342"/>
                </a:lnTo>
                <a:lnTo>
                  <a:pt x="552120" y="1366521"/>
                </a:lnTo>
                <a:lnTo>
                  <a:pt x="527618" y="1363229"/>
                </a:lnTo>
                <a:lnTo>
                  <a:pt x="503522" y="1359622"/>
                </a:lnTo>
                <a:lnTo>
                  <a:pt x="456054" y="1353734"/>
                </a:lnTo>
                <a:lnTo>
                  <a:pt x="410496" y="1348765"/>
                </a:lnTo>
                <a:lnTo>
                  <a:pt x="369081" y="1344205"/>
                </a:lnTo>
                <a:lnTo>
                  <a:pt x="329507" y="1339827"/>
                </a:lnTo>
                <a:lnTo>
                  <a:pt x="292166" y="1334823"/>
                </a:lnTo>
                <a:lnTo>
                  <a:pt x="259104" y="1327896"/>
                </a:lnTo>
                <a:lnTo>
                  <a:pt x="212725" y="1312691"/>
                </a:lnTo>
                <a:lnTo>
                  <a:pt x="167705" y="1298152"/>
                </a:lnTo>
                <a:lnTo>
                  <a:pt x="129826" y="1281536"/>
                </a:lnTo>
                <a:lnTo>
                  <a:pt x="90492" y="1255547"/>
                </a:lnTo>
                <a:lnTo>
                  <a:pt x="57427" y="1217906"/>
                </a:lnTo>
                <a:lnTo>
                  <a:pt x="30304" y="1176499"/>
                </a:lnTo>
                <a:lnTo>
                  <a:pt x="10339" y="1129279"/>
                </a:lnTo>
                <a:lnTo>
                  <a:pt x="2061" y="1091094"/>
                </a:lnTo>
                <a:lnTo>
                  <a:pt x="0" y="1048109"/>
                </a:lnTo>
                <a:lnTo>
                  <a:pt x="2019" y="1016318"/>
                </a:lnTo>
                <a:lnTo>
                  <a:pt x="5267" y="979610"/>
                </a:lnTo>
                <a:lnTo>
                  <a:pt x="9769" y="940483"/>
                </a:lnTo>
                <a:lnTo>
                  <a:pt x="16473" y="901926"/>
                </a:lnTo>
                <a:lnTo>
                  <a:pt x="24156" y="859860"/>
                </a:lnTo>
                <a:lnTo>
                  <a:pt x="33686" y="815295"/>
                </a:lnTo>
                <a:lnTo>
                  <a:pt x="47329" y="769616"/>
                </a:lnTo>
                <a:lnTo>
                  <a:pt x="57034" y="745864"/>
                </a:lnTo>
                <a:lnTo>
                  <a:pt x="68444" y="721563"/>
                </a:lnTo>
                <a:lnTo>
                  <a:pt x="80989" y="696896"/>
                </a:lnTo>
                <a:lnTo>
                  <a:pt x="94292" y="671985"/>
                </a:lnTo>
                <a:lnTo>
                  <a:pt x="108098" y="646910"/>
                </a:lnTo>
                <a:lnTo>
                  <a:pt x="122242" y="621727"/>
                </a:lnTo>
                <a:lnTo>
                  <a:pt x="137316" y="595766"/>
                </a:lnTo>
                <a:lnTo>
                  <a:pt x="153009" y="569287"/>
                </a:lnTo>
                <a:lnTo>
                  <a:pt x="169116" y="542461"/>
                </a:lnTo>
                <a:lnTo>
                  <a:pt x="185499" y="514700"/>
                </a:lnTo>
                <a:lnTo>
                  <a:pt x="202064" y="486315"/>
                </a:lnTo>
                <a:lnTo>
                  <a:pt x="218753" y="457513"/>
                </a:lnTo>
                <a:lnTo>
                  <a:pt x="234818" y="429141"/>
                </a:lnTo>
                <a:lnTo>
                  <a:pt x="250466" y="401053"/>
                </a:lnTo>
                <a:lnTo>
                  <a:pt x="265837" y="373156"/>
                </a:lnTo>
                <a:lnTo>
                  <a:pt x="279612" y="346091"/>
                </a:lnTo>
                <a:lnTo>
                  <a:pt x="292324" y="319581"/>
                </a:lnTo>
                <a:lnTo>
                  <a:pt x="304326" y="293441"/>
                </a:lnTo>
                <a:lnTo>
                  <a:pt x="313032" y="268253"/>
                </a:lnTo>
                <a:lnTo>
                  <a:pt x="319543" y="243700"/>
                </a:lnTo>
                <a:lnTo>
                  <a:pt x="327953" y="203484"/>
                </a:lnTo>
                <a:lnTo>
                  <a:pt x="334680" y="17131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3" name="SMARTInkShape-2399"/>
          <p:cNvSpPr/>
          <p:nvPr>
            <p:custDataLst>
              <p:tags r:id="rId2"/>
            </p:custDataLst>
          </p:nvPr>
        </p:nvSpPr>
        <p:spPr>
          <a:xfrm>
            <a:off x="4033093" y="406484"/>
            <a:ext cx="364923" cy="430095"/>
          </a:xfrm>
          <a:custGeom>
            <a:avLst/>
            <a:gdLst/>
            <a:ahLst/>
            <a:cxnLst/>
            <a:rect l="0" t="0" r="0" b="0"/>
            <a:pathLst>
              <a:path w="364923" h="430095">
                <a:moveTo>
                  <a:pt x="246807" y="12616"/>
                </a:moveTo>
                <a:lnTo>
                  <a:pt x="246807" y="12616"/>
                </a:lnTo>
                <a:lnTo>
                  <a:pt x="241340" y="12616"/>
                </a:lnTo>
                <a:lnTo>
                  <a:pt x="237347" y="9245"/>
                </a:lnTo>
                <a:lnTo>
                  <a:pt x="231784" y="7590"/>
                </a:lnTo>
                <a:lnTo>
                  <a:pt x="225313" y="6149"/>
                </a:lnTo>
                <a:lnTo>
                  <a:pt x="216998" y="2076"/>
                </a:lnTo>
                <a:lnTo>
                  <a:pt x="173125" y="0"/>
                </a:lnTo>
                <a:lnTo>
                  <a:pt x="134824" y="8762"/>
                </a:lnTo>
                <a:lnTo>
                  <a:pt x="100078" y="29954"/>
                </a:lnTo>
                <a:lnTo>
                  <a:pt x="75825" y="57677"/>
                </a:lnTo>
                <a:lnTo>
                  <a:pt x="53142" y="98983"/>
                </a:lnTo>
                <a:lnTo>
                  <a:pt x="33653" y="138253"/>
                </a:lnTo>
                <a:lnTo>
                  <a:pt x="21284" y="179982"/>
                </a:lnTo>
                <a:lnTo>
                  <a:pt x="12047" y="222195"/>
                </a:lnTo>
                <a:lnTo>
                  <a:pt x="3428" y="261134"/>
                </a:lnTo>
                <a:lnTo>
                  <a:pt x="0" y="300367"/>
                </a:lnTo>
                <a:lnTo>
                  <a:pt x="1205" y="334143"/>
                </a:lnTo>
                <a:lnTo>
                  <a:pt x="8028" y="361407"/>
                </a:lnTo>
                <a:lnTo>
                  <a:pt x="20836" y="380780"/>
                </a:lnTo>
                <a:lnTo>
                  <a:pt x="44831" y="401220"/>
                </a:lnTo>
                <a:lnTo>
                  <a:pt x="68586" y="413821"/>
                </a:lnTo>
                <a:lnTo>
                  <a:pt x="114820" y="427077"/>
                </a:lnTo>
                <a:lnTo>
                  <a:pt x="144928" y="430094"/>
                </a:lnTo>
                <a:lnTo>
                  <a:pt x="185665" y="422757"/>
                </a:lnTo>
                <a:lnTo>
                  <a:pt x="231552" y="403812"/>
                </a:lnTo>
                <a:lnTo>
                  <a:pt x="272564" y="380421"/>
                </a:lnTo>
                <a:lnTo>
                  <a:pt x="311400" y="335286"/>
                </a:lnTo>
                <a:lnTo>
                  <a:pt x="326315" y="313364"/>
                </a:lnTo>
                <a:lnTo>
                  <a:pt x="342645" y="272549"/>
                </a:lnTo>
                <a:lnTo>
                  <a:pt x="351961" y="241266"/>
                </a:lnTo>
                <a:lnTo>
                  <a:pt x="358924" y="206666"/>
                </a:lnTo>
                <a:lnTo>
                  <a:pt x="363664" y="172238"/>
                </a:lnTo>
                <a:lnTo>
                  <a:pt x="364922" y="129056"/>
                </a:lnTo>
                <a:lnTo>
                  <a:pt x="356279" y="89450"/>
                </a:lnTo>
                <a:lnTo>
                  <a:pt x="339921" y="52315"/>
                </a:lnTo>
                <a:lnTo>
                  <a:pt x="325350" y="32141"/>
                </a:lnTo>
                <a:lnTo>
                  <a:pt x="297909" y="11659"/>
                </a:lnTo>
                <a:lnTo>
                  <a:pt x="260694" y="24"/>
                </a:lnTo>
                <a:lnTo>
                  <a:pt x="215017" y="5593"/>
                </a:lnTo>
                <a:lnTo>
                  <a:pt x="176704" y="17020"/>
                </a:lnTo>
                <a:lnTo>
                  <a:pt x="113457" y="380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4" name="SMARTInkShape-2400"/>
          <p:cNvSpPr/>
          <p:nvPr>
            <p:custDataLst>
              <p:tags r:id="rId3"/>
            </p:custDataLst>
          </p:nvPr>
        </p:nvSpPr>
        <p:spPr>
          <a:xfrm>
            <a:off x="8915400" y="1025329"/>
            <a:ext cx="1460501" cy="73222"/>
          </a:xfrm>
          <a:custGeom>
            <a:avLst/>
            <a:gdLst/>
            <a:ahLst/>
            <a:cxnLst/>
            <a:rect l="0" t="0" r="0" b="0"/>
            <a:pathLst>
              <a:path w="1460501" h="73222">
                <a:moveTo>
                  <a:pt x="0" y="3371"/>
                </a:moveTo>
                <a:lnTo>
                  <a:pt x="0" y="3371"/>
                </a:lnTo>
                <a:lnTo>
                  <a:pt x="3370" y="0"/>
                </a:lnTo>
                <a:lnTo>
                  <a:pt x="6480" y="418"/>
                </a:lnTo>
                <a:lnTo>
                  <a:pt x="39851" y="9347"/>
                </a:lnTo>
                <a:lnTo>
                  <a:pt x="79800" y="13082"/>
                </a:lnTo>
                <a:lnTo>
                  <a:pt x="108233" y="14079"/>
                </a:lnTo>
                <a:lnTo>
                  <a:pt x="139888" y="14743"/>
                </a:lnTo>
                <a:lnTo>
                  <a:pt x="177926" y="14480"/>
                </a:lnTo>
                <a:lnTo>
                  <a:pt x="220218" y="13599"/>
                </a:lnTo>
                <a:lnTo>
                  <a:pt x="265344" y="12306"/>
                </a:lnTo>
                <a:lnTo>
                  <a:pt x="317304" y="10739"/>
                </a:lnTo>
                <a:lnTo>
                  <a:pt x="373812" y="8989"/>
                </a:lnTo>
                <a:lnTo>
                  <a:pt x="433357" y="7116"/>
                </a:lnTo>
                <a:lnTo>
                  <a:pt x="499160" y="5162"/>
                </a:lnTo>
                <a:lnTo>
                  <a:pt x="569134" y="3154"/>
                </a:lnTo>
                <a:lnTo>
                  <a:pt x="641889" y="1110"/>
                </a:lnTo>
                <a:lnTo>
                  <a:pt x="713677" y="452"/>
                </a:lnTo>
                <a:lnTo>
                  <a:pt x="784818" y="720"/>
                </a:lnTo>
                <a:lnTo>
                  <a:pt x="855529" y="1603"/>
                </a:lnTo>
                <a:lnTo>
                  <a:pt x="922427" y="3604"/>
                </a:lnTo>
                <a:lnTo>
                  <a:pt x="986778" y="6348"/>
                </a:lnTo>
                <a:lnTo>
                  <a:pt x="1049434" y="9589"/>
                </a:lnTo>
                <a:lnTo>
                  <a:pt x="1101084" y="13161"/>
                </a:lnTo>
                <a:lnTo>
                  <a:pt x="1145396" y="16953"/>
                </a:lnTo>
                <a:lnTo>
                  <a:pt x="1184814" y="20892"/>
                </a:lnTo>
                <a:lnTo>
                  <a:pt x="1213210" y="23519"/>
                </a:lnTo>
                <a:lnTo>
                  <a:pt x="1257642" y="27920"/>
                </a:lnTo>
                <a:lnTo>
                  <a:pt x="1258939" y="29615"/>
                </a:lnTo>
                <a:lnTo>
                  <a:pt x="1256274" y="31450"/>
                </a:lnTo>
                <a:lnTo>
                  <a:pt x="1219450" y="35371"/>
                </a:lnTo>
                <a:lnTo>
                  <a:pt x="1191851" y="37404"/>
                </a:lnTo>
                <a:lnTo>
                  <a:pt x="1155105" y="38760"/>
                </a:lnTo>
                <a:lnTo>
                  <a:pt x="1112265" y="39664"/>
                </a:lnTo>
                <a:lnTo>
                  <a:pt x="1065359" y="40266"/>
                </a:lnTo>
                <a:lnTo>
                  <a:pt x="1010807" y="39962"/>
                </a:lnTo>
                <a:lnTo>
                  <a:pt x="951154" y="39054"/>
                </a:lnTo>
                <a:lnTo>
                  <a:pt x="888103" y="37743"/>
                </a:lnTo>
                <a:lnTo>
                  <a:pt x="822785" y="36869"/>
                </a:lnTo>
                <a:lnTo>
                  <a:pt x="755956" y="36286"/>
                </a:lnTo>
                <a:lnTo>
                  <a:pt x="688122" y="35898"/>
                </a:lnTo>
                <a:lnTo>
                  <a:pt x="623141" y="35639"/>
                </a:lnTo>
                <a:lnTo>
                  <a:pt x="560067" y="35466"/>
                </a:lnTo>
                <a:lnTo>
                  <a:pt x="498260" y="35351"/>
                </a:lnTo>
                <a:lnTo>
                  <a:pt x="445767" y="34569"/>
                </a:lnTo>
                <a:lnTo>
                  <a:pt x="399483" y="33342"/>
                </a:lnTo>
                <a:lnTo>
                  <a:pt x="357339" y="31818"/>
                </a:lnTo>
                <a:lnTo>
                  <a:pt x="325009" y="30802"/>
                </a:lnTo>
                <a:lnTo>
                  <a:pt x="277799" y="29674"/>
                </a:lnTo>
                <a:lnTo>
                  <a:pt x="267043" y="28667"/>
                </a:lnTo>
                <a:lnTo>
                  <a:pt x="263399" y="27291"/>
                </a:lnTo>
                <a:lnTo>
                  <a:pt x="264501" y="25668"/>
                </a:lnTo>
                <a:lnTo>
                  <a:pt x="292063" y="23864"/>
                </a:lnTo>
                <a:lnTo>
                  <a:pt x="313242" y="23383"/>
                </a:lnTo>
                <a:lnTo>
                  <a:pt x="345000" y="22357"/>
                </a:lnTo>
                <a:lnTo>
                  <a:pt x="383811" y="20967"/>
                </a:lnTo>
                <a:lnTo>
                  <a:pt x="427325" y="19335"/>
                </a:lnTo>
                <a:lnTo>
                  <a:pt x="481026" y="18247"/>
                </a:lnTo>
                <a:lnTo>
                  <a:pt x="541521" y="17522"/>
                </a:lnTo>
                <a:lnTo>
                  <a:pt x="606549" y="17038"/>
                </a:lnTo>
                <a:lnTo>
                  <a:pt x="678121" y="16716"/>
                </a:lnTo>
                <a:lnTo>
                  <a:pt x="754059" y="16501"/>
                </a:lnTo>
                <a:lnTo>
                  <a:pt x="832907" y="16358"/>
                </a:lnTo>
                <a:lnTo>
                  <a:pt x="910869" y="18379"/>
                </a:lnTo>
                <a:lnTo>
                  <a:pt x="988247" y="21843"/>
                </a:lnTo>
                <a:lnTo>
                  <a:pt x="1065231" y="26269"/>
                </a:lnTo>
                <a:lnTo>
                  <a:pt x="1134194" y="32042"/>
                </a:lnTo>
                <a:lnTo>
                  <a:pt x="1197808" y="38713"/>
                </a:lnTo>
                <a:lnTo>
                  <a:pt x="1257854" y="45982"/>
                </a:lnTo>
                <a:lnTo>
                  <a:pt x="1306354" y="51534"/>
                </a:lnTo>
                <a:lnTo>
                  <a:pt x="1347151" y="55941"/>
                </a:lnTo>
                <a:lnTo>
                  <a:pt x="1382818" y="59584"/>
                </a:lnTo>
                <a:lnTo>
                  <a:pt x="1424326" y="65514"/>
                </a:lnTo>
                <a:lnTo>
                  <a:pt x="1460500" y="732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10" name="SMARTInkShape-Group449"/>
          <p:cNvGrpSpPr/>
          <p:nvPr/>
        </p:nvGrpSpPr>
        <p:grpSpPr>
          <a:xfrm>
            <a:off x="2263640" y="2473098"/>
            <a:ext cx="649077" cy="278021"/>
            <a:chOff x="2263640" y="2473098"/>
            <a:chExt cx="649077" cy="278021"/>
          </a:xfrm>
        </p:grpSpPr>
        <p:sp>
          <p:nvSpPr>
            <p:cNvPr id="18005" name="SMARTInkShape-2401"/>
            <p:cNvSpPr/>
            <p:nvPr>
              <p:custDataLst>
                <p:tags r:id="rId134"/>
              </p:custDataLst>
            </p:nvPr>
          </p:nvSpPr>
          <p:spPr>
            <a:xfrm>
              <a:off x="2263640" y="2473098"/>
              <a:ext cx="60461" cy="278021"/>
            </a:xfrm>
            <a:custGeom>
              <a:avLst/>
              <a:gdLst/>
              <a:ahLst/>
              <a:cxnLst/>
              <a:rect l="0" t="0" r="0" b="0"/>
              <a:pathLst>
                <a:path w="60461" h="278021">
                  <a:moveTo>
                    <a:pt x="16010" y="28802"/>
                  </a:moveTo>
                  <a:lnTo>
                    <a:pt x="16010" y="28802"/>
                  </a:lnTo>
                  <a:lnTo>
                    <a:pt x="7282" y="19368"/>
                  </a:lnTo>
                  <a:lnTo>
                    <a:pt x="0" y="6325"/>
                  </a:lnTo>
                  <a:lnTo>
                    <a:pt x="398" y="5351"/>
                  </a:lnTo>
                  <a:lnTo>
                    <a:pt x="6106" y="416"/>
                  </a:lnTo>
                  <a:lnTo>
                    <a:pt x="7996" y="0"/>
                  </a:lnTo>
                  <a:lnTo>
                    <a:pt x="9962" y="429"/>
                  </a:lnTo>
                  <a:lnTo>
                    <a:pt x="11978" y="1420"/>
                  </a:lnTo>
                  <a:lnTo>
                    <a:pt x="18186" y="16298"/>
                  </a:lnTo>
                  <a:lnTo>
                    <a:pt x="27311" y="63230"/>
                  </a:lnTo>
                  <a:lnTo>
                    <a:pt x="34203" y="96315"/>
                  </a:lnTo>
                  <a:lnTo>
                    <a:pt x="40088" y="132186"/>
                  </a:lnTo>
                  <a:lnTo>
                    <a:pt x="44350" y="167884"/>
                  </a:lnTo>
                  <a:lnTo>
                    <a:pt x="46750" y="214337"/>
                  </a:lnTo>
                  <a:lnTo>
                    <a:pt x="47560" y="258590"/>
                  </a:lnTo>
                  <a:lnTo>
                    <a:pt x="48377" y="272041"/>
                  </a:lnTo>
                  <a:lnTo>
                    <a:pt x="49582" y="275628"/>
                  </a:lnTo>
                  <a:lnTo>
                    <a:pt x="51091" y="278020"/>
                  </a:lnTo>
                  <a:lnTo>
                    <a:pt x="52803" y="277497"/>
                  </a:lnTo>
                  <a:lnTo>
                    <a:pt x="60460" y="263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6" name="SMARTInkShape-2402"/>
            <p:cNvSpPr/>
            <p:nvPr>
              <p:custDataLst>
                <p:tags r:id="rId135"/>
              </p:custDataLst>
            </p:nvPr>
          </p:nvSpPr>
          <p:spPr>
            <a:xfrm>
              <a:off x="2305931" y="2490867"/>
              <a:ext cx="138820" cy="207884"/>
            </a:xfrm>
            <a:custGeom>
              <a:avLst/>
              <a:gdLst/>
              <a:ahLst/>
              <a:cxnLst/>
              <a:rect l="0" t="0" r="0" b="0"/>
              <a:pathLst>
                <a:path w="138820" h="207884">
                  <a:moveTo>
                    <a:pt x="88019" y="23733"/>
                  </a:moveTo>
                  <a:lnTo>
                    <a:pt x="88019" y="23733"/>
                  </a:lnTo>
                  <a:lnTo>
                    <a:pt x="94927" y="6774"/>
                  </a:lnTo>
                  <a:lnTo>
                    <a:pt x="98850" y="2085"/>
                  </a:lnTo>
                  <a:lnTo>
                    <a:pt x="102946" y="0"/>
                  </a:lnTo>
                  <a:lnTo>
                    <a:pt x="104320" y="856"/>
                  </a:lnTo>
                  <a:lnTo>
                    <a:pt x="105847" y="5569"/>
                  </a:lnTo>
                  <a:lnTo>
                    <a:pt x="103336" y="22898"/>
                  </a:lnTo>
                  <a:lnTo>
                    <a:pt x="91381" y="45906"/>
                  </a:lnTo>
                  <a:lnTo>
                    <a:pt x="55318" y="85484"/>
                  </a:lnTo>
                  <a:lnTo>
                    <a:pt x="9156" y="122742"/>
                  </a:lnTo>
                  <a:lnTo>
                    <a:pt x="2093" y="129034"/>
                  </a:lnTo>
                  <a:lnTo>
                    <a:pt x="440" y="134269"/>
                  </a:lnTo>
                  <a:lnTo>
                    <a:pt x="0" y="137640"/>
                  </a:lnTo>
                  <a:lnTo>
                    <a:pt x="2751" y="149127"/>
                  </a:lnTo>
                  <a:lnTo>
                    <a:pt x="11406" y="164839"/>
                  </a:lnTo>
                  <a:lnTo>
                    <a:pt x="22689" y="172995"/>
                  </a:lnTo>
                  <a:lnTo>
                    <a:pt x="66167" y="190667"/>
                  </a:lnTo>
                  <a:lnTo>
                    <a:pt x="107352" y="201059"/>
                  </a:lnTo>
                  <a:lnTo>
                    <a:pt x="138819" y="207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7" name="SMARTInkShape-2403"/>
            <p:cNvSpPr/>
            <p:nvPr>
              <p:custDataLst>
                <p:tags r:id="rId136"/>
              </p:custDataLst>
            </p:nvPr>
          </p:nvSpPr>
          <p:spPr>
            <a:xfrm>
              <a:off x="2631591" y="2565400"/>
              <a:ext cx="86210" cy="25401"/>
            </a:xfrm>
            <a:custGeom>
              <a:avLst/>
              <a:gdLst/>
              <a:ahLst/>
              <a:cxnLst/>
              <a:rect l="0" t="0" r="0" b="0"/>
              <a:pathLst>
                <a:path w="862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3" y="25400"/>
                  </a:lnTo>
                  <a:lnTo>
                    <a:pt x="46169" y="10205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8" name="SMARTInkShape-2404"/>
            <p:cNvSpPr/>
            <p:nvPr>
              <p:custDataLst>
                <p:tags r:id="rId137"/>
              </p:custDataLst>
            </p:nvPr>
          </p:nvSpPr>
          <p:spPr>
            <a:xfrm>
              <a:off x="2895600" y="2482850"/>
              <a:ext cx="17117" cy="215901"/>
            </a:xfrm>
            <a:custGeom>
              <a:avLst/>
              <a:gdLst/>
              <a:ahLst/>
              <a:cxnLst/>
              <a:rect l="0" t="0" r="0" b="0"/>
              <a:pathLst>
                <a:path w="17117" h="215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4904" y="45869"/>
                  </a:lnTo>
                  <a:lnTo>
                    <a:pt x="17116" y="93083"/>
                  </a:lnTo>
                  <a:lnTo>
                    <a:pt x="15133" y="128859"/>
                  </a:lnTo>
                  <a:lnTo>
                    <a:pt x="11900" y="164045"/>
                  </a:lnTo>
                  <a:lnTo>
                    <a:pt x="6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9" name="SMARTInkShape-2405"/>
            <p:cNvSpPr/>
            <p:nvPr>
              <p:custDataLst>
                <p:tags r:id="rId138"/>
              </p:custDataLst>
            </p:nvPr>
          </p:nvSpPr>
          <p:spPr>
            <a:xfrm>
              <a:off x="2638781" y="2616200"/>
              <a:ext cx="148870" cy="40621"/>
            </a:xfrm>
            <a:custGeom>
              <a:avLst/>
              <a:gdLst/>
              <a:ahLst/>
              <a:cxnLst/>
              <a:rect l="0" t="0" r="0" b="0"/>
              <a:pathLst>
                <a:path w="148870" h="40621">
                  <a:moveTo>
                    <a:pt x="21869" y="19050"/>
                  </a:moveTo>
                  <a:lnTo>
                    <a:pt x="21869" y="19050"/>
                  </a:lnTo>
                  <a:lnTo>
                    <a:pt x="4413" y="28484"/>
                  </a:lnTo>
                  <a:lnTo>
                    <a:pt x="0" y="33356"/>
                  </a:lnTo>
                  <a:lnTo>
                    <a:pt x="234" y="35642"/>
                  </a:lnTo>
                  <a:lnTo>
                    <a:pt x="1801" y="37873"/>
                  </a:lnTo>
                  <a:lnTo>
                    <a:pt x="4257" y="40065"/>
                  </a:lnTo>
                  <a:lnTo>
                    <a:pt x="14512" y="40620"/>
                  </a:lnTo>
                  <a:lnTo>
                    <a:pt x="50833" y="31856"/>
                  </a:lnTo>
                  <a:lnTo>
                    <a:pt x="89796" y="20571"/>
                  </a:lnTo>
                  <a:lnTo>
                    <a:pt x="133542" y="5527"/>
                  </a:lnTo>
                  <a:lnTo>
                    <a:pt x="148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16" name="SMARTInkShape-Group450"/>
          <p:cNvGrpSpPr/>
          <p:nvPr/>
        </p:nvGrpSpPr>
        <p:grpSpPr>
          <a:xfrm>
            <a:off x="1842297" y="3153198"/>
            <a:ext cx="1091131" cy="459953"/>
            <a:chOff x="1842297" y="3153198"/>
            <a:chExt cx="1091131" cy="459953"/>
          </a:xfrm>
        </p:grpSpPr>
        <p:sp>
          <p:nvSpPr>
            <p:cNvPr id="18011" name="SMARTInkShape-2406"/>
            <p:cNvSpPr/>
            <p:nvPr>
              <p:custDataLst>
                <p:tags r:id="rId129"/>
              </p:custDataLst>
            </p:nvPr>
          </p:nvSpPr>
          <p:spPr>
            <a:xfrm>
              <a:off x="1842297" y="3213100"/>
              <a:ext cx="259554" cy="292101"/>
            </a:xfrm>
            <a:custGeom>
              <a:avLst/>
              <a:gdLst/>
              <a:ahLst/>
              <a:cxnLst/>
              <a:rect l="0" t="0" r="0" b="0"/>
              <a:pathLst>
                <a:path w="259554" h="292101">
                  <a:moveTo>
                    <a:pt x="246853" y="0"/>
                  </a:moveTo>
                  <a:lnTo>
                    <a:pt x="246853" y="0"/>
                  </a:lnTo>
                  <a:lnTo>
                    <a:pt x="250224" y="3371"/>
                  </a:lnTo>
                  <a:lnTo>
                    <a:pt x="249997" y="10670"/>
                  </a:lnTo>
                  <a:lnTo>
                    <a:pt x="241492" y="50924"/>
                  </a:lnTo>
                  <a:lnTo>
                    <a:pt x="229664" y="95600"/>
                  </a:lnTo>
                  <a:lnTo>
                    <a:pt x="216400" y="133035"/>
                  </a:lnTo>
                  <a:lnTo>
                    <a:pt x="199217" y="167547"/>
                  </a:lnTo>
                  <a:lnTo>
                    <a:pt x="167827" y="210981"/>
                  </a:lnTo>
                  <a:lnTo>
                    <a:pt x="143291" y="232058"/>
                  </a:lnTo>
                  <a:lnTo>
                    <a:pt x="115924" y="243777"/>
                  </a:lnTo>
                  <a:lnTo>
                    <a:pt x="76120" y="247600"/>
                  </a:lnTo>
                  <a:lnTo>
                    <a:pt x="52203" y="240102"/>
                  </a:lnTo>
                  <a:lnTo>
                    <a:pt x="40887" y="234151"/>
                  </a:lnTo>
                  <a:lnTo>
                    <a:pt x="22668" y="214369"/>
                  </a:lnTo>
                  <a:lnTo>
                    <a:pt x="467" y="171540"/>
                  </a:lnTo>
                  <a:lnTo>
                    <a:pt x="0" y="155262"/>
                  </a:lnTo>
                  <a:lnTo>
                    <a:pt x="4496" y="141677"/>
                  </a:lnTo>
                  <a:lnTo>
                    <a:pt x="11198" y="130936"/>
                  </a:lnTo>
                  <a:lnTo>
                    <a:pt x="22643" y="123340"/>
                  </a:lnTo>
                  <a:lnTo>
                    <a:pt x="39254" y="118318"/>
                  </a:lnTo>
                  <a:lnTo>
                    <a:pt x="63100" y="116086"/>
                  </a:lnTo>
                  <a:lnTo>
                    <a:pt x="107662" y="124942"/>
                  </a:lnTo>
                  <a:lnTo>
                    <a:pt x="146501" y="144343"/>
                  </a:lnTo>
                  <a:lnTo>
                    <a:pt x="165563" y="165517"/>
                  </a:lnTo>
                  <a:lnTo>
                    <a:pt x="195048" y="209240"/>
                  </a:lnTo>
                  <a:lnTo>
                    <a:pt x="227671" y="253680"/>
                  </a:lnTo>
                  <a:lnTo>
                    <a:pt x="25955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2" name="SMARTInkShape-2407"/>
            <p:cNvSpPr/>
            <p:nvPr>
              <p:custDataLst>
                <p:tags r:id="rId130"/>
              </p:custDataLst>
            </p:nvPr>
          </p:nvSpPr>
          <p:spPr>
            <a:xfrm>
              <a:off x="2216150" y="3467983"/>
              <a:ext cx="19051" cy="145168"/>
            </a:xfrm>
            <a:custGeom>
              <a:avLst/>
              <a:gdLst/>
              <a:ahLst/>
              <a:cxnLst/>
              <a:rect l="0" t="0" r="0" b="0"/>
              <a:pathLst>
                <a:path w="19051" h="145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822"/>
                  </a:lnTo>
                  <a:lnTo>
                    <a:pt x="8838" y="9492"/>
                  </a:lnTo>
                  <a:lnTo>
                    <a:pt x="11937" y="47576"/>
                  </a:lnTo>
                  <a:lnTo>
                    <a:pt x="13180" y="87715"/>
                  </a:lnTo>
                  <a:lnTo>
                    <a:pt x="190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3" name="SMARTInkShape-2408"/>
            <p:cNvSpPr/>
            <p:nvPr>
              <p:custDataLst>
                <p:tags r:id="rId131"/>
              </p:custDataLst>
            </p:nvPr>
          </p:nvSpPr>
          <p:spPr>
            <a:xfrm>
              <a:off x="2354278" y="3153198"/>
              <a:ext cx="128573" cy="364703"/>
            </a:xfrm>
            <a:custGeom>
              <a:avLst/>
              <a:gdLst/>
              <a:ahLst/>
              <a:cxnLst/>
              <a:rect l="0" t="0" r="0" b="0"/>
              <a:pathLst>
                <a:path w="128573" h="364703">
                  <a:moveTo>
                    <a:pt x="128572" y="9102"/>
                  </a:moveTo>
                  <a:lnTo>
                    <a:pt x="128572" y="9102"/>
                  </a:lnTo>
                  <a:lnTo>
                    <a:pt x="122797" y="4033"/>
                  </a:lnTo>
                  <a:lnTo>
                    <a:pt x="116363" y="264"/>
                  </a:lnTo>
                  <a:lnTo>
                    <a:pt x="106918" y="0"/>
                  </a:lnTo>
                  <a:lnTo>
                    <a:pt x="95664" y="2940"/>
                  </a:lnTo>
                  <a:lnTo>
                    <a:pt x="75312" y="15351"/>
                  </a:lnTo>
                  <a:lnTo>
                    <a:pt x="45528" y="45291"/>
                  </a:lnTo>
                  <a:lnTo>
                    <a:pt x="22357" y="87244"/>
                  </a:lnTo>
                  <a:lnTo>
                    <a:pt x="8693" y="123795"/>
                  </a:lnTo>
                  <a:lnTo>
                    <a:pt x="1209" y="163558"/>
                  </a:lnTo>
                  <a:lnTo>
                    <a:pt x="0" y="204749"/>
                  </a:lnTo>
                  <a:lnTo>
                    <a:pt x="6517" y="246574"/>
                  </a:lnTo>
                  <a:lnTo>
                    <a:pt x="16470" y="283038"/>
                  </a:lnTo>
                  <a:lnTo>
                    <a:pt x="29360" y="313590"/>
                  </a:lnTo>
                  <a:lnTo>
                    <a:pt x="46848" y="336576"/>
                  </a:lnTo>
                  <a:lnTo>
                    <a:pt x="70143" y="350555"/>
                  </a:lnTo>
                  <a:lnTo>
                    <a:pt x="109522" y="364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4" name="SMARTInkShape-2409"/>
            <p:cNvSpPr/>
            <p:nvPr>
              <p:custDataLst>
                <p:tags r:id="rId132"/>
              </p:custDataLst>
            </p:nvPr>
          </p:nvSpPr>
          <p:spPr>
            <a:xfrm>
              <a:off x="2563006" y="3195149"/>
              <a:ext cx="224645" cy="283506"/>
            </a:xfrm>
            <a:custGeom>
              <a:avLst/>
              <a:gdLst/>
              <a:ahLst/>
              <a:cxnLst/>
              <a:rect l="0" t="0" r="0" b="0"/>
              <a:pathLst>
                <a:path w="224645" h="283506">
                  <a:moveTo>
                    <a:pt x="123044" y="11601"/>
                  </a:moveTo>
                  <a:lnTo>
                    <a:pt x="123044" y="11601"/>
                  </a:lnTo>
                  <a:lnTo>
                    <a:pt x="103471" y="2873"/>
                  </a:lnTo>
                  <a:lnTo>
                    <a:pt x="91062" y="666"/>
                  </a:lnTo>
                  <a:lnTo>
                    <a:pt x="74728" y="7212"/>
                  </a:lnTo>
                  <a:lnTo>
                    <a:pt x="55003" y="23056"/>
                  </a:lnTo>
                  <a:lnTo>
                    <a:pt x="22921" y="67676"/>
                  </a:lnTo>
                  <a:lnTo>
                    <a:pt x="8930" y="102845"/>
                  </a:lnTo>
                  <a:lnTo>
                    <a:pt x="1771" y="141524"/>
                  </a:lnTo>
                  <a:lnTo>
                    <a:pt x="0" y="180823"/>
                  </a:lnTo>
                  <a:lnTo>
                    <a:pt x="3917" y="217103"/>
                  </a:lnTo>
                  <a:lnTo>
                    <a:pt x="14125" y="244517"/>
                  </a:lnTo>
                  <a:lnTo>
                    <a:pt x="28069" y="264697"/>
                  </a:lnTo>
                  <a:lnTo>
                    <a:pt x="43673" y="278368"/>
                  </a:lnTo>
                  <a:lnTo>
                    <a:pt x="61898" y="283505"/>
                  </a:lnTo>
                  <a:lnTo>
                    <a:pt x="81757" y="282025"/>
                  </a:lnTo>
                  <a:lnTo>
                    <a:pt x="102342" y="274311"/>
                  </a:lnTo>
                  <a:lnTo>
                    <a:pt x="130394" y="251327"/>
                  </a:lnTo>
                  <a:lnTo>
                    <a:pt x="142303" y="228448"/>
                  </a:lnTo>
                  <a:lnTo>
                    <a:pt x="152975" y="185918"/>
                  </a:lnTo>
                  <a:lnTo>
                    <a:pt x="156808" y="153281"/>
                  </a:lnTo>
                  <a:lnTo>
                    <a:pt x="156159" y="117608"/>
                  </a:lnTo>
                  <a:lnTo>
                    <a:pt x="141715" y="71938"/>
                  </a:lnTo>
                  <a:lnTo>
                    <a:pt x="116190" y="31596"/>
                  </a:lnTo>
                  <a:lnTo>
                    <a:pt x="94598" y="13197"/>
                  </a:lnTo>
                  <a:lnTo>
                    <a:pt x="71596" y="2433"/>
                  </a:lnTo>
                  <a:lnTo>
                    <a:pt x="49613" y="0"/>
                  </a:lnTo>
                  <a:lnTo>
                    <a:pt x="40223" y="2456"/>
                  </a:lnTo>
                  <a:lnTo>
                    <a:pt x="24146" y="12710"/>
                  </a:lnTo>
                  <a:lnTo>
                    <a:pt x="13708" y="32320"/>
                  </a:lnTo>
                  <a:lnTo>
                    <a:pt x="9937" y="44464"/>
                  </a:lnTo>
                  <a:lnTo>
                    <a:pt x="11391" y="71127"/>
                  </a:lnTo>
                  <a:lnTo>
                    <a:pt x="14742" y="85152"/>
                  </a:lnTo>
                  <a:lnTo>
                    <a:pt x="29754" y="106379"/>
                  </a:lnTo>
                  <a:lnTo>
                    <a:pt x="53359" y="122869"/>
                  </a:lnTo>
                  <a:lnTo>
                    <a:pt x="87369" y="137253"/>
                  </a:lnTo>
                  <a:lnTo>
                    <a:pt x="122241" y="143176"/>
                  </a:lnTo>
                  <a:lnTo>
                    <a:pt x="156554" y="142045"/>
                  </a:lnTo>
                  <a:lnTo>
                    <a:pt x="201960" y="131625"/>
                  </a:lnTo>
                  <a:lnTo>
                    <a:pt x="224644" y="125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5" name="SMARTInkShape-2410"/>
            <p:cNvSpPr/>
            <p:nvPr>
              <p:custDataLst>
                <p:tags r:id="rId133"/>
              </p:custDataLst>
            </p:nvPr>
          </p:nvSpPr>
          <p:spPr>
            <a:xfrm>
              <a:off x="2756783" y="3156833"/>
              <a:ext cx="176645" cy="367418"/>
            </a:xfrm>
            <a:custGeom>
              <a:avLst/>
              <a:gdLst/>
              <a:ahLst/>
              <a:cxnLst/>
              <a:rect l="0" t="0" r="0" b="0"/>
              <a:pathLst>
                <a:path w="176645" h="3674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2520" y="25914"/>
                  </a:lnTo>
                  <a:lnTo>
                    <a:pt x="85904" y="55113"/>
                  </a:lnTo>
                  <a:lnTo>
                    <a:pt x="128940" y="96534"/>
                  </a:lnTo>
                  <a:lnTo>
                    <a:pt x="153242" y="132959"/>
                  </a:lnTo>
                  <a:lnTo>
                    <a:pt x="170158" y="172667"/>
                  </a:lnTo>
                  <a:lnTo>
                    <a:pt x="176644" y="193133"/>
                  </a:lnTo>
                  <a:lnTo>
                    <a:pt x="176325" y="234689"/>
                  </a:lnTo>
                  <a:lnTo>
                    <a:pt x="166070" y="273854"/>
                  </a:lnTo>
                  <a:lnTo>
                    <a:pt x="139758" y="318997"/>
                  </a:lnTo>
                  <a:lnTo>
                    <a:pt x="94367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19" name="SMARTInkShape-Group451"/>
          <p:cNvGrpSpPr/>
          <p:nvPr/>
        </p:nvGrpSpPr>
        <p:grpSpPr>
          <a:xfrm>
            <a:off x="3260529" y="3329527"/>
            <a:ext cx="276422" cy="142518"/>
            <a:chOff x="3260529" y="3329527"/>
            <a:chExt cx="276422" cy="142518"/>
          </a:xfrm>
        </p:grpSpPr>
        <p:sp>
          <p:nvSpPr>
            <p:cNvPr id="18017" name="SMARTInkShape-2411"/>
            <p:cNvSpPr/>
            <p:nvPr>
              <p:custDataLst>
                <p:tags r:id="rId127"/>
              </p:custDataLst>
            </p:nvPr>
          </p:nvSpPr>
          <p:spPr>
            <a:xfrm>
              <a:off x="3260529" y="3329527"/>
              <a:ext cx="238322" cy="29624"/>
            </a:xfrm>
            <a:custGeom>
              <a:avLst/>
              <a:gdLst/>
              <a:ahLst/>
              <a:cxnLst/>
              <a:rect l="0" t="0" r="0" b="0"/>
              <a:pathLst>
                <a:path w="238322" h="29624">
                  <a:moveTo>
                    <a:pt x="3371" y="29623"/>
                  </a:moveTo>
                  <a:lnTo>
                    <a:pt x="3371" y="29623"/>
                  </a:lnTo>
                  <a:lnTo>
                    <a:pt x="0" y="26252"/>
                  </a:lnTo>
                  <a:lnTo>
                    <a:pt x="1829" y="24553"/>
                  </a:lnTo>
                  <a:lnTo>
                    <a:pt x="28806" y="16758"/>
                  </a:lnTo>
                  <a:lnTo>
                    <a:pt x="71820" y="8642"/>
                  </a:lnTo>
                  <a:lnTo>
                    <a:pt x="111404" y="2659"/>
                  </a:lnTo>
                  <a:lnTo>
                    <a:pt x="152515" y="0"/>
                  </a:lnTo>
                  <a:lnTo>
                    <a:pt x="188661" y="700"/>
                  </a:lnTo>
                  <a:lnTo>
                    <a:pt x="238321" y="4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8" name="SMARTInkShape-2412"/>
            <p:cNvSpPr/>
            <p:nvPr>
              <p:custDataLst>
                <p:tags r:id="rId128"/>
              </p:custDataLst>
            </p:nvPr>
          </p:nvSpPr>
          <p:spPr>
            <a:xfrm>
              <a:off x="3285598" y="3422650"/>
              <a:ext cx="251353" cy="49395"/>
            </a:xfrm>
            <a:custGeom>
              <a:avLst/>
              <a:gdLst/>
              <a:ahLst/>
              <a:cxnLst/>
              <a:rect l="0" t="0" r="0" b="0"/>
              <a:pathLst>
                <a:path w="251353" h="49395">
                  <a:moveTo>
                    <a:pt x="16402" y="31750"/>
                  </a:moveTo>
                  <a:lnTo>
                    <a:pt x="16402" y="31750"/>
                  </a:lnTo>
                  <a:lnTo>
                    <a:pt x="3310" y="41184"/>
                  </a:lnTo>
                  <a:lnTo>
                    <a:pt x="0" y="46055"/>
                  </a:lnTo>
                  <a:lnTo>
                    <a:pt x="1234" y="47637"/>
                  </a:lnTo>
                  <a:lnTo>
                    <a:pt x="8249" y="49394"/>
                  </a:lnTo>
                  <a:lnTo>
                    <a:pt x="44325" y="40270"/>
                  </a:lnTo>
                  <a:lnTo>
                    <a:pt x="85021" y="29892"/>
                  </a:lnTo>
                  <a:lnTo>
                    <a:pt x="108715" y="24162"/>
                  </a:lnTo>
                  <a:lnTo>
                    <a:pt x="135094" y="18930"/>
                  </a:lnTo>
                  <a:lnTo>
                    <a:pt x="163264" y="14031"/>
                  </a:lnTo>
                  <a:lnTo>
                    <a:pt x="192626" y="9354"/>
                  </a:lnTo>
                  <a:lnTo>
                    <a:pt x="251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23" name="SMARTInkShape-Group452"/>
          <p:cNvGrpSpPr/>
          <p:nvPr/>
        </p:nvGrpSpPr>
        <p:grpSpPr>
          <a:xfrm>
            <a:off x="4034896" y="2929684"/>
            <a:ext cx="416455" cy="569167"/>
            <a:chOff x="4034896" y="2929684"/>
            <a:chExt cx="416455" cy="569167"/>
          </a:xfrm>
        </p:grpSpPr>
        <p:sp>
          <p:nvSpPr>
            <p:cNvPr id="18020" name="SMARTInkShape-2413"/>
            <p:cNvSpPr/>
            <p:nvPr>
              <p:custDataLst>
                <p:tags r:id="rId124"/>
              </p:custDataLst>
            </p:nvPr>
          </p:nvSpPr>
          <p:spPr>
            <a:xfrm>
              <a:off x="4083103" y="2929684"/>
              <a:ext cx="114248" cy="119511"/>
            </a:xfrm>
            <a:custGeom>
              <a:avLst/>
              <a:gdLst/>
              <a:ahLst/>
              <a:cxnLst/>
              <a:rect l="0" t="0" r="0" b="0"/>
              <a:pathLst>
                <a:path w="114248" h="119511">
                  <a:moveTo>
                    <a:pt x="25347" y="23066"/>
                  </a:moveTo>
                  <a:lnTo>
                    <a:pt x="25347" y="23066"/>
                  </a:lnTo>
                  <a:lnTo>
                    <a:pt x="21976" y="23066"/>
                  </a:lnTo>
                  <a:lnTo>
                    <a:pt x="20983" y="24477"/>
                  </a:lnTo>
                  <a:lnTo>
                    <a:pt x="10324" y="69519"/>
                  </a:lnTo>
                  <a:lnTo>
                    <a:pt x="1314" y="109146"/>
                  </a:lnTo>
                  <a:lnTo>
                    <a:pt x="217" y="119510"/>
                  </a:lnTo>
                  <a:lnTo>
                    <a:pt x="0" y="105068"/>
                  </a:lnTo>
                  <a:lnTo>
                    <a:pt x="5027" y="64899"/>
                  </a:lnTo>
                  <a:lnTo>
                    <a:pt x="11487" y="31463"/>
                  </a:lnTo>
                  <a:lnTo>
                    <a:pt x="18246" y="17156"/>
                  </a:lnTo>
                  <a:lnTo>
                    <a:pt x="31599" y="6093"/>
                  </a:lnTo>
                  <a:lnTo>
                    <a:pt x="40098" y="1167"/>
                  </a:lnTo>
                  <a:lnTo>
                    <a:pt x="47881" y="0"/>
                  </a:lnTo>
                  <a:lnTo>
                    <a:pt x="55186" y="1339"/>
                  </a:lnTo>
                  <a:lnTo>
                    <a:pt x="62173" y="4348"/>
                  </a:lnTo>
                  <a:lnTo>
                    <a:pt x="75581" y="18980"/>
                  </a:lnTo>
                  <a:lnTo>
                    <a:pt x="102047" y="65567"/>
                  </a:lnTo>
                  <a:lnTo>
                    <a:pt x="114247" y="105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1" name="SMARTInkShape-2414"/>
            <p:cNvSpPr/>
            <p:nvPr>
              <p:custDataLst>
                <p:tags r:id="rId125"/>
              </p:custDataLst>
            </p:nvPr>
          </p:nvSpPr>
          <p:spPr>
            <a:xfrm>
              <a:off x="4034896" y="3158642"/>
              <a:ext cx="276755" cy="276709"/>
            </a:xfrm>
            <a:custGeom>
              <a:avLst/>
              <a:gdLst/>
              <a:ahLst/>
              <a:cxnLst/>
              <a:rect l="0" t="0" r="0" b="0"/>
              <a:pathLst>
                <a:path w="276755" h="276709">
                  <a:moveTo>
                    <a:pt x="264054" y="3658"/>
                  </a:moveTo>
                  <a:lnTo>
                    <a:pt x="264054" y="3658"/>
                  </a:lnTo>
                  <a:lnTo>
                    <a:pt x="267425" y="287"/>
                  </a:lnTo>
                  <a:lnTo>
                    <a:pt x="268418" y="0"/>
                  </a:lnTo>
                  <a:lnTo>
                    <a:pt x="269080" y="514"/>
                  </a:lnTo>
                  <a:lnTo>
                    <a:pt x="273513" y="19892"/>
                  </a:lnTo>
                  <a:lnTo>
                    <a:pt x="269052" y="51036"/>
                  </a:lnTo>
                  <a:lnTo>
                    <a:pt x="255422" y="87075"/>
                  </a:lnTo>
                  <a:lnTo>
                    <a:pt x="221123" y="131307"/>
                  </a:lnTo>
                  <a:lnTo>
                    <a:pt x="175212" y="166677"/>
                  </a:lnTo>
                  <a:lnTo>
                    <a:pt x="142489" y="182179"/>
                  </a:lnTo>
                  <a:lnTo>
                    <a:pt x="109131" y="192362"/>
                  </a:lnTo>
                  <a:lnTo>
                    <a:pt x="75490" y="196887"/>
                  </a:lnTo>
                  <a:lnTo>
                    <a:pt x="47368" y="193255"/>
                  </a:lnTo>
                  <a:lnTo>
                    <a:pt x="34930" y="189322"/>
                  </a:lnTo>
                  <a:lnTo>
                    <a:pt x="15466" y="173664"/>
                  </a:lnTo>
                  <a:lnTo>
                    <a:pt x="7312" y="163562"/>
                  </a:lnTo>
                  <a:lnTo>
                    <a:pt x="133" y="142930"/>
                  </a:lnTo>
                  <a:lnTo>
                    <a:pt x="0" y="123412"/>
                  </a:lnTo>
                  <a:lnTo>
                    <a:pt x="4645" y="107682"/>
                  </a:lnTo>
                  <a:lnTo>
                    <a:pt x="18939" y="93635"/>
                  </a:lnTo>
                  <a:lnTo>
                    <a:pt x="39403" y="82453"/>
                  </a:lnTo>
                  <a:lnTo>
                    <a:pt x="62609" y="77484"/>
                  </a:lnTo>
                  <a:lnTo>
                    <a:pt x="90797" y="82801"/>
                  </a:lnTo>
                  <a:lnTo>
                    <a:pt x="121434" y="95983"/>
                  </a:lnTo>
                  <a:lnTo>
                    <a:pt x="165744" y="127204"/>
                  </a:lnTo>
                  <a:lnTo>
                    <a:pt x="203175" y="163971"/>
                  </a:lnTo>
                  <a:lnTo>
                    <a:pt x="225163" y="204421"/>
                  </a:lnTo>
                  <a:lnTo>
                    <a:pt x="253079" y="248527"/>
                  </a:lnTo>
                  <a:lnTo>
                    <a:pt x="276754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2" name="SMARTInkShape-2415"/>
            <p:cNvSpPr/>
            <p:nvPr>
              <p:custDataLst>
                <p:tags r:id="rId126"/>
              </p:custDataLst>
            </p:nvPr>
          </p:nvSpPr>
          <p:spPr>
            <a:xfrm>
              <a:off x="4436554" y="3397250"/>
              <a:ext cx="14797" cy="101601"/>
            </a:xfrm>
            <a:custGeom>
              <a:avLst/>
              <a:gdLst/>
              <a:ahLst/>
              <a:cxnLst/>
              <a:rect l="0" t="0" r="0" b="0"/>
              <a:pathLst>
                <a:path w="14797" h="101601">
                  <a:moveTo>
                    <a:pt x="2096" y="0"/>
                  </a:moveTo>
                  <a:lnTo>
                    <a:pt x="2096" y="0"/>
                  </a:lnTo>
                  <a:lnTo>
                    <a:pt x="0" y="47530"/>
                  </a:lnTo>
                  <a:lnTo>
                    <a:pt x="3092" y="79212"/>
                  </a:lnTo>
                  <a:lnTo>
                    <a:pt x="1479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24" name="SMARTInkShape-2416"/>
          <p:cNvSpPr/>
          <p:nvPr>
            <p:custDataLst>
              <p:tags r:id="rId4"/>
            </p:custDataLst>
          </p:nvPr>
        </p:nvSpPr>
        <p:spPr>
          <a:xfrm>
            <a:off x="4165600" y="3730774"/>
            <a:ext cx="889001" cy="60328"/>
          </a:xfrm>
          <a:custGeom>
            <a:avLst/>
            <a:gdLst/>
            <a:ahLst/>
            <a:cxnLst/>
            <a:rect l="0" t="0" r="0" b="0"/>
            <a:pathLst>
              <a:path w="889001" h="60328">
                <a:moveTo>
                  <a:pt x="0" y="3026"/>
                </a:moveTo>
                <a:lnTo>
                  <a:pt x="0" y="3026"/>
                </a:lnTo>
                <a:lnTo>
                  <a:pt x="6479" y="13871"/>
                </a:lnTo>
                <a:lnTo>
                  <a:pt x="15580" y="24074"/>
                </a:lnTo>
                <a:lnTo>
                  <a:pt x="59653" y="47165"/>
                </a:lnTo>
                <a:lnTo>
                  <a:pt x="107123" y="59456"/>
                </a:lnTo>
                <a:lnTo>
                  <a:pt x="145212" y="60327"/>
                </a:lnTo>
                <a:lnTo>
                  <a:pt x="183778" y="54598"/>
                </a:lnTo>
                <a:lnTo>
                  <a:pt x="220673" y="44291"/>
                </a:lnTo>
                <a:lnTo>
                  <a:pt x="267800" y="23327"/>
                </a:lnTo>
                <a:lnTo>
                  <a:pt x="304734" y="5513"/>
                </a:lnTo>
                <a:lnTo>
                  <a:pt x="337314" y="0"/>
                </a:lnTo>
                <a:lnTo>
                  <a:pt x="365861" y="3227"/>
                </a:lnTo>
                <a:lnTo>
                  <a:pt x="412398" y="12839"/>
                </a:lnTo>
                <a:lnTo>
                  <a:pt x="445049" y="15149"/>
                </a:lnTo>
                <a:lnTo>
                  <a:pt x="485431" y="18526"/>
                </a:lnTo>
                <a:lnTo>
                  <a:pt x="529249" y="20498"/>
                </a:lnTo>
                <a:lnTo>
                  <a:pt x="573889" y="22080"/>
                </a:lnTo>
                <a:lnTo>
                  <a:pt x="617246" y="25135"/>
                </a:lnTo>
                <a:lnTo>
                  <a:pt x="656272" y="26963"/>
                </a:lnTo>
                <a:lnTo>
                  <a:pt x="691726" y="27776"/>
                </a:lnTo>
                <a:lnTo>
                  <a:pt x="723947" y="28137"/>
                </a:lnTo>
                <a:lnTo>
                  <a:pt x="769853" y="24969"/>
                </a:lnTo>
                <a:lnTo>
                  <a:pt x="814736" y="22933"/>
                </a:lnTo>
                <a:lnTo>
                  <a:pt x="859313" y="22329"/>
                </a:lnTo>
                <a:lnTo>
                  <a:pt x="889000" y="220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5" name="SMARTInkShape-2417"/>
          <p:cNvSpPr/>
          <p:nvPr>
            <p:custDataLst>
              <p:tags r:id="rId5"/>
            </p:custDataLst>
          </p:nvPr>
        </p:nvSpPr>
        <p:spPr>
          <a:xfrm>
            <a:off x="4675808" y="4197766"/>
            <a:ext cx="321643" cy="350092"/>
          </a:xfrm>
          <a:custGeom>
            <a:avLst/>
            <a:gdLst/>
            <a:ahLst/>
            <a:cxnLst/>
            <a:rect l="0" t="0" r="0" b="0"/>
            <a:pathLst>
              <a:path w="321643" h="350092">
                <a:moveTo>
                  <a:pt x="270842" y="18634"/>
                </a:moveTo>
                <a:lnTo>
                  <a:pt x="270842" y="18634"/>
                </a:lnTo>
                <a:lnTo>
                  <a:pt x="282398" y="989"/>
                </a:lnTo>
                <a:lnTo>
                  <a:pt x="282073" y="521"/>
                </a:lnTo>
                <a:lnTo>
                  <a:pt x="279832" y="0"/>
                </a:lnTo>
                <a:lnTo>
                  <a:pt x="240502" y="24124"/>
                </a:lnTo>
                <a:lnTo>
                  <a:pt x="207263" y="44357"/>
                </a:lnTo>
                <a:lnTo>
                  <a:pt x="166620" y="72164"/>
                </a:lnTo>
                <a:lnTo>
                  <a:pt x="124567" y="99575"/>
                </a:lnTo>
                <a:lnTo>
                  <a:pt x="84475" y="125164"/>
                </a:lnTo>
                <a:lnTo>
                  <a:pt x="36959" y="157991"/>
                </a:lnTo>
                <a:lnTo>
                  <a:pt x="6156" y="184999"/>
                </a:lnTo>
                <a:lnTo>
                  <a:pt x="3368" y="188810"/>
                </a:lnTo>
                <a:lnTo>
                  <a:pt x="5037" y="192057"/>
                </a:lnTo>
                <a:lnTo>
                  <a:pt x="16299" y="197546"/>
                </a:lnTo>
                <a:lnTo>
                  <a:pt x="52586" y="201232"/>
                </a:lnTo>
                <a:lnTo>
                  <a:pt x="99085" y="202324"/>
                </a:lnTo>
                <a:lnTo>
                  <a:pt x="141870" y="199276"/>
                </a:lnTo>
                <a:lnTo>
                  <a:pt x="167873" y="200647"/>
                </a:lnTo>
                <a:lnTo>
                  <a:pt x="170446" y="204182"/>
                </a:lnTo>
                <a:lnTo>
                  <a:pt x="170045" y="209360"/>
                </a:lnTo>
                <a:lnTo>
                  <a:pt x="167660" y="215635"/>
                </a:lnTo>
                <a:lnTo>
                  <a:pt x="137337" y="241321"/>
                </a:lnTo>
                <a:lnTo>
                  <a:pt x="104497" y="261069"/>
                </a:lnTo>
                <a:lnTo>
                  <a:pt x="69205" y="281605"/>
                </a:lnTo>
                <a:lnTo>
                  <a:pt x="27653" y="310884"/>
                </a:lnTo>
                <a:lnTo>
                  <a:pt x="3818" y="329438"/>
                </a:lnTo>
                <a:lnTo>
                  <a:pt x="1103" y="334491"/>
                </a:lnTo>
                <a:lnTo>
                  <a:pt x="0" y="339273"/>
                </a:lnTo>
                <a:lnTo>
                  <a:pt x="2791" y="343165"/>
                </a:lnTo>
                <a:lnTo>
                  <a:pt x="15301" y="349372"/>
                </a:lnTo>
                <a:lnTo>
                  <a:pt x="59032" y="350091"/>
                </a:lnTo>
                <a:lnTo>
                  <a:pt x="100504" y="345630"/>
                </a:lnTo>
                <a:lnTo>
                  <a:pt x="147158" y="338238"/>
                </a:lnTo>
                <a:lnTo>
                  <a:pt x="171453" y="333303"/>
                </a:lnTo>
                <a:lnTo>
                  <a:pt x="218203" y="323587"/>
                </a:lnTo>
                <a:lnTo>
                  <a:pt x="257796" y="316917"/>
                </a:lnTo>
                <a:lnTo>
                  <a:pt x="298334" y="309195"/>
                </a:lnTo>
                <a:lnTo>
                  <a:pt x="321642" y="3043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6" name="SMARTInkShape-2418"/>
          <p:cNvSpPr/>
          <p:nvPr>
            <p:custDataLst>
              <p:tags r:id="rId6"/>
            </p:custDataLst>
          </p:nvPr>
        </p:nvSpPr>
        <p:spPr>
          <a:xfrm>
            <a:off x="8577379" y="450850"/>
            <a:ext cx="2218835" cy="846581"/>
          </a:xfrm>
          <a:custGeom>
            <a:avLst/>
            <a:gdLst/>
            <a:ahLst/>
            <a:cxnLst/>
            <a:rect l="0" t="0" r="0" b="0"/>
            <a:pathLst>
              <a:path w="2218835" h="846581">
                <a:moveTo>
                  <a:pt x="115771" y="146050"/>
                </a:moveTo>
                <a:lnTo>
                  <a:pt x="115771" y="146050"/>
                </a:lnTo>
                <a:lnTo>
                  <a:pt x="115771" y="142679"/>
                </a:lnTo>
                <a:lnTo>
                  <a:pt x="116476" y="141686"/>
                </a:lnTo>
                <a:lnTo>
                  <a:pt x="117652" y="141024"/>
                </a:lnTo>
                <a:lnTo>
                  <a:pt x="122251" y="140288"/>
                </a:lnTo>
                <a:lnTo>
                  <a:pt x="165229" y="136406"/>
                </a:lnTo>
                <a:lnTo>
                  <a:pt x="204545" y="130945"/>
                </a:lnTo>
                <a:lnTo>
                  <a:pt x="227870" y="127514"/>
                </a:lnTo>
                <a:lnTo>
                  <a:pt x="254709" y="123815"/>
                </a:lnTo>
                <a:lnTo>
                  <a:pt x="283891" y="119938"/>
                </a:lnTo>
                <a:lnTo>
                  <a:pt x="314634" y="115942"/>
                </a:lnTo>
                <a:lnTo>
                  <a:pt x="351357" y="111867"/>
                </a:lnTo>
                <a:lnTo>
                  <a:pt x="392067" y="107739"/>
                </a:lnTo>
                <a:lnTo>
                  <a:pt x="435435" y="103576"/>
                </a:lnTo>
                <a:lnTo>
                  <a:pt x="482691" y="100095"/>
                </a:lnTo>
                <a:lnTo>
                  <a:pt x="532542" y="97069"/>
                </a:lnTo>
                <a:lnTo>
                  <a:pt x="584117" y="94346"/>
                </a:lnTo>
                <a:lnTo>
                  <a:pt x="636140" y="92531"/>
                </a:lnTo>
                <a:lnTo>
                  <a:pt x="688462" y="91320"/>
                </a:lnTo>
                <a:lnTo>
                  <a:pt x="740982" y="90514"/>
                </a:lnTo>
                <a:lnTo>
                  <a:pt x="795044" y="89976"/>
                </a:lnTo>
                <a:lnTo>
                  <a:pt x="850136" y="89617"/>
                </a:lnTo>
                <a:lnTo>
                  <a:pt x="905914" y="89378"/>
                </a:lnTo>
                <a:lnTo>
                  <a:pt x="961444" y="89924"/>
                </a:lnTo>
                <a:lnTo>
                  <a:pt x="1016808" y="90994"/>
                </a:lnTo>
                <a:lnTo>
                  <a:pt x="1072062" y="92413"/>
                </a:lnTo>
                <a:lnTo>
                  <a:pt x="1126540" y="93358"/>
                </a:lnTo>
                <a:lnTo>
                  <a:pt x="1180494" y="93989"/>
                </a:lnTo>
                <a:lnTo>
                  <a:pt x="1234100" y="94409"/>
                </a:lnTo>
                <a:lnTo>
                  <a:pt x="1288186" y="94690"/>
                </a:lnTo>
                <a:lnTo>
                  <a:pt x="1342588" y="94876"/>
                </a:lnTo>
                <a:lnTo>
                  <a:pt x="1397197" y="95001"/>
                </a:lnTo>
                <a:lnTo>
                  <a:pt x="1448421" y="95789"/>
                </a:lnTo>
                <a:lnTo>
                  <a:pt x="1497387" y="97021"/>
                </a:lnTo>
                <a:lnTo>
                  <a:pt x="1544847" y="98547"/>
                </a:lnTo>
                <a:lnTo>
                  <a:pt x="1588484" y="100270"/>
                </a:lnTo>
                <a:lnTo>
                  <a:pt x="1629569" y="102125"/>
                </a:lnTo>
                <a:lnTo>
                  <a:pt x="1668951" y="104066"/>
                </a:lnTo>
                <a:lnTo>
                  <a:pt x="1704380" y="106772"/>
                </a:lnTo>
                <a:lnTo>
                  <a:pt x="1737170" y="109987"/>
                </a:lnTo>
                <a:lnTo>
                  <a:pt x="1768204" y="113541"/>
                </a:lnTo>
                <a:lnTo>
                  <a:pt x="1795948" y="117322"/>
                </a:lnTo>
                <a:lnTo>
                  <a:pt x="1821500" y="121253"/>
                </a:lnTo>
                <a:lnTo>
                  <a:pt x="1866589" y="128679"/>
                </a:lnTo>
                <a:lnTo>
                  <a:pt x="1903091" y="134332"/>
                </a:lnTo>
                <a:lnTo>
                  <a:pt x="1941294" y="144851"/>
                </a:lnTo>
                <a:lnTo>
                  <a:pt x="1986427" y="160195"/>
                </a:lnTo>
                <a:lnTo>
                  <a:pt x="2029863" y="177154"/>
                </a:lnTo>
                <a:lnTo>
                  <a:pt x="2076863" y="212697"/>
                </a:lnTo>
                <a:lnTo>
                  <a:pt x="2123417" y="257287"/>
                </a:lnTo>
                <a:lnTo>
                  <a:pt x="2159370" y="302089"/>
                </a:lnTo>
                <a:lnTo>
                  <a:pt x="2187816" y="346957"/>
                </a:lnTo>
                <a:lnTo>
                  <a:pt x="2208556" y="392237"/>
                </a:lnTo>
                <a:lnTo>
                  <a:pt x="2216650" y="424564"/>
                </a:lnTo>
                <a:lnTo>
                  <a:pt x="2218834" y="457747"/>
                </a:lnTo>
                <a:lnTo>
                  <a:pt x="2216751" y="491310"/>
                </a:lnTo>
                <a:lnTo>
                  <a:pt x="2211119" y="525041"/>
                </a:lnTo>
                <a:lnTo>
                  <a:pt x="2193273" y="572394"/>
                </a:lnTo>
                <a:lnTo>
                  <a:pt x="2172463" y="604588"/>
                </a:lnTo>
                <a:lnTo>
                  <a:pt x="2131098" y="648802"/>
                </a:lnTo>
                <a:lnTo>
                  <a:pt x="2096615" y="672179"/>
                </a:lnTo>
                <a:lnTo>
                  <a:pt x="2053069" y="691976"/>
                </a:lnTo>
                <a:lnTo>
                  <a:pt x="2027486" y="700500"/>
                </a:lnTo>
                <a:lnTo>
                  <a:pt x="1999848" y="708300"/>
                </a:lnTo>
                <a:lnTo>
                  <a:pt x="1970837" y="715617"/>
                </a:lnTo>
                <a:lnTo>
                  <a:pt x="1940916" y="722611"/>
                </a:lnTo>
                <a:lnTo>
                  <a:pt x="1910385" y="729391"/>
                </a:lnTo>
                <a:lnTo>
                  <a:pt x="1879446" y="736027"/>
                </a:lnTo>
                <a:lnTo>
                  <a:pt x="1847534" y="741863"/>
                </a:lnTo>
                <a:lnTo>
                  <a:pt x="1814969" y="747164"/>
                </a:lnTo>
                <a:lnTo>
                  <a:pt x="1781969" y="752109"/>
                </a:lnTo>
                <a:lnTo>
                  <a:pt x="1748680" y="756817"/>
                </a:lnTo>
                <a:lnTo>
                  <a:pt x="1715198" y="761367"/>
                </a:lnTo>
                <a:lnTo>
                  <a:pt x="1681589" y="765811"/>
                </a:lnTo>
                <a:lnTo>
                  <a:pt x="1647190" y="769480"/>
                </a:lnTo>
                <a:lnTo>
                  <a:pt x="1612260" y="772631"/>
                </a:lnTo>
                <a:lnTo>
                  <a:pt x="1576980" y="775437"/>
                </a:lnTo>
                <a:lnTo>
                  <a:pt x="1540760" y="778719"/>
                </a:lnTo>
                <a:lnTo>
                  <a:pt x="1503913" y="782318"/>
                </a:lnTo>
                <a:lnTo>
                  <a:pt x="1466650" y="786129"/>
                </a:lnTo>
                <a:lnTo>
                  <a:pt x="1427696" y="790080"/>
                </a:lnTo>
                <a:lnTo>
                  <a:pt x="1387616" y="794126"/>
                </a:lnTo>
                <a:lnTo>
                  <a:pt x="1346782" y="798234"/>
                </a:lnTo>
                <a:lnTo>
                  <a:pt x="1305451" y="802384"/>
                </a:lnTo>
                <a:lnTo>
                  <a:pt x="1263785" y="806561"/>
                </a:lnTo>
                <a:lnTo>
                  <a:pt x="1221897" y="810758"/>
                </a:lnTo>
                <a:lnTo>
                  <a:pt x="1179156" y="814966"/>
                </a:lnTo>
                <a:lnTo>
                  <a:pt x="1135843" y="819183"/>
                </a:lnTo>
                <a:lnTo>
                  <a:pt x="1092152" y="823405"/>
                </a:lnTo>
                <a:lnTo>
                  <a:pt x="1048914" y="827631"/>
                </a:lnTo>
                <a:lnTo>
                  <a:pt x="1005977" y="831860"/>
                </a:lnTo>
                <a:lnTo>
                  <a:pt x="963241" y="836090"/>
                </a:lnTo>
                <a:lnTo>
                  <a:pt x="919935" y="839615"/>
                </a:lnTo>
                <a:lnTo>
                  <a:pt x="876248" y="842671"/>
                </a:lnTo>
                <a:lnTo>
                  <a:pt x="832306" y="845414"/>
                </a:lnTo>
                <a:lnTo>
                  <a:pt x="789605" y="846537"/>
                </a:lnTo>
                <a:lnTo>
                  <a:pt x="747730" y="846580"/>
                </a:lnTo>
                <a:lnTo>
                  <a:pt x="706412" y="845904"/>
                </a:lnTo>
                <a:lnTo>
                  <a:pt x="666165" y="844747"/>
                </a:lnTo>
                <a:lnTo>
                  <a:pt x="626634" y="843270"/>
                </a:lnTo>
                <a:lnTo>
                  <a:pt x="587579" y="841580"/>
                </a:lnTo>
                <a:lnTo>
                  <a:pt x="549547" y="838337"/>
                </a:lnTo>
                <a:lnTo>
                  <a:pt x="512202" y="834058"/>
                </a:lnTo>
                <a:lnTo>
                  <a:pt x="475306" y="829088"/>
                </a:lnTo>
                <a:lnTo>
                  <a:pt x="440833" y="823659"/>
                </a:lnTo>
                <a:lnTo>
                  <a:pt x="407974" y="817923"/>
                </a:lnTo>
                <a:lnTo>
                  <a:pt x="376190" y="811982"/>
                </a:lnTo>
                <a:lnTo>
                  <a:pt x="345828" y="805904"/>
                </a:lnTo>
                <a:lnTo>
                  <a:pt x="316415" y="799736"/>
                </a:lnTo>
                <a:lnTo>
                  <a:pt x="287633" y="793508"/>
                </a:lnTo>
                <a:lnTo>
                  <a:pt x="259275" y="786533"/>
                </a:lnTo>
                <a:lnTo>
                  <a:pt x="231196" y="779061"/>
                </a:lnTo>
                <a:lnTo>
                  <a:pt x="203304" y="771257"/>
                </a:lnTo>
                <a:lnTo>
                  <a:pt x="178359" y="761116"/>
                </a:lnTo>
                <a:lnTo>
                  <a:pt x="133710" y="736677"/>
                </a:lnTo>
                <a:lnTo>
                  <a:pt x="94579" y="707471"/>
                </a:lnTo>
                <a:lnTo>
                  <a:pt x="61197" y="674265"/>
                </a:lnTo>
                <a:lnTo>
                  <a:pt x="36953" y="635988"/>
                </a:lnTo>
                <a:lnTo>
                  <a:pt x="20532" y="593576"/>
                </a:lnTo>
                <a:lnTo>
                  <a:pt x="9237" y="548150"/>
                </a:lnTo>
                <a:lnTo>
                  <a:pt x="5237" y="524184"/>
                </a:lnTo>
                <a:lnTo>
                  <a:pt x="1865" y="499739"/>
                </a:lnTo>
                <a:lnTo>
                  <a:pt x="322" y="474976"/>
                </a:lnTo>
                <a:lnTo>
                  <a:pt x="0" y="450001"/>
                </a:lnTo>
                <a:lnTo>
                  <a:pt x="490" y="424884"/>
                </a:lnTo>
                <a:lnTo>
                  <a:pt x="2229" y="396850"/>
                </a:lnTo>
                <a:lnTo>
                  <a:pt x="4797" y="366872"/>
                </a:lnTo>
                <a:lnTo>
                  <a:pt x="7923" y="335598"/>
                </a:lnTo>
                <a:lnTo>
                  <a:pt x="12828" y="306282"/>
                </a:lnTo>
                <a:lnTo>
                  <a:pt x="18920" y="278271"/>
                </a:lnTo>
                <a:lnTo>
                  <a:pt x="25803" y="251131"/>
                </a:lnTo>
                <a:lnTo>
                  <a:pt x="34626" y="225982"/>
                </a:lnTo>
                <a:lnTo>
                  <a:pt x="55717" y="179223"/>
                </a:lnTo>
                <a:lnTo>
                  <a:pt x="84847" y="136805"/>
                </a:lnTo>
                <a:lnTo>
                  <a:pt x="121783" y="98197"/>
                </a:lnTo>
                <a:lnTo>
                  <a:pt x="168772" y="64574"/>
                </a:lnTo>
                <a:lnTo>
                  <a:pt x="194145" y="50811"/>
                </a:lnTo>
                <a:lnTo>
                  <a:pt x="220232" y="38813"/>
                </a:lnTo>
                <a:lnTo>
                  <a:pt x="246793" y="27992"/>
                </a:lnTo>
                <a:lnTo>
                  <a:pt x="271559" y="20072"/>
                </a:lnTo>
                <a:lnTo>
                  <a:pt x="317890" y="9391"/>
                </a:lnTo>
                <a:lnTo>
                  <a:pt x="36342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33" name="SMARTInkShape-Group456"/>
          <p:cNvGrpSpPr/>
          <p:nvPr/>
        </p:nvGrpSpPr>
        <p:grpSpPr>
          <a:xfrm>
            <a:off x="4826000" y="4198233"/>
            <a:ext cx="737392" cy="799225"/>
            <a:chOff x="4826000" y="4198233"/>
            <a:chExt cx="737392" cy="799225"/>
          </a:xfrm>
        </p:grpSpPr>
        <p:sp>
          <p:nvSpPr>
            <p:cNvPr id="18027" name="SMARTInkShape-2419"/>
            <p:cNvSpPr/>
            <p:nvPr>
              <p:custDataLst>
                <p:tags r:id="rId118"/>
              </p:custDataLst>
            </p:nvPr>
          </p:nvSpPr>
          <p:spPr>
            <a:xfrm>
              <a:off x="5105400" y="4235450"/>
              <a:ext cx="190501" cy="203201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0" y="0"/>
                  </a:moveTo>
                  <a:lnTo>
                    <a:pt x="0" y="0"/>
                  </a:lnTo>
                  <a:lnTo>
                    <a:pt x="43308" y="43309"/>
                  </a:lnTo>
                  <a:lnTo>
                    <a:pt x="86558" y="89929"/>
                  </a:lnTo>
                  <a:lnTo>
                    <a:pt x="133436" y="134128"/>
                  </a:lnTo>
                  <a:lnTo>
                    <a:pt x="164498" y="162665"/>
                  </a:lnTo>
                  <a:lnTo>
                    <a:pt x="1905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8" name="SMARTInkShape-2420"/>
            <p:cNvSpPr/>
            <p:nvPr>
              <p:custDataLst>
                <p:tags r:id="rId119"/>
              </p:custDataLst>
            </p:nvPr>
          </p:nvSpPr>
          <p:spPr>
            <a:xfrm>
              <a:off x="5129675" y="4198233"/>
              <a:ext cx="166226" cy="303918"/>
            </a:xfrm>
            <a:custGeom>
              <a:avLst/>
              <a:gdLst/>
              <a:ahLst/>
              <a:cxnLst/>
              <a:rect l="0" t="0" r="0" b="0"/>
              <a:pathLst>
                <a:path w="166226" h="303918">
                  <a:moveTo>
                    <a:pt x="166225" y="5467"/>
                  </a:moveTo>
                  <a:lnTo>
                    <a:pt x="166225" y="5467"/>
                  </a:lnTo>
                  <a:lnTo>
                    <a:pt x="160758" y="0"/>
                  </a:lnTo>
                  <a:lnTo>
                    <a:pt x="142615" y="39554"/>
                  </a:lnTo>
                  <a:lnTo>
                    <a:pt x="121913" y="82673"/>
                  </a:lnTo>
                  <a:lnTo>
                    <a:pt x="106079" y="119743"/>
                  </a:lnTo>
                  <a:lnTo>
                    <a:pt x="85871" y="159738"/>
                  </a:lnTo>
                  <a:lnTo>
                    <a:pt x="63484" y="198209"/>
                  </a:lnTo>
                  <a:lnTo>
                    <a:pt x="32459" y="242963"/>
                  </a:lnTo>
                  <a:lnTo>
                    <a:pt x="6060" y="286284"/>
                  </a:lnTo>
                  <a:lnTo>
                    <a:pt x="496" y="298903"/>
                  </a:lnTo>
                  <a:lnTo>
                    <a:pt x="0" y="301280"/>
                  </a:lnTo>
                  <a:lnTo>
                    <a:pt x="1125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9" name="SMARTInkShape-2421"/>
            <p:cNvSpPr/>
            <p:nvPr>
              <p:custDataLst>
                <p:tags r:id="rId120"/>
              </p:custDataLst>
            </p:nvPr>
          </p:nvSpPr>
          <p:spPr>
            <a:xfrm>
              <a:off x="5410277" y="4400550"/>
              <a:ext cx="12624" cy="88901"/>
            </a:xfrm>
            <a:custGeom>
              <a:avLst/>
              <a:gdLst/>
              <a:ahLst/>
              <a:cxnLst/>
              <a:rect l="0" t="0" r="0" b="0"/>
              <a:pathLst>
                <a:path w="12624" h="88901">
                  <a:moveTo>
                    <a:pt x="6273" y="0"/>
                  </a:moveTo>
                  <a:lnTo>
                    <a:pt x="6273" y="0"/>
                  </a:lnTo>
                  <a:lnTo>
                    <a:pt x="2902" y="0"/>
                  </a:lnTo>
                  <a:lnTo>
                    <a:pt x="1909" y="705"/>
                  </a:lnTo>
                  <a:lnTo>
                    <a:pt x="1247" y="1881"/>
                  </a:lnTo>
                  <a:lnTo>
                    <a:pt x="511" y="6479"/>
                  </a:lnTo>
                  <a:lnTo>
                    <a:pt x="0" y="35974"/>
                  </a:lnTo>
                  <a:lnTo>
                    <a:pt x="3720" y="49855"/>
                  </a:lnTo>
                  <a:lnTo>
                    <a:pt x="9986" y="69570"/>
                  </a:lnTo>
                  <a:lnTo>
                    <a:pt x="1262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0" name="SMARTInkShape-2422"/>
            <p:cNvSpPr/>
            <p:nvPr>
              <p:custDataLst>
                <p:tags r:id="rId121"/>
              </p:custDataLst>
            </p:nvPr>
          </p:nvSpPr>
          <p:spPr>
            <a:xfrm>
              <a:off x="5365750" y="4247904"/>
              <a:ext cx="61810" cy="52196"/>
            </a:xfrm>
            <a:custGeom>
              <a:avLst/>
              <a:gdLst/>
              <a:ahLst/>
              <a:cxnLst/>
              <a:rect l="0" t="0" r="0" b="0"/>
              <a:pathLst>
                <a:path w="61810" h="52196">
                  <a:moveTo>
                    <a:pt x="12700" y="6596"/>
                  </a:moveTo>
                  <a:lnTo>
                    <a:pt x="12700" y="6596"/>
                  </a:lnTo>
                  <a:lnTo>
                    <a:pt x="9329" y="13338"/>
                  </a:lnTo>
                  <a:lnTo>
                    <a:pt x="7233" y="27644"/>
                  </a:lnTo>
                  <a:lnTo>
                    <a:pt x="9982" y="41917"/>
                  </a:lnTo>
                  <a:lnTo>
                    <a:pt x="15255" y="48870"/>
                  </a:lnTo>
                  <a:lnTo>
                    <a:pt x="18636" y="51712"/>
                  </a:lnTo>
                  <a:lnTo>
                    <a:pt x="23008" y="52195"/>
                  </a:lnTo>
                  <a:lnTo>
                    <a:pt x="33509" y="48970"/>
                  </a:lnTo>
                  <a:lnTo>
                    <a:pt x="43350" y="40951"/>
                  </a:lnTo>
                  <a:lnTo>
                    <a:pt x="51722" y="30331"/>
                  </a:lnTo>
                  <a:lnTo>
                    <a:pt x="59697" y="13158"/>
                  </a:lnTo>
                  <a:lnTo>
                    <a:pt x="61809" y="3397"/>
                  </a:lnTo>
                  <a:lnTo>
                    <a:pt x="60256" y="936"/>
                  </a:lnTo>
                  <a:lnTo>
                    <a:pt x="57104" y="0"/>
                  </a:lnTo>
                  <a:lnTo>
                    <a:pt x="52886" y="82"/>
                  </a:lnTo>
                  <a:lnTo>
                    <a:pt x="33466" y="6939"/>
                  </a:lnTo>
                  <a:lnTo>
                    <a:pt x="0" y="31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1" name="SMARTInkShape-2423"/>
            <p:cNvSpPr/>
            <p:nvPr>
              <p:custDataLst>
                <p:tags r:id="rId122"/>
              </p:custDataLst>
            </p:nvPr>
          </p:nvSpPr>
          <p:spPr>
            <a:xfrm>
              <a:off x="4826000" y="4564504"/>
              <a:ext cx="737392" cy="115447"/>
            </a:xfrm>
            <a:custGeom>
              <a:avLst/>
              <a:gdLst/>
              <a:ahLst/>
              <a:cxnLst/>
              <a:rect l="0" t="0" r="0" b="0"/>
              <a:pathLst>
                <a:path w="737392" h="115447">
                  <a:moveTo>
                    <a:pt x="0" y="115446"/>
                  </a:moveTo>
                  <a:lnTo>
                    <a:pt x="0" y="115446"/>
                  </a:lnTo>
                  <a:lnTo>
                    <a:pt x="35342" y="109671"/>
                  </a:lnTo>
                  <a:lnTo>
                    <a:pt x="70506" y="103237"/>
                  </a:lnTo>
                  <a:lnTo>
                    <a:pt x="94981" y="99545"/>
                  </a:lnTo>
                  <a:lnTo>
                    <a:pt x="123293" y="95673"/>
                  </a:lnTo>
                  <a:lnTo>
                    <a:pt x="154162" y="91680"/>
                  </a:lnTo>
                  <a:lnTo>
                    <a:pt x="189558" y="86902"/>
                  </a:lnTo>
                  <a:lnTo>
                    <a:pt x="227972" y="81600"/>
                  </a:lnTo>
                  <a:lnTo>
                    <a:pt x="268398" y="75949"/>
                  </a:lnTo>
                  <a:lnTo>
                    <a:pt x="312282" y="69359"/>
                  </a:lnTo>
                  <a:lnTo>
                    <a:pt x="358471" y="62143"/>
                  </a:lnTo>
                  <a:lnTo>
                    <a:pt x="406197" y="54511"/>
                  </a:lnTo>
                  <a:lnTo>
                    <a:pt x="450715" y="46599"/>
                  </a:lnTo>
                  <a:lnTo>
                    <a:pt x="493094" y="38505"/>
                  </a:lnTo>
                  <a:lnTo>
                    <a:pt x="534045" y="30285"/>
                  </a:lnTo>
                  <a:lnTo>
                    <a:pt x="570519" y="23394"/>
                  </a:lnTo>
                  <a:lnTo>
                    <a:pt x="604007" y="17389"/>
                  </a:lnTo>
                  <a:lnTo>
                    <a:pt x="635504" y="11974"/>
                  </a:lnTo>
                  <a:lnTo>
                    <a:pt x="661443" y="7660"/>
                  </a:lnTo>
                  <a:lnTo>
                    <a:pt x="703431" y="983"/>
                  </a:lnTo>
                  <a:lnTo>
                    <a:pt x="734612" y="0"/>
                  </a:lnTo>
                  <a:lnTo>
                    <a:pt x="737391" y="1087"/>
                  </a:lnTo>
                  <a:lnTo>
                    <a:pt x="737127" y="2518"/>
                  </a:lnTo>
                  <a:lnTo>
                    <a:pt x="730250" y="7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2" name="SMARTInkShape-2424"/>
            <p:cNvSpPr/>
            <p:nvPr>
              <p:custDataLst>
                <p:tags r:id="rId123"/>
              </p:custDataLst>
            </p:nvPr>
          </p:nvSpPr>
          <p:spPr>
            <a:xfrm>
              <a:off x="5219700" y="4762571"/>
              <a:ext cx="222251" cy="234887"/>
            </a:xfrm>
            <a:custGeom>
              <a:avLst/>
              <a:gdLst/>
              <a:ahLst/>
              <a:cxnLst/>
              <a:rect l="0" t="0" r="0" b="0"/>
              <a:pathLst>
                <a:path w="222251" h="234887">
                  <a:moveTo>
                    <a:pt x="0" y="50729"/>
                  </a:moveTo>
                  <a:lnTo>
                    <a:pt x="0" y="50729"/>
                  </a:lnTo>
                  <a:lnTo>
                    <a:pt x="3371" y="43987"/>
                  </a:lnTo>
                  <a:lnTo>
                    <a:pt x="3658" y="41295"/>
                  </a:lnTo>
                  <a:lnTo>
                    <a:pt x="414" y="28957"/>
                  </a:lnTo>
                  <a:lnTo>
                    <a:pt x="277" y="29159"/>
                  </a:lnTo>
                  <a:lnTo>
                    <a:pt x="1906" y="69758"/>
                  </a:lnTo>
                  <a:lnTo>
                    <a:pt x="5033" y="111636"/>
                  </a:lnTo>
                  <a:lnTo>
                    <a:pt x="7841" y="157910"/>
                  </a:lnTo>
                  <a:lnTo>
                    <a:pt x="11261" y="199138"/>
                  </a:lnTo>
                  <a:lnTo>
                    <a:pt x="14155" y="226170"/>
                  </a:lnTo>
                  <a:lnTo>
                    <a:pt x="16875" y="233831"/>
                  </a:lnTo>
                  <a:lnTo>
                    <a:pt x="17599" y="234886"/>
                  </a:lnTo>
                  <a:lnTo>
                    <a:pt x="18083" y="234883"/>
                  </a:lnTo>
                  <a:lnTo>
                    <a:pt x="18922" y="197842"/>
                  </a:lnTo>
                  <a:lnTo>
                    <a:pt x="18993" y="165501"/>
                  </a:lnTo>
                  <a:lnTo>
                    <a:pt x="19024" y="127610"/>
                  </a:lnTo>
                  <a:lnTo>
                    <a:pt x="22801" y="92894"/>
                  </a:lnTo>
                  <a:lnTo>
                    <a:pt x="34743" y="51228"/>
                  </a:lnTo>
                  <a:lnTo>
                    <a:pt x="46486" y="31195"/>
                  </a:lnTo>
                  <a:lnTo>
                    <a:pt x="61112" y="15235"/>
                  </a:lnTo>
                  <a:lnTo>
                    <a:pt x="82665" y="4851"/>
                  </a:lnTo>
                  <a:lnTo>
                    <a:pt x="107295" y="0"/>
                  </a:lnTo>
                  <a:lnTo>
                    <a:pt x="130003" y="2547"/>
                  </a:lnTo>
                  <a:lnTo>
                    <a:pt x="149971" y="12146"/>
                  </a:lnTo>
                  <a:lnTo>
                    <a:pt x="167548" y="26525"/>
                  </a:lnTo>
                  <a:lnTo>
                    <a:pt x="194198" y="64501"/>
                  </a:lnTo>
                  <a:lnTo>
                    <a:pt x="206883" y="99261"/>
                  </a:lnTo>
                  <a:lnTo>
                    <a:pt x="213228" y="138957"/>
                  </a:lnTo>
                  <a:lnTo>
                    <a:pt x="215109" y="175649"/>
                  </a:lnTo>
                  <a:lnTo>
                    <a:pt x="220159" y="222480"/>
                  </a:lnTo>
                  <a:lnTo>
                    <a:pt x="222250" y="234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36" name="SMARTInkShape-Group457"/>
          <p:cNvGrpSpPr/>
          <p:nvPr/>
        </p:nvGrpSpPr>
        <p:grpSpPr>
          <a:xfrm>
            <a:off x="3346450" y="4381500"/>
            <a:ext cx="317501" cy="222251"/>
            <a:chOff x="3346450" y="4381500"/>
            <a:chExt cx="317501" cy="222251"/>
          </a:xfrm>
        </p:grpSpPr>
        <p:sp>
          <p:nvSpPr>
            <p:cNvPr id="18034" name="SMARTInkShape-2425"/>
            <p:cNvSpPr/>
            <p:nvPr>
              <p:custDataLst>
                <p:tags r:id="rId116"/>
              </p:custDataLst>
            </p:nvPr>
          </p:nvSpPr>
          <p:spPr>
            <a:xfrm>
              <a:off x="3346450" y="4381500"/>
              <a:ext cx="234951" cy="44451"/>
            </a:xfrm>
            <a:custGeom>
              <a:avLst/>
              <a:gdLst/>
              <a:ahLst/>
              <a:cxnLst/>
              <a:rect l="0" t="0" r="0" b="0"/>
              <a:pathLst>
                <a:path w="234951" h="44451">
                  <a:moveTo>
                    <a:pt x="0" y="44450"/>
                  </a:moveTo>
                  <a:lnTo>
                    <a:pt x="0" y="44450"/>
                  </a:lnTo>
                  <a:lnTo>
                    <a:pt x="27789" y="41079"/>
                  </a:lnTo>
                  <a:lnTo>
                    <a:pt x="73223" y="25498"/>
                  </a:lnTo>
                  <a:lnTo>
                    <a:pt x="113212" y="14625"/>
                  </a:lnTo>
                  <a:lnTo>
                    <a:pt x="155444" y="6500"/>
                  </a:lnTo>
                  <a:lnTo>
                    <a:pt x="195381" y="2889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5" name="SMARTInkShape-2426"/>
            <p:cNvSpPr/>
            <p:nvPr>
              <p:custDataLst>
                <p:tags r:id="rId117"/>
              </p:custDataLst>
            </p:nvPr>
          </p:nvSpPr>
          <p:spPr>
            <a:xfrm>
              <a:off x="3473450" y="457200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37081" y="28379"/>
                  </a:lnTo>
                  <a:lnTo>
                    <a:pt x="72219" y="21080"/>
                  </a:lnTo>
                  <a:lnTo>
                    <a:pt x="109708" y="12191"/>
                  </a:lnTo>
                  <a:lnTo>
                    <a:pt x="149889" y="588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46" name="SMARTInkShape-Group458"/>
          <p:cNvGrpSpPr/>
          <p:nvPr/>
        </p:nvGrpSpPr>
        <p:grpSpPr>
          <a:xfrm>
            <a:off x="1295400" y="4093569"/>
            <a:ext cx="1583363" cy="606263"/>
            <a:chOff x="1295400" y="4093569"/>
            <a:chExt cx="1583363" cy="606263"/>
          </a:xfrm>
        </p:grpSpPr>
        <p:sp>
          <p:nvSpPr>
            <p:cNvPr id="18037" name="SMARTInkShape-2427"/>
            <p:cNvSpPr/>
            <p:nvPr>
              <p:custDataLst>
                <p:tags r:id="rId107"/>
              </p:custDataLst>
            </p:nvPr>
          </p:nvSpPr>
          <p:spPr>
            <a:xfrm>
              <a:off x="1346652" y="4223895"/>
              <a:ext cx="272599" cy="475937"/>
            </a:xfrm>
            <a:custGeom>
              <a:avLst/>
              <a:gdLst/>
              <a:ahLst/>
              <a:cxnLst/>
              <a:rect l="0" t="0" r="0" b="0"/>
              <a:pathLst>
                <a:path w="272599" h="475937">
                  <a:moveTo>
                    <a:pt x="272598" y="11555"/>
                  </a:moveTo>
                  <a:lnTo>
                    <a:pt x="272598" y="11555"/>
                  </a:lnTo>
                  <a:lnTo>
                    <a:pt x="269227" y="8184"/>
                  </a:lnTo>
                  <a:lnTo>
                    <a:pt x="267572" y="4648"/>
                  </a:lnTo>
                  <a:lnTo>
                    <a:pt x="267131" y="2717"/>
                  </a:lnTo>
                  <a:lnTo>
                    <a:pt x="266131" y="1430"/>
                  </a:lnTo>
                  <a:lnTo>
                    <a:pt x="263138" y="0"/>
                  </a:lnTo>
                  <a:lnTo>
                    <a:pt x="233779" y="492"/>
                  </a:lnTo>
                  <a:lnTo>
                    <a:pt x="195793" y="8356"/>
                  </a:lnTo>
                  <a:lnTo>
                    <a:pt x="152553" y="16879"/>
                  </a:lnTo>
                  <a:lnTo>
                    <a:pt x="105717" y="31477"/>
                  </a:lnTo>
                  <a:lnTo>
                    <a:pt x="65813" y="47169"/>
                  </a:lnTo>
                  <a:lnTo>
                    <a:pt x="44992" y="63837"/>
                  </a:lnTo>
                  <a:lnTo>
                    <a:pt x="20774" y="99797"/>
                  </a:lnTo>
                  <a:lnTo>
                    <a:pt x="10628" y="133089"/>
                  </a:lnTo>
                  <a:lnTo>
                    <a:pt x="4472" y="170698"/>
                  </a:lnTo>
                  <a:lnTo>
                    <a:pt x="1737" y="208580"/>
                  </a:lnTo>
                  <a:lnTo>
                    <a:pt x="1713" y="232511"/>
                  </a:lnTo>
                  <a:lnTo>
                    <a:pt x="2402" y="259753"/>
                  </a:lnTo>
                  <a:lnTo>
                    <a:pt x="3567" y="289204"/>
                  </a:lnTo>
                  <a:lnTo>
                    <a:pt x="2981" y="335097"/>
                  </a:lnTo>
                  <a:lnTo>
                    <a:pt x="1074" y="371957"/>
                  </a:lnTo>
                  <a:lnTo>
                    <a:pt x="0" y="417653"/>
                  </a:lnTo>
                  <a:lnTo>
                    <a:pt x="2979" y="460693"/>
                  </a:lnTo>
                  <a:lnTo>
                    <a:pt x="8364" y="470581"/>
                  </a:lnTo>
                  <a:lnTo>
                    <a:pt x="11775" y="474205"/>
                  </a:lnTo>
                  <a:lnTo>
                    <a:pt x="16166" y="475917"/>
                  </a:lnTo>
                  <a:lnTo>
                    <a:pt x="26689" y="475936"/>
                  </a:lnTo>
                  <a:lnTo>
                    <a:pt x="66606" y="465130"/>
                  </a:lnTo>
                  <a:lnTo>
                    <a:pt x="107063" y="454197"/>
                  </a:lnTo>
                  <a:lnTo>
                    <a:pt x="148918" y="446882"/>
                  </a:lnTo>
                  <a:lnTo>
                    <a:pt x="196398" y="44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8" name="SMARTInkShape-2428"/>
            <p:cNvSpPr/>
            <p:nvPr>
              <p:custDataLst>
                <p:tags r:id="rId108"/>
              </p:custDataLst>
            </p:nvPr>
          </p:nvSpPr>
          <p:spPr>
            <a:xfrm>
              <a:off x="1295400" y="4483100"/>
              <a:ext cx="209551" cy="63501"/>
            </a:xfrm>
            <a:custGeom>
              <a:avLst/>
              <a:gdLst/>
              <a:ahLst/>
              <a:cxnLst/>
              <a:rect l="0" t="0" r="0" b="0"/>
              <a:pathLst>
                <a:path w="2095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3763" y="56592"/>
                  </a:lnTo>
                  <a:lnTo>
                    <a:pt x="6742" y="54661"/>
                  </a:lnTo>
                  <a:lnTo>
                    <a:pt x="43351" y="45082"/>
                  </a:lnTo>
                  <a:lnTo>
                    <a:pt x="87477" y="30761"/>
                  </a:lnTo>
                  <a:lnTo>
                    <a:pt x="119782" y="21668"/>
                  </a:lnTo>
                  <a:lnTo>
                    <a:pt x="154837" y="1292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9" name="SMARTInkShape-2429"/>
            <p:cNvSpPr/>
            <p:nvPr>
              <p:custDataLst>
                <p:tags r:id="rId109"/>
              </p:custDataLst>
            </p:nvPr>
          </p:nvSpPr>
          <p:spPr>
            <a:xfrm>
              <a:off x="1658779" y="4152900"/>
              <a:ext cx="201772" cy="523009"/>
            </a:xfrm>
            <a:custGeom>
              <a:avLst/>
              <a:gdLst/>
              <a:ahLst/>
              <a:cxnLst/>
              <a:rect l="0" t="0" r="0" b="0"/>
              <a:pathLst>
                <a:path w="201772" h="523009">
                  <a:moveTo>
                    <a:pt x="201771" y="0"/>
                  </a:moveTo>
                  <a:lnTo>
                    <a:pt x="201771" y="0"/>
                  </a:lnTo>
                  <a:lnTo>
                    <a:pt x="195290" y="705"/>
                  </a:lnTo>
                  <a:lnTo>
                    <a:pt x="159054" y="12209"/>
                  </a:lnTo>
                  <a:lnTo>
                    <a:pt x="120832" y="23765"/>
                  </a:lnTo>
                  <a:lnTo>
                    <a:pt x="75220" y="43971"/>
                  </a:lnTo>
                  <a:lnTo>
                    <a:pt x="46245" y="58100"/>
                  </a:lnTo>
                  <a:lnTo>
                    <a:pt x="40937" y="62017"/>
                  </a:lnTo>
                  <a:lnTo>
                    <a:pt x="35039" y="72013"/>
                  </a:lnTo>
                  <a:lnTo>
                    <a:pt x="33124" y="83511"/>
                  </a:lnTo>
                  <a:lnTo>
                    <a:pt x="41336" y="127920"/>
                  </a:lnTo>
                  <a:lnTo>
                    <a:pt x="46677" y="168587"/>
                  </a:lnTo>
                  <a:lnTo>
                    <a:pt x="48173" y="207337"/>
                  </a:lnTo>
                  <a:lnTo>
                    <a:pt x="46957" y="250429"/>
                  </a:lnTo>
                  <a:lnTo>
                    <a:pt x="43359" y="295452"/>
                  </a:lnTo>
                  <a:lnTo>
                    <a:pt x="37056" y="341332"/>
                  </a:lnTo>
                  <a:lnTo>
                    <a:pt x="27670" y="383831"/>
                  </a:lnTo>
                  <a:lnTo>
                    <a:pt x="17854" y="421768"/>
                  </a:lnTo>
                  <a:lnTo>
                    <a:pt x="8361" y="465517"/>
                  </a:lnTo>
                  <a:lnTo>
                    <a:pt x="0" y="508590"/>
                  </a:lnTo>
                  <a:lnTo>
                    <a:pt x="229" y="512626"/>
                  </a:lnTo>
                  <a:lnTo>
                    <a:pt x="1088" y="515319"/>
                  </a:lnTo>
                  <a:lnTo>
                    <a:pt x="2365" y="517111"/>
                  </a:lnTo>
                  <a:lnTo>
                    <a:pt x="14277" y="523008"/>
                  </a:lnTo>
                  <a:lnTo>
                    <a:pt x="37953" y="522481"/>
                  </a:lnTo>
                  <a:lnTo>
                    <a:pt x="74053" y="514486"/>
                  </a:lnTo>
                  <a:lnTo>
                    <a:pt x="112658" y="506551"/>
                  </a:lnTo>
                  <a:lnTo>
                    <a:pt x="157854" y="502619"/>
                  </a:lnTo>
                  <a:lnTo>
                    <a:pt x="195421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0" name="SMARTInkShape-2430"/>
            <p:cNvSpPr/>
            <p:nvPr>
              <p:custDataLst>
                <p:tags r:id="rId110"/>
              </p:custDataLst>
            </p:nvPr>
          </p:nvSpPr>
          <p:spPr>
            <a:xfrm>
              <a:off x="1880483" y="4236333"/>
              <a:ext cx="284868" cy="297568"/>
            </a:xfrm>
            <a:custGeom>
              <a:avLst/>
              <a:gdLst/>
              <a:ahLst/>
              <a:cxnLst/>
              <a:rect l="0" t="0" r="0" b="0"/>
              <a:pathLst>
                <a:path w="284868" h="2975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5822" y="20242"/>
                  </a:lnTo>
                  <a:lnTo>
                    <a:pt x="77177" y="44574"/>
                  </a:lnTo>
                  <a:lnTo>
                    <a:pt x="108835" y="71531"/>
                  </a:lnTo>
                  <a:lnTo>
                    <a:pt x="141013" y="103268"/>
                  </a:lnTo>
                  <a:lnTo>
                    <a:pt x="186191" y="149607"/>
                  </a:lnTo>
                  <a:lnTo>
                    <a:pt x="213494" y="182183"/>
                  </a:lnTo>
                  <a:lnTo>
                    <a:pt x="234096" y="215475"/>
                  </a:lnTo>
                  <a:lnTo>
                    <a:pt x="259475" y="260308"/>
                  </a:lnTo>
                  <a:lnTo>
                    <a:pt x="284867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1" name="SMARTInkShape-2431"/>
            <p:cNvSpPr/>
            <p:nvPr>
              <p:custDataLst>
                <p:tags r:id="rId111"/>
              </p:custDataLst>
            </p:nvPr>
          </p:nvSpPr>
          <p:spPr>
            <a:xfrm>
              <a:off x="1962150" y="4203700"/>
              <a:ext cx="203201" cy="406401"/>
            </a:xfrm>
            <a:custGeom>
              <a:avLst/>
              <a:gdLst/>
              <a:ahLst/>
              <a:cxnLst/>
              <a:rect l="0" t="0" r="0" b="0"/>
              <a:pathLst>
                <a:path w="203201" h="406401">
                  <a:moveTo>
                    <a:pt x="203200" y="0"/>
                  </a:moveTo>
                  <a:lnTo>
                    <a:pt x="203200" y="0"/>
                  </a:lnTo>
                  <a:lnTo>
                    <a:pt x="196458" y="3371"/>
                  </a:lnTo>
                  <a:lnTo>
                    <a:pt x="163233" y="42716"/>
                  </a:lnTo>
                  <a:lnTo>
                    <a:pt x="137657" y="87681"/>
                  </a:lnTo>
                  <a:lnTo>
                    <a:pt x="120683" y="126693"/>
                  </a:lnTo>
                  <a:lnTo>
                    <a:pt x="103026" y="169902"/>
                  </a:lnTo>
                  <a:lnTo>
                    <a:pt x="83419" y="214977"/>
                  </a:lnTo>
                  <a:lnTo>
                    <a:pt x="62945" y="258999"/>
                  </a:lnTo>
                  <a:lnTo>
                    <a:pt x="42792" y="299966"/>
                  </a:lnTo>
                  <a:lnTo>
                    <a:pt x="24428" y="334637"/>
                  </a:lnTo>
                  <a:lnTo>
                    <a:pt x="4964" y="375181"/>
                  </a:lnTo>
                  <a:lnTo>
                    <a:pt x="560" y="390878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2" name="SMARTInkShape-2432"/>
            <p:cNvSpPr/>
            <p:nvPr>
              <p:custDataLst>
                <p:tags r:id="rId112"/>
              </p:custDataLst>
            </p:nvPr>
          </p:nvSpPr>
          <p:spPr>
            <a:xfrm>
              <a:off x="2318364" y="4261583"/>
              <a:ext cx="196237" cy="302518"/>
            </a:xfrm>
            <a:custGeom>
              <a:avLst/>
              <a:gdLst/>
              <a:ahLst/>
              <a:cxnLst/>
              <a:rect l="0" t="0" r="0" b="0"/>
              <a:pathLst>
                <a:path w="196237" h="302518">
                  <a:moveTo>
                    <a:pt x="81936" y="69117"/>
                  </a:moveTo>
                  <a:lnTo>
                    <a:pt x="81936" y="69117"/>
                  </a:lnTo>
                  <a:lnTo>
                    <a:pt x="55453" y="42635"/>
                  </a:lnTo>
                  <a:lnTo>
                    <a:pt x="51581" y="41585"/>
                  </a:lnTo>
                  <a:lnTo>
                    <a:pt x="41634" y="42299"/>
                  </a:lnTo>
                  <a:lnTo>
                    <a:pt x="30157" y="50613"/>
                  </a:lnTo>
                  <a:lnTo>
                    <a:pt x="24134" y="56781"/>
                  </a:lnTo>
                  <a:lnTo>
                    <a:pt x="8914" y="92430"/>
                  </a:lnTo>
                  <a:lnTo>
                    <a:pt x="3620" y="124633"/>
                  </a:lnTo>
                  <a:lnTo>
                    <a:pt x="1268" y="160113"/>
                  </a:lnTo>
                  <a:lnTo>
                    <a:pt x="222" y="197049"/>
                  </a:lnTo>
                  <a:lnTo>
                    <a:pt x="5402" y="230868"/>
                  </a:lnTo>
                  <a:lnTo>
                    <a:pt x="20218" y="272030"/>
                  </a:lnTo>
                  <a:lnTo>
                    <a:pt x="32634" y="290533"/>
                  </a:lnTo>
                  <a:lnTo>
                    <a:pt x="47559" y="301109"/>
                  </a:lnTo>
                  <a:lnTo>
                    <a:pt x="65481" y="302517"/>
                  </a:lnTo>
                  <a:lnTo>
                    <a:pt x="75200" y="300918"/>
                  </a:lnTo>
                  <a:lnTo>
                    <a:pt x="95405" y="287850"/>
                  </a:lnTo>
                  <a:lnTo>
                    <a:pt x="114733" y="266521"/>
                  </a:lnTo>
                  <a:lnTo>
                    <a:pt x="136104" y="222072"/>
                  </a:lnTo>
                  <a:lnTo>
                    <a:pt x="144346" y="187192"/>
                  </a:lnTo>
                  <a:lnTo>
                    <a:pt x="146598" y="144877"/>
                  </a:lnTo>
                  <a:lnTo>
                    <a:pt x="143836" y="101377"/>
                  </a:lnTo>
                  <a:lnTo>
                    <a:pt x="135552" y="65581"/>
                  </a:lnTo>
                  <a:lnTo>
                    <a:pt x="118989" y="27775"/>
                  </a:lnTo>
                  <a:lnTo>
                    <a:pt x="103108" y="11702"/>
                  </a:lnTo>
                  <a:lnTo>
                    <a:pt x="93934" y="5440"/>
                  </a:lnTo>
                  <a:lnTo>
                    <a:pt x="74333" y="365"/>
                  </a:lnTo>
                  <a:lnTo>
                    <a:pt x="64167" y="0"/>
                  </a:lnTo>
                  <a:lnTo>
                    <a:pt x="45346" y="7118"/>
                  </a:lnTo>
                  <a:lnTo>
                    <a:pt x="28279" y="20395"/>
                  </a:lnTo>
                  <a:lnTo>
                    <a:pt x="13638" y="38055"/>
                  </a:lnTo>
                  <a:lnTo>
                    <a:pt x="238" y="71203"/>
                  </a:lnTo>
                  <a:lnTo>
                    <a:pt x="0" y="93562"/>
                  </a:lnTo>
                  <a:lnTo>
                    <a:pt x="1912" y="104464"/>
                  </a:lnTo>
                  <a:lnTo>
                    <a:pt x="13444" y="124104"/>
                  </a:lnTo>
                  <a:lnTo>
                    <a:pt x="31034" y="140827"/>
                  </a:lnTo>
                  <a:lnTo>
                    <a:pt x="52963" y="152964"/>
                  </a:lnTo>
                  <a:lnTo>
                    <a:pt x="92480" y="160989"/>
                  </a:lnTo>
                  <a:lnTo>
                    <a:pt x="138839" y="156624"/>
                  </a:lnTo>
                  <a:lnTo>
                    <a:pt x="181971" y="148282"/>
                  </a:lnTo>
                  <a:lnTo>
                    <a:pt x="196236" y="14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3" name="SMARTInkShape-2433"/>
            <p:cNvSpPr/>
            <p:nvPr>
              <p:custDataLst>
                <p:tags r:id="rId113"/>
              </p:custDataLst>
            </p:nvPr>
          </p:nvSpPr>
          <p:spPr>
            <a:xfrm>
              <a:off x="2190906" y="4175548"/>
              <a:ext cx="190345" cy="378811"/>
            </a:xfrm>
            <a:custGeom>
              <a:avLst/>
              <a:gdLst/>
              <a:ahLst/>
              <a:cxnLst/>
              <a:rect l="0" t="0" r="0" b="0"/>
              <a:pathLst>
                <a:path w="190345" h="378811">
                  <a:moveTo>
                    <a:pt x="95094" y="9102"/>
                  </a:moveTo>
                  <a:lnTo>
                    <a:pt x="95094" y="9102"/>
                  </a:lnTo>
                  <a:lnTo>
                    <a:pt x="91723" y="5731"/>
                  </a:lnTo>
                  <a:lnTo>
                    <a:pt x="79514" y="264"/>
                  </a:lnTo>
                  <a:lnTo>
                    <a:pt x="68414" y="0"/>
                  </a:lnTo>
                  <a:lnTo>
                    <a:pt x="62491" y="917"/>
                  </a:lnTo>
                  <a:lnTo>
                    <a:pt x="50265" y="11344"/>
                  </a:lnTo>
                  <a:lnTo>
                    <a:pt x="29600" y="46455"/>
                  </a:lnTo>
                  <a:lnTo>
                    <a:pt x="15186" y="84970"/>
                  </a:lnTo>
                  <a:lnTo>
                    <a:pt x="9366" y="109070"/>
                  </a:lnTo>
                  <a:lnTo>
                    <a:pt x="4075" y="135013"/>
                  </a:lnTo>
                  <a:lnTo>
                    <a:pt x="1254" y="162187"/>
                  </a:lnTo>
                  <a:lnTo>
                    <a:pt x="78" y="190181"/>
                  </a:lnTo>
                  <a:lnTo>
                    <a:pt x="0" y="218721"/>
                  </a:lnTo>
                  <a:lnTo>
                    <a:pt x="2771" y="244804"/>
                  </a:lnTo>
                  <a:lnTo>
                    <a:pt x="7439" y="269247"/>
                  </a:lnTo>
                  <a:lnTo>
                    <a:pt x="21564" y="312400"/>
                  </a:lnTo>
                  <a:lnTo>
                    <a:pt x="41953" y="345690"/>
                  </a:lnTo>
                  <a:lnTo>
                    <a:pt x="72652" y="367071"/>
                  </a:lnTo>
                  <a:lnTo>
                    <a:pt x="109814" y="378455"/>
                  </a:lnTo>
                  <a:lnTo>
                    <a:pt x="149849" y="378810"/>
                  </a:lnTo>
                  <a:lnTo>
                    <a:pt x="190344" y="377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4" name="SMARTInkShape-2434"/>
            <p:cNvSpPr/>
            <p:nvPr>
              <p:custDataLst>
                <p:tags r:id="rId114"/>
              </p:custDataLst>
            </p:nvPr>
          </p:nvSpPr>
          <p:spPr>
            <a:xfrm>
              <a:off x="2606192" y="4174642"/>
              <a:ext cx="115794" cy="391009"/>
            </a:xfrm>
            <a:custGeom>
              <a:avLst/>
              <a:gdLst/>
              <a:ahLst/>
              <a:cxnLst/>
              <a:rect l="0" t="0" r="0" b="0"/>
              <a:pathLst>
                <a:path w="115794" h="3910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36731" y="45569"/>
                  </a:lnTo>
                  <a:lnTo>
                    <a:pt x="57868" y="76378"/>
                  </a:lnTo>
                  <a:lnTo>
                    <a:pt x="79963" y="113588"/>
                  </a:lnTo>
                  <a:lnTo>
                    <a:pt x="99190" y="153647"/>
                  </a:lnTo>
                  <a:lnTo>
                    <a:pt x="111498" y="196849"/>
                  </a:lnTo>
                  <a:lnTo>
                    <a:pt x="115793" y="241921"/>
                  </a:lnTo>
                  <a:lnTo>
                    <a:pt x="108294" y="287822"/>
                  </a:lnTo>
                  <a:lnTo>
                    <a:pt x="93672" y="326568"/>
                  </a:lnTo>
                  <a:lnTo>
                    <a:pt x="75414" y="356724"/>
                  </a:lnTo>
                  <a:lnTo>
                    <a:pt x="35408" y="39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5" name="SMARTInkShape-2435"/>
            <p:cNvSpPr/>
            <p:nvPr>
              <p:custDataLst>
                <p:tags r:id="rId115"/>
              </p:custDataLst>
            </p:nvPr>
          </p:nvSpPr>
          <p:spPr>
            <a:xfrm>
              <a:off x="2686050" y="4093569"/>
              <a:ext cx="192713" cy="510182"/>
            </a:xfrm>
            <a:custGeom>
              <a:avLst/>
              <a:gdLst/>
              <a:ahLst/>
              <a:cxnLst/>
              <a:rect l="0" t="0" r="0" b="0"/>
              <a:pathLst>
                <a:path w="192713" h="510182">
                  <a:moveTo>
                    <a:pt x="63500" y="27581"/>
                  </a:moveTo>
                  <a:lnTo>
                    <a:pt x="63500" y="27581"/>
                  </a:lnTo>
                  <a:lnTo>
                    <a:pt x="55477" y="18853"/>
                  </a:lnTo>
                  <a:lnTo>
                    <a:pt x="55329" y="17529"/>
                  </a:lnTo>
                  <a:lnTo>
                    <a:pt x="55936" y="16646"/>
                  </a:lnTo>
                  <a:lnTo>
                    <a:pt x="56790" y="12033"/>
                  </a:lnTo>
                  <a:lnTo>
                    <a:pt x="62635" y="8206"/>
                  </a:lnTo>
                  <a:lnTo>
                    <a:pt x="83633" y="0"/>
                  </a:lnTo>
                  <a:lnTo>
                    <a:pt x="105292" y="437"/>
                  </a:lnTo>
                  <a:lnTo>
                    <a:pt x="122841" y="5035"/>
                  </a:lnTo>
                  <a:lnTo>
                    <a:pt x="140349" y="17608"/>
                  </a:lnTo>
                  <a:lnTo>
                    <a:pt x="155571" y="38110"/>
                  </a:lnTo>
                  <a:lnTo>
                    <a:pt x="165648" y="65429"/>
                  </a:lnTo>
                  <a:lnTo>
                    <a:pt x="169731" y="105980"/>
                  </a:lnTo>
                  <a:lnTo>
                    <a:pt x="170686" y="137449"/>
                  </a:lnTo>
                  <a:lnTo>
                    <a:pt x="169342" y="185018"/>
                  </a:lnTo>
                  <a:lnTo>
                    <a:pt x="166357" y="228510"/>
                  </a:lnTo>
                  <a:lnTo>
                    <a:pt x="167354" y="266327"/>
                  </a:lnTo>
                  <a:lnTo>
                    <a:pt x="174012" y="310709"/>
                  </a:lnTo>
                  <a:lnTo>
                    <a:pt x="191773" y="356993"/>
                  </a:lnTo>
                  <a:lnTo>
                    <a:pt x="192712" y="372013"/>
                  </a:lnTo>
                  <a:lnTo>
                    <a:pt x="191975" y="379968"/>
                  </a:lnTo>
                  <a:lnTo>
                    <a:pt x="185511" y="394453"/>
                  </a:lnTo>
                  <a:lnTo>
                    <a:pt x="160743" y="424370"/>
                  </a:lnTo>
                  <a:lnTo>
                    <a:pt x="117830" y="456751"/>
                  </a:lnTo>
                  <a:lnTo>
                    <a:pt x="74737" y="478357"/>
                  </a:lnTo>
                  <a:lnTo>
                    <a:pt x="37920" y="494156"/>
                  </a:lnTo>
                  <a:lnTo>
                    <a:pt x="0" y="510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47" name="SMARTInkShape-2436"/>
          <p:cNvSpPr/>
          <p:nvPr>
            <p:custDataLst>
              <p:tags r:id="rId7"/>
            </p:custDataLst>
          </p:nvPr>
        </p:nvSpPr>
        <p:spPr>
          <a:xfrm>
            <a:off x="1118483" y="122046"/>
            <a:ext cx="3655394" cy="1350758"/>
          </a:xfrm>
          <a:custGeom>
            <a:avLst/>
            <a:gdLst/>
            <a:ahLst/>
            <a:cxnLst/>
            <a:rect l="0" t="0" r="0" b="0"/>
            <a:pathLst>
              <a:path w="3655394" h="1350758">
                <a:moveTo>
                  <a:pt x="5467" y="639954"/>
                </a:moveTo>
                <a:lnTo>
                  <a:pt x="5467" y="639954"/>
                </a:lnTo>
                <a:lnTo>
                  <a:pt x="0" y="634487"/>
                </a:lnTo>
                <a:lnTo>
                  <a:pt x="21837" y="626813"/>
                </a:lnTo>
                <a:lnTo>
                  <a:pt x="62872" y="618700"/>
                </a:lnTo>
                <a:lnTo>
                  <a:pt x="95656" y="610752"/>
                </a:lnTo>
                <a:lnTo>
                  <a:pt x="136568" y="598753"/>
                </a:lnTo>
                <a:lnTo>
                  <a:pt x="161306" y="590615"/>
                </a:lnTo>
                <a:lnTo>
                  <a:pt x="187677" y="581661"/>
                </a:lnTo>
                <a:lnTo>
                  <a:pt x="215840" y="572870"/>
                </a:lnTo>
                <a:lnTo>
                  <a:pt x="245199" y="564187"/>
                </a:lnTo>
                <a:lnTo>
                  <a:pt x="275355" y="555576"/>
                </a:lnTo>
                <a:lnTo>
                  <a:pt x="308159" y="545602"/>
                </a:lnTo>
                <a:lnTo>
                  <a:pt x="342728" y="534719"/>
                </a:lnTo>
                <a:lnTo>
                  <a:pt x="378475" y="523231"/>
                </a:lnTo>
                <a:lnTo>
                  <a:pt x="415711" y="511339"/>
                </a:lnTo>
                <a:lnTo>
                  <a:pt x="453941" y="499177"/>
                </a:lnTo>
                <a:lnTo>
                  <a:pt x="492833" y="486836"/>
                </a:lnTo>
                <a:lnTo>
                  <a:pt x="532872" y="474375"/>
                </a:lnTo>
                <a:lnTo>
                  <a:pt x="573676" y="461835"/>
                </a:lnTo>
                <a:lnTo>
                  <a:pt x="614990" y="449241"/>
                </a:lnTo>
                <a:lnTo>
                  <a:pt x="658760" y="435907"/>
                </a:lnTo>
                <a:lnTo>
                  <a:pt x="704168" y="422078"/>
                </a:lnTo>
                <a:lnTo>
                  <a:pt x="750668" y="407920"/>
                </a:lnTo>
                <a:lnTo>
                  <a:pt x="797895" y="394248"/>
                </a:lnTo>
                <a:lnTo>
                  <a:pt x="845608" y="380900"/>
                </a:lnTo>
                <a:lnTo>
                  <a:pt x="893644" y="367768"/>
                </a:lnTo>
                <a:lnTo>
                  <a:pt x="941896" y="354780"/>
                </a:lnTo>
                <a:lnTo>
                  <a:pt x="990292" y="341888"/>
                </a:lnTo>
                <a:lnTo>
                  <a:pt x="1038784" y="329060"/>
                </a:lnTo>
                <a:lnTo>
                  <a:pt x="1088750" y="316275"/>
                </a:lnTo>
                <a:lnTo>
                  <a:pt x="1139700" y="303518"/>
                </a:lnTo>
                <a:lnTo>
                  <a:pt x="1191306" y="290780"/>
                </a:lnTo>
                <a:lnTo>
                  <a:pt x="1241937" y="278055"/>
                </a:lnTo>
                <a:lnTo>
                  <a:pt x="1291919" y="265338"/>
                </a:lnTo>
                <a:lnTo>
                  <a:pt x="1341469" y="252626"/>
                </a:lnTo>
                <a:lnTo>
                  <a:pt x="1390729" y="241330"/>
                </a:lnTo>
                <a:lnTo>
                  <a:pt x="1439797" y="230977"/>
                </a:lnTo>
                <a:lnTo>
                  <a:pt x="1488737" y="221253"/>
                </a:lnTo>
                <a:lnTo>
                  <a:pt x="1537592" y="211948"/>
                </a:lnTo>
                <a:lnTo>
                  <a:pt x="1586389" y="202922"/>
                </a:lnTo>
                <a:lnTo>
                  <a:pt x="1635148" y="194083"/>
                </a:lnTo>
                <a:lnTo>
                  <a:pt x="1682471" y="185368"/>
                </a:lnTo>
                <a:lnTo>
                  <a:pt x="1728837" y="176735"/>
                </a:lnTo>
                <a:lnTo>
                  <a:pt x="1774563" y="168158"/>
                </a:lnTo>
                <a:lnTo>
                  <a:pt x="1821276" y="160323"/>
                </a:lnTo>
                <a:lnTo>
                  <a:pt x="1868645" y="152984"/>
                </a:lnTo>
                <a:lnTo>
                  <a:pt x="1916452" y="145974"/>
                </a:lnTo>
                <a:lnTo>
                  <a:pt x="1962435" y="139184"/>
                </a:lnTo>
                <a:lnTo>
                  <a:pt x="2007201" y="132541"/>
                </a:lnTo>
                <a:lnTo>
                  <a:pt x="2051156" y="125995"/>
                </a:lnTo>
                <a:lnTo>
                  <a:pt x="2093865" y="119515"/>
                </a:lnTo>
                <a:lnTo>
                  <a:pt x="2135744" y="113078"/>
                </a:lnTo>
                <a:lnTo>
                  <a:pt x="2177069" y="106670"/>
                </a:lnTo>
                <a:lnTo>
                  <a:pt x="2217318" y="100987"/>
                </a:lnTo>
                <a:lnTo>
                  <a:pt x="2256851" y="95787"/>
                </a:lnTo>
                <a:lnTo>
                  <a:pt x="2295906" y="90909"/>
                </a:lnTo>
                <a:lnTo>
                  <a:pt x="2335349" y="85541"/>
                </a:lnTo>
                <a:lnTo>
                  <a:pt x="2375049" y="79845"/>
                </a:lnTo>
                <a:lnTo>
                  <a:pt x="2414922" y="73931"/>
                </a:lnTo>
                <a:lnTo>
                  <a:pt x="2453498" y="67872"/>
                </a:lnTo>
                <a:lnTo>
                  <a:pt x="2491209" y="61716"/>
                </a:lnTo>
                <a:lnTo>
                  <a:pt x="2528346" y="55495"/>
                </a:lnTo>
                <a:lnTo>
                  <a:pt x="2565097" y="49232"/>
                </a:lnTo>
                <a:lnTo>
                  <a:pt x="2601593" y="42939"/>
                </a:lnTo>
                <a:lnTo>
                  <a:pt x="2637918" y="36627"/>
                </a:lnTo>
                <a:lnTo>
                  <a:pt x="2674834" y="31008"/>
                </a:lnTo>
                <a:lnTo>
                  <a:pt x="2712145" y="25851"/>
                </a:lnTo>
                <a:lnTo>
                  <a:pt x="2749719" y="21002"/>
                </a:lnTo>
                <a:lnTo>
                  <a:pt x="2785352" y="17064"/>
                </a:lnTo>
                <a:lnTo>
                  <a:pt x="2819690" y="13733"/>
                </a:lnTo>
                <a:lnTo>
                  <a:pt x="2853165" y="10807"/>
                </a:lnTo>
                <a:lnTo>
                  <a:pt x="2884655" y="8150"/>
                </a:lnTo>
                <a:lnTo>
                  <a:pt x="2914820" y="5674"/>
                </a:lnTo>
                <a:lnTo>
                  <a:pt x="2944102" y="3317"/>
                </a:lnTo>
                <a:lnTo>
                  <a:pt x="2973502" y="1746"/>
                </a:lnTo>
                <a:lnTo>
                  <a:pt x="3002979" y="699"/>
                </a:lnTo>
                <a:lnTo>
                  <a:pt x="3032508" y="0"/>
                </a:lnTo>
                <a:lnTo>
                  <a:pt x="3060661" y="241"/>
                </a:lnTo>
                <a:lnTo>
                  <a:pt x="3087896" y="1106"/>
                </a:lnTo>
                <a:lnTo>
                  <a:pt x="3114520" y="2389"/>
                </a:lnTo>
                <a:lnTo>
                  <a:pt x="3139324" y="4655"/>
                </a:lnTo>
                <a:lnTo>
                  <a:pt x="3185700" y="10936"/>
                </a:lnTo>
                <a:lnTo>
                  <a:pt x="3229829" y="18431"/>
                </a:lnTo>
                <a:lnTo>
                  <a:pt x="3272256" y="27172"/>
                </a:lnTo>
                <a:lnTo>
                  <a:pt x="3312279" y="38112"/>
                </a:lnTo>
                <a:lnTo>
                  <a:pt x="3349352" y="50030"/>
                </a:lnTo>
                <a:lnTo>
                  <a:pt x="3383938" y="63088"/>
                </a:lnTo>
                <a:lnTo>
                  <a:pt x="3430472" y="87011"/>
                </a:lnTo>
                <a:lnTo>
                  <a:pt x="3470677" y="117540"/>
                </a:lnTo>
                <a:lnTo>
                  <a:pt x="3505246" y="157944"/>
                </a:lnTo>
                <a:lnTo>
                  <a:pt x="3527073" y="189131"/>
                </a:lnTo>
                <a:lnTo>
                  <a:pt x="3548533" y="223688"/>
                </a:lnTo>
                <a:lnTo>
                  <a:pt x="3568418" y="259508"/>
                </a:lnTo>
                <a:lnTo>
                  <a:pt x="3584312" y="294243"/>
                </a:lnTo>
                <a:lnTo>
                  <a:pt x="3600313" y="330377"/>
                </a:lnTo>
                <a:lnTo>
                  <a:pt x="3616126" y="366897"/>
                </a:lnTo>
                <a:lnTo>
                  <a:pt x="3630210" y="401944"/>
                </a:lnTo>
                <a:lnTo>
                  <a:pt x="3641644" y="438216"/>
                </a:lnTo>
                <a:lnTo>
                  <a:pt x="3650018" y="474093"/>
                </a:lnTo>
                <a:lnTo>
                  <a:pt x="3653740" y="506501"/>
                </a:lnTo>
                <a:lnTo>
                  <a:pt x="3655393" y="539249"/>
                </a:lnTo>
                <a:lnTo>
                  <a:pt x="3654718" y="572618"/>
                </a:lnTo>
                <a:lnTo>
                  <a:pt x="3649714" y="606264"/>
                </a:lnTo>
                <a:lnTo>
                  <a:pt x="3642786" y="640033"/>
                </a:lnTo>
                <a:lnTo>
                  <a:pt x="3634298" y="673856"/>
                </a:lnTo>
                <a:lnTo>
                  <a:pt x="3623469" y="707703"/>
                </a:lnTo>
                <a:lnTo>
                  <a:pt x="3605472" y="755121"/>
                </a:lnTo>
                <a:lnTo>
                  <a:pt x="3591138" y="787330"/>
                </a:lnTo>
                <a:lnTo>
                  <a:pt x="3573948" y="819754"/>
                </a:lnTo>
                <a:lnTo>
                  <a:pt x="3540471" y="865776"/>
                </a:lnTo>
                <a:lnTo>
                  <a:pt x="3502329" y="910691"/>
                </a:lnTo>
                <a:lnTo>
                  <a:pt x="3455907" y="954574"/>
                </a:lnTo>
                <a:lnTo>
                  <a:pt x="3423064" y="981574"/>
                </a:lnTo>
                <a:lnTo>
                  <a:pt x="3389652" y="1005803"/>
                </a:lnTo>
                <a:lnTo>
                  <a:pt x="3353872" y="1028331"/>
                </a:lnTo>
                <a:lnTo>
                  <a:pt x="3312099" y="1050103"/>
                </a:lnTo>
                <a:lnTo>
                  <a:pt x="3269544" y="1071539"/>
                </a:lnTo>
                <a:lnTo>
                  <a:pt x="3224996" y="1091414"/>
                </a:lnTo>
                <a:lnTo>
                  <a:pt x="3200275" y="1099677"/>
                </a:lnTo>
                <a:lnTo>
                  <a:pt x="3174622" y="1107303"/>
                </a:lnTo>
                <a:lnTo>
                  <a:pt x="3148348" y="1115914"/>
                </a:lnTo>
                <a:lnTo>
                  <a:pt x="3121660" y="1125183"/>
                </a:lnTo>
                <a:lnTo>
                  <a:pt x="3094696" y="1134890"/>
                </a:lnTo>
                <a:lnTo>
                  <a:pt x="3066842" y="1143478"/>
                </a:lnTo>
                <a:lnTo>
                  <a:pt x="3038395" y="1151320"/>
                </a:lnTo>
                <a:lnTo>
                  <a:pt x="3009552" y="1158665"/>
                </a:lnTo>
                <a:lnTo>
                  <a:pt x="2980445" y="1164972"/>
                </a:lnTo>
                <a:lnTo>
                  <a:pt x="2951164" y="1170588"/>
                </a:lnTo>
                <a:lnTo>
                  <a:pt x="2921765" y="1175743"/>
                </a:lnTo>
                <a:lnTo>
                  <a:pt x="2891582" y="1181297"/>
                </a:lnTo>
                <a:lnTo>
                  <a:pt x="2860876" y="1187116"/>
                </a:lnTo>
                <a:lnTo>
                  <a:pt x="2829824" y="1193112"/>
                </a:lnTo>
                <a:lnTo>
                  <a:pt x="2797833" y="1199226"/>
                </a:lnTo>
                <a:lnTo>
                  <a:pt x="2765216" y="1205419"/>
                </a:lnTo>
                <a:lnTo>
                  <a:pt x="2732183" y="1211664"/>
                </a:lnTo>
                <a:lnTo>
                  <a:pt x="2698872" y="1217238"/>
                </a:lnTo>
                <a:lnTo>
                  <a:pt x="2665376" y="1222366"/>
                </a:lnTo>
                <a:lnTo>
                  <a:pt x="2631756" y="1227195"/>
                </a:lnTo>
                <a:lnTo>
                  <a:pt x="2596643" y="1232531"/>
                </a:lnTo>
                <a:lnTo>
                  <a:pt x="2560534" y="1238206"/>
                </a:lnTo>
                <a:lnTo>
                  <a:pt x="2523762" y="1244105"/>
                </a:lnTo>
                <a:lnTo>
                  <a:pt x="2487958" y="1249449"/>
                </a:lnTo>
                <a:lnTo>
                  <a:pt x="2452800" y="1254423"/>
                </a:lnTo>
                <a:lnTo>
                  <a:pt x="2418072" y="1259150"/>
                </a:lnTo>
                <a:lnTo>
                  <a:pt x="2382220" y="1263712"/>
                </a:lnTo>
                <a:lnTo>
                  <a:pt x="2345619" y="1268165"/>
                </a:lnTo>
                <a:lnTo>
                  <a:pt x="2308518" y="1272545"/>
                </a:lnTo>
                <a:lnTo>
                  <a:pt x="2271085" y="1277581"/>
                </a:lnTo>
                <a:lnTo>
                  <a:pt x="2233429" y="1283055"/>
                </a:lnTo>
                <a:lnTo>
                  <a:pt x="2195625" y="1288822"/>
                </a:lnTo>
                <a:lnTo>
                  <a:pt x="2157722" y="1293371"/>
                </a:lnTo>
                <a:lnTo>
                  <a:pt x="2119754" y="1297110"/>
                </a:lnTo>
                <a:lnTo>
                  <a:pt x="2081742" y="1300308"/>
                </a:lnTo>
                <a:lnTo>
                  <a:pt x="2043700" y="1303851"/>
                </a:lnTo>
                <a:lnTo>
                  <a:pt x="2005639" y="1307624"/>
                </a:lnTo>
                <a:lnTo>
                  <a:pt x="1967565" y="1311551"/>
                </a:lnTo>
                <a:lnTo>
                  <a:pt x="1929482" y="1314874"/>
                </a:lnTo>
                <a:lnTo>
                  <a:pt x="1891394" y="1317795"/>
                </a:lnTo>
                <a:lnTo>
                  <a:pt x="1853302" y="1320448"/>
                </a:lnTo>
                <a:lnTo>
                  <a:pt x="1815207" y="1323628"/>
                </a:lnTo>
                <a:lnTo>
                  <a:pt x="1777110" y="1327159"/>
                </a:lnTo>
                <a:lnTo>
                  <a:pt x="1739013" y="1330924"/>
                </a:lnTo>
                <a:lnTo>
                  <a:pt x="1700914" y="1334140"/>
                </a:lnTo>
                <a:lnTo>
                  <a:pt x="1662815" y="1336989"/>
                </a:lnTo>
                <a:lnTo>
                  <a:pt x="1624716" y="1339594"/>
                </a:lnTo>
                <a:lnTo>
                  <a:pt x="1585911" y="1342036"/>
                </a:lnTo>
                <a:lnTo>
                  <a:pt x="1546635" y="1344370"/>
                </a:lnTo>
                <a:lnTo>
                  <a:pt x="1507046" y="1346631"/>
                </a:lnTo>
                <a:lnTo>
                  <a:pt x="1467247" y="1348139"/>
                </a:lnTo>
                <a:lnTo>
                  <a:pt x="1427309" y="1349144"/>
                </a:lnTo>
                <a:lnTo>
                  <a:pt x="1387279" y="1349814"/>
                </a:lnTo>
                <a:lnTo>
                  <a:pt x="1346480" y="1350261"/>
                </a:lnTo>
                <a:lnTo>
                  <a:pt x="1305170" y="1350558"/>
                </a:lnTo>
                <a:lnTo>
                  <a:pt x="1263519" y="1350757"/>
                </a:lnTo>
                <a:lnTo>
                  <a:pt x="1223052" y="1349478"/>
                </a:lnTo>
                <a:lnTo>
                  <a:pt x="1183374" y="1347215"/>
                </a:lnTo>
                <a:lnTo>
                  <a:pt x="1144221" y="1344294"/>
                </a:lnTo>
                <a:lnTo>
                  <a:pt x="1104009" y="1340937"/>
                </a:lnTo>
                <a:lnTo>
                  <a:pt x="1063089" y="1337287"/>
                </a:lnTo>
                <a:lnTo>
                  <a:pt x="1021699" y="1333442"/>
                </a:lnTo>
                <a:lnTo>
                  <a:pt x="980699" y="1329468"/>
                </a:lnTo>
                <a:lnTo>
                  <a:pt x="939961" y="1325408"/>
                </a:lnTo>
                <a:lnTo>
                  <a:pt x="899396" y="1321290"/>
                </a:lnTo>
                <a:lnTo>
                  <a:pt x="860359" y="1316428"/>
                </a:lnTo>
                <a:lnTo>
                  <a:pt x="822339" y="1311070"/>
                </a:lnTo>
                <a:lnTo>
                  <a:pt x="784998" y="1305381"/>
                </a:lnTo>
                <a:lnTo>
                  <a:pt x="747404" y="1299472"/>
                </a:lnTo>
                <a:lnTo>
                  <a:pt x="709642" y="1293416"/>
                </a:lnTo>
                <a:lnTo>
                  <a:pt x="671767" y="1287262"/>
                </a:lnTo>
                <a:lnTo>
                  <a:pt x="634523" y="1281748"/>
                </a:lnTo>
                <a:lnTo>
                  <a:pt x="597698" y="1276661"/>
                </a:lnTo>
                <a:lnTo>
                  <a:pt x="561155" y="1271859"/>
                </a:lnTo>
                <a:lnTo>
                  <a:pt x="525503" y="1266541"/>
                </a:lnTo>
                <a:lnTo>
                  <a:pt x="490447" y="1260878"/>
                </a:lnTo>
                <a:lnTo>
                  <a:pt x="455787" y="1254987"/>
                </a:lnTo>
                <a:lnTo>
                  <a:pt x="424214" y="1247531"/>
                </a:lnTo>
                <a:lnTo>
                  <a:pt x="394698" y="1239033"/>
                </a:lnTo>
                <a:lnTo>
                  <a:pt x="366554" y="1229840"/>
                </a:lnTo>
                <a:lnTo>
                  <a:pt x="340736" y="1219478"/>
                </a:lnTo>
                <a:lnTo>
                  <a:pt x="293235" y="1196676"/>
                </a:lnTo>
                <a:lnTo>
                  <a:pt x="256130" y="1170549"/>
                </a:lnTo>
                <a:lnTo>
                  <a:pt x="213323" y="1126191"/>
                </a:lnTo>
                <a:lnTo>
                  <a:pt x="190275" y="1093126"/>
                </a:lnTo>
                <a:lnTo>
                  <a:pt x="170624" y="1057264"/>
                </a:lnTo>
                <a:lnTo>
                  <a:pt x="156246" y="1016395"/>
                </a:lnTo>
                <a:lnTo>
                  <a:pt x="145858" y="973067"/>
                </a:lnTo>
                <a:lnTo>
                  <a:pt x="138889" y="930291"/>
                </a:lnTo>
                <a:lnTo>
                  <a:pt x="139084" y="883998"/>
                </a:lnTo>
                <a:lnTo>
                  <a:pt x="141112" y="859800"/>
                </a:lnTo>
                <a:lnTo>
                  <a:pt x="145286" y="833790"/>
                </a:lnTo>
                <a:lnTo>
                  <a:pt x="150890" y="806573"/>
                </a:lnTo>
                <a:lnTo>
                  <a:pt x="157449" y="778550"/>
                </a:lnTo>
                <a:lnTo>
                  <a:pt x="164644" y="750696"/>
                </a:lnTo>
                <a:lnTo>
                  <a:pt x="172263" y="722954"/>
                </a:lnTo>
                <a:lnTo>
                  <a:pt x="180164" y="695287"/>
                </a:lnTo>
                <a:lnTo>
                  <a:pt x="187549" y="667671"/>
                </a:lnTo>
                <a:lnTo>
                  <a:pt x="194588" y="640087"/>
                </a:lnTo>
                <a:lnTo>
                  <a:pt x="201398" y="612526"/>
                </a:lnTo>
                <a:lnTo>
                  <a:pt x="208760" y="584274"/>
                </a:lnTo>
                <a:lnTo>
                  <a:pt x="216490" y="555562"/>
                </a:lnTo>
                <a:lnTo>
                  <a:pt x="224466" y="526543"/>
                </a:lnTo>
                <a:lnTo>
                  <a:pt x="231899" y="498024"/>
                </a:lnTo>
                <a:lnTo>
                  <a:pt x="238972" y="469840"/>
                </a:lnTo>
                <a:lnTo>
                  <a:pt x="245804" y="441878"/>
                </a:lnTo>
                <a:lnTo>
                  <a:pt x="253180" y="416887"/>
                </a:lnTo>
                <a:lnTo>
                  <a:pt x="268903" y="372185"/>
                </a:lnTo>
                <a:lnTo>
                  <a:pt x="284867" y="3288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54" name="SMARTInkShape-Group460"/>
          <p:cNvGrpSpPr/>
          <p:nvPr/>
        </p:nvGrpSpPr>
        <p:grpSpPr>
          <a:xfrm>
            <a:off x="7097897" y="2417288"/>
            <a:ext cx="982311" cy="421871"/>
            <a:chOff x="7097897" y="2417288"/>
            <a:chExt cx="982311" cy="421871"/>
          </a:xfrm>
        </p:grpSpPr>
        <p:sp>
          <p:nvSpPr>
            <p:cNvPr id="18048" name="SMARTInkShape-2437"/>
            <p:cNvSpPr/>
            <p:nvPr>
              <p:custDataLst>
                <p:tags r:id="rId101"/>
              </p:custDataLst>
            </p:nvPr>
          </p:nvSpPr>
          <p:spPr>
            <a:xfrm>
              <a:off x="7097897" y="2417288"/>
              <a:ext cx="172331" cy="331413"/>
            </a:xfrm>
            <a:custGeom>
              <a:avLst/>
              <a:gdLst/>
              <a:ahLst/>
              <a:cxnLst/>
              <a:rect l="0" t="0" r="0" b="0"/>
              <a:pathLst>
                <a:path w="172331" h="331413">
                  <a:moveTo>
                    <a:pt x="160153" y="52862"/>
                  </a:moveTo>
                  <a:lnTo>
                    <a:pt x="160153" y="52862"/>
                  </a:lnTo>
                  <a:lnTo>
                    <a:pt x="170204" y="35903"/>
                  </a:lnTo>
                  <a:lnTo>
                    <a:pt x="172069" y="26200"/>
                  </a:lnTo>
                  <a:lnTo>
                    <a:pt x="172330" y="22388"/>
                  </a:lnTo>
                  <a:lnTo>
                    <a:pt x="168857" y="14388"/>
                  </a:lnTo>
                  <a:lnTo>
                    <a:pt x="165956" y="10279"/>
                  </a:lnTo>
                  <a:lnTo>
                    <a:pt x="157087" y="3833"/>
                  </a:lnTo>
                  <a:lnTo>
                    <a:pt x="151759" y="1126"/>
                  </a:lnTo>
                  <a:lnTo>
                    <a:pt x="136431" y="0"/>
                  </a:lnTo>
                  <a:lnTo>
                    <a:pt x="97846" y="1654"/>
                  </a:lnTo>
                  <a:lnTo>
                    <a:pt x="70117" y="8683"/>
                  </a:lnTo>
                  <a:lnTo>
                    <a:pt x="47397" y="23074"/>
                  </a:lnTo>
                  <a:lnTo>
                    <a:pt x="37602" y="36566"/>
                  </a:lnTo>
                  <a:lnTo>
                    <a:pt x="31603" y="52675"/>
                  </a:lnTo>
                  <a:lnTo>
                    <a:pt x="23988" y="95524"/>
                  </a:lnTo>
                  <a:lnTo>
                    <a:pt x="13269" y="138645"/>
                  </a:lnTo>
                  <a:lnTo>
                    <a:pt x="5971" y="170715"/>
                  </a:lnTo>
                  <a:lnTo>
                    <a:pt x="375" y="203784"/>
                  </a:lnTo>
                  <a:lnTo>
                    <a:pt x="0" y="250764"/>
                  </a:lnTo>
                  <a:lnTo>
                    <a:pt x="986" y="289221"/>
                  </a:lnTo>
                  <a:lnTo>
                    <a:pt x="6862" y="308194"/>
                  </a:lnTo>
                  <a:lnTo>
                    <a:pt x="11392" y="316216"/>
                  </a:lnTo>
                  <a:lnTo>
                    <a:pt x="25833" y="327012"/>
                  </a:lnTo>
                  <a:lnTo>
                    <a:pt x="34623" y="330879"/>
                  </a:lnTo>
                  <a:lnTo>
                    <a:pt x="59441" y="331412"/>
                  </a:lnTo>
                  <a:lnTo>
                    <a:pt x="101384" y="321897"/>
                  </a:lnTo>
                  <a:lnTo>
                    <a:pt x="146741" y="303090"/>
                  </a:lnTo>
                  <a:lnTo>
                    <a:pt x="166503" y="294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9" name="SMARTInkShape-2438"/>
            <p:cNvSpPr/>
            <p:nvPr>
              <p:custDataLst>
                <p:tags r:id="rId102"/>
              </p:custDataLst>
            </p:nvPr>
          </p:nvSpPr>
          <p:spPr>
            <a:xfrm>
              <a:off x="7105650" y="2584450"/>
              <a:ext cx="177801" cy="57151"/>
            </a:xfrm>
            <a:custGeom>
              <a:avLst/>
              <a:gdLst/>
              <a:ahLst/>
              <a:cxnLst/>
              <a:rect l="0" t="0" r="0" b="0"/>
              <a:pathLst>
                <a:path w="17780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53779"/>
                  </a:lnTo>
                  <a:lnTo>
                    <a:pt x="39001" y="40544"/>
                  </a:lnTo>
                  <a:lnTo>
                    <a:pt x="72602" y="30014"/>
                  </a:lnTo>
                  <a:lnTo>
                    <a:pt x="112936" y="1827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0" name="SMARTInkShape-2439"/>
            <p:cNvSpPr/>
            <p:nvPr>
              <p:custDataLst>
                <p:tags r:id="rId103"/>
              </p:custDataLst>
            </p:nvPr>
          </p:nvSpPr>
          <p:spPr>
            <a:xfrm>
              <a:off x="7417326" y="2448068"/>
              <a:ext cx="151875" cy="303043"/>
            </a:xfrm>
            <a:custGeom>
              <a:avLst/>
              <a:gdLst/>
              <a:ahLst/>
              <a:cxnLst/>
              <a:rect l="0" t="0" r="0" b="0"/>
              <a:pathLst>
                <a:path w="151875" h="303043">
                  <a:moveTo>
                    <a:pt x="145524" y="15732"/>
                  </a:moveTo>
                  <a:lnTo>
                    <a:pt x="145524" y="15732"/>
                  </a:lnTo>
                  <a:lnTo>
                    <a:pt x="139749" y="10662"/>
                  </a:lnTo>
                  <a:lnTo>
                    <a:pt x="133315" y="6893"/>
                  </a:lnTo>
                  <a:lnTo>
                    <a:pt x="87076" y="0"/>
                  </a:lnTo>
                  <a:lnTo>
                    <a:pt x="66159" y="1920"/>
                  </a:lnTo>
                  <a:lnTo>
                    <a:pt x="33108" y="14650"/>
                  </a:lnTo>
                  <a:lnTo>
                    <a:pt x="28246" y="19244"/>
                  </a:lnTo>
                  <a:lnTo>
                    <a:pt x="22845" y="29993"/>
                  </a:lnTo>
                  <a:lnTo>
                    <a:pt x="15013" y="60621"/>
                  </a:lnTo>
                  <a:lnTo>
                    <a:pt x="12734" y="105973"/>
                  </a:lnTo>
                  <a:lnTo>
                    <a:pt x="12340" y="143129"/>
                  </a:lnTo>
                  <a:lnTo>
                    <a:pt x="8460" y="188475"/>
                  </a:lnTo>
                  <a:lnTo>
                    <a:pt x="2136" y="235308"/>
                  </a:lnTo>
                  <a:lnTo>
                    <a:pt x="0" y="273045"/>
                  </a:lnTo>
                  <a:lnTo>
                    <a:pt x="3471" y="285551"/>
                  </a:lnTo>
                  <a:lnTo>
                    <a:pt x="6372" y="290861"/>
                  </a:lnTo>
                  <a:lnTo>
                    <a:pt x="22767" y="298643"/>
                  </a:lnTo>
                  <a:lnTo>
                    <a:pt x="47220" y="303042"/>
                  </a:lnTo>
                  <a:lnTo>
                    <a:pt x="92016" y="302258"/>
                  </a:lnTo>
                  <a:lnTo>
                    <a:pt x="151874" y="301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1" name="SMARTInkShape-2440"/>
            <p:cNvSpPr/>
            <p:nvPr>
              <p:custDataLst>
                <p:tags r:id="rId104"/>
              </p:custDataLst>
            </p:nvPr>
          </p:nvSpPr>
          <p:spPr>
            <a:xfrm>
              <a:off x="7651750" y="2527300"/>
              <a:ext cx="215901" cy="209551"/>
            </a:xfrm>
            <a:custGeom>
              <a:avLst/>
              <a:gdLst/>
              <a:ahLst/>
              <a:cxnLst/>
              <a:rect l="0" t="0" r="0" b="0"/>
              <a:pathLst>
                <a:path w="215901" h="209551">
                  <a:moveTo>
                    <a:pt x="0" y="0"/>
                  </a:moveTo>
                  <a:lnTo>
                    <a:pt x="0" y="0"/>
                  </a:lnTo>
                  <a:lnTo>
                    <a:pt x="36087" y="30443"/>
                  </a:lnTo>
                  <a:lnTo>
                    <a:pt x="77485" y="62407"/>
                  </a:lnTo>
                  <a:lnTo>
                    <a:pt x="121031" y="103158"/>
                  </a:lnTo>
                  <a:lnTo>
                    <a:pt x="163331" y="144630"/>
                  </a:lnTo>
                  <a:lnTo>
                    <a:pt x="202066" y="189827"/>
                  </a:lnTo>
                  <a:lnTo>
                    <a:pt x="2159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2" name="SMARTInkShape-2441"/>
            <p:cNvSpPr/>
            <p:nvPr>
              <p:custDataLst>
                <p:tags r:id="rId105"/>
              </p:custDataLst>
            </p:nvPr>
          </p:nvSpPr>
          <p:spPr>
            <a:xfrm>
              <a:off x="7686147" y="2557378"/>
              <a:ext cx="181504" cy="217573"/>
            </a:xfrm>
            <a:custGeom>
              <a:avLst/>
              <a:gdLst/>
              <a:ahLst/>
              <a:cxnLst/>
              <a:rect l="0" t="0" r="0" b="0"/>
              <a:pathLst>
                <a:path w="181504" h="217573">
                  <a:moveTo>
                    <a:pt x="181503" y="8022"/>
                  </a:moveTo>
                  <a:lnTo>
                    <a:pt x="181503" y="8022"/>
                  </a:lnTo>
                  <a:lnTo>
                    <a:pt x="174761" y="1280"/>
                  </a:lnTo>
                  <a:lnTo>
                    <a:pt x="170659" y="0"/>
                  </a:lnTo>
                  <a:lnTo>
                    <a:pt x="160455" y="458"/>
                  </a:lnTo>
                  <a:lnTo>
                    <a:pt x="136069" y="14796"/>
                  </a:lnTo>
                  <a:lnTo>
                    <a:pt x="99759" y="50403"/>
                  </a:lnTo>
                  <a:lnTo>
                    <a:pt x="54350" y="96701"/>
                  </a:lnTo>
                  <a:lnTo>
                    <a:pt x="22001" y="142796"/>
                  </a:lnTo>
                  <a:lnTo>
                    <a:pt x="2383" y="180991"/>
                  </a:lnTo>
                  <a:lnTo>
                    <a:pt x="0" y="190363"/>
                  </a:lnTo>
                  <a:lnTo>
                    <a:pt x="3703" y="21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3" name="SMARTInkShape-2442"/>
            <p:cNvSpPr/>
            <p:nvPr>
              <p:custDataLst>
                <p:tags r:id="rId106"/>
              </p:custDataLst>
            </p:nvPr>
          </p:nvSpPr>
          <p:spPr>
            <a:xfrm>
              <a:off x="7943850" y="2452721"/>
              <a:ext cx="136358" cy="386438"/>
            </a:xfrm>
            <a:custGeom>
              <a:avLst/>
              <a:gdLst/>
              <a:ahLst/>
              <a:cxnLst/>
              <a:rect l="0" t="0" r="0" b="0"/>
              <a:pathLst>
                <a:path w="136358" h="386438">
                  <a:moveTo>
                    <a:pt x="25400" y="61879"/>
                  </a:moveTo>
                  <a:lnTo>
                    <a:pt x="25400" y="61879"/>
                  </a:lnTo>
                  <a:lnTo>
                    <a:pt x="30867" y="33268"/>
                  </a:lnTo>
                  <a:lnTo>
                    <a:pt x="37002" y="24233"/>
                  </a:lnTo>
                  <a:lnTo>
                    <a:pt x="54817" y="10307"/>
                  </a:lnTo>
                  <a:lnTo>
                    <a:pt x="90790" y="1467"/>
                  </a:lnTo>
                  <a:lnTo>
                    <a:pt x="116428" y="0"/>
                  </a:lnTo>
                  <a:lnTo>
                    <a:pt x="128415" y="2157"/>
                  </a:lnTo>
                  <a:lnTo>
                    <a:pt x="132178" y="5131"/>
                  </a:lnTo>
                  <a:lnTo>
                    <a:pt x="136357" y="14080"/>
                  </a:lnTo>
                  <a:lnTo>
                    <a:pt x="128596" y="54615"/>
                  </a:lnTo>
                  <a:lnTo>
                    <a:pt x="123004" y="97827"/>
                  </a:lnTo>
                  <a:lnTo>
                    <a:pt x="114605" y="140812"/>
                  </a:lnTo>
                  <a:lnTo>
                    <a:pt x="113292" y="184828"/>
                  </a:lnTo>
                  <a:lnTo>
                    <a:pt x="114002" y="229150"/>
                  </a:lnTo>
                  <a:lnTo>
                    <a:pt x="117582" y="273561"/>
                  </a:lnTo>
                  <a:lnTo>
                    <a:pt x="120748" y="316196"/>
                  </a:lnTo>
                  <a:lnTo>
                    <a:pt x="123752" y="329190"/>
                  </a:lnTo>
                  <a:lnTo>
                    <a:pt x="118030" y="345314"/>
                  </a:lnTo>
                  <a:lnTo>
                    <a:pt x="112554" y="354552"/>
                  </a:lnTo>
                  <a:lnTo>
                    <a:pt x="95179" y="366699"/>
                  </a:lnTo>
                  <a:lnTo>
                    <a:pt x="57834" y="379385"/>
                  </a:lnTo>
                  <a:lnTo>
                    <a:pt x="22310" y="386437"/>
                  </a:lnTo>
                  <a:lnTo>
                    <a:pt x="0" y="385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57" name="SMARTInkShape-Group461"/>
          <p:cNvGrpSpPr/>
          <p:nvPr/>
        </p:nvGrpSpPr>
        <p:grpSpPr>
          <a:xfrm>
            <a:off x="8365929" y="2679700"/>
            <a:ext cx="219272" cy="110439"/>
            <a:chOff x="8365929" y="2679700"/>
            <a:chExt cx="219272" cy="110439"/>
          </a:xfrm>
        </p:grpSpPr>
        <p:sp>
          <p:nvSpPr>
            <p:cNvPr id="18055" name="SMARTInkShape-2443"/>
            <p:cNvSpPr/>
            <p:nvPr>
              <p:custDataLst>
                <p:tags r:id="rId99"/>
              </p:custDataLst>
            </p:nvPr>
          </p:nvSpPr>
          <p:spPr>
            <a:xfrm>
              <a:off x="8365929" y="2679700"/>
              <a:ext cx="149422" cy="1"/>
            </a:xfrm>
            <a:custGeom>
              <a:avLst/>
              <a:gdLst/>
              <a:ahLst/>
              <a:cxnLst/>
              <a:rect l="0" t="0" r="0" b="0"/>
              <a:pathLst>
                <a:path w="1494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2649" y="0"/>
                  </a:lnTo>
                  <a:lnTo>
                    <a:pt x="88622" y="0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6" name="SMARTInkShape-2444"/>
            <p:cNvSpPr/>
            <p:nvPr>
              <p:custDataLst>
                <p:tags r:id="rId100"/>
              </p:custDataLst>
            </p:nvPr>
          </p:nvSpPr>
          <p:spPr>
            <a:xfrm>
              <a:off x="8401050" y="2768600"/>
              <a:ext cx="184151" cy="21539"/>
            </a:xfrm>
            <a:custGeom>
              <a:avLst/>
              <a:gdLst/>
              <a:ahLst/>
              <a:cxnLst/>
              <a:rect l="0" t="0" r="0" b="0"/>
              <a:pathLst>
                <a:path w="184151" h="21539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5580" y="21538"/>
                  </a:lnTo>
                  <a:lnTo>
                    <a:pt x="60358" y="18862"/>
                  </a:lnTo>
                  <a:lnTo>
                    <a:pt x="93148" y="12852"/>
                  </a:lnTo>
                  <a:lnTo>
                    <a:pt x="128887" y="735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60" name="SMARTInkShape-Group462"/>
          <p:cNvGrpSpPr/>
          <p:nvPr/>
        </p:nvGrpSpPr>
        <p:grpSpPr>
          <a:xfrm>
            <a:off x="8489950" y="3378200"/>
            <a:ext cx="273051" cy="107612"/>
            <a:chOff x="8489950" y="3378200"/>
            <a:chExt cx="273051" cy="107612"/>
          </a:xfrm>
        </p:grpSpPr>
        <p:sp>
          <p:nvSpPr>
            <p:cNvPr id="18058" name="SMARTInkShape-2445"/>
            <p:cNvSpPr/>
            <p:nvPr>
              <p:custDataLst>
                <p:tags r:id="rId97"/>
              </p:custDataLst>
            </p:nvPr>
          </p:nvSpPr>
          <p:spPr>
            <a:xfrm>
              <a:off x="8489950" y="3378200"/>
              <a:ext cx="241301" cy="6351"/>
            </a:xfrm>
            <a:custGeom>
              <a:avLst/>
              <a:gdLst/>
              <a:ahLst/>
              <a:cxnLst/>
              <a:rect l="0" t="0" r="0" b="0"/>
              <a:pathLst>
                <a:path w="241301" h="6351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82180" y="0"/>
                  </a:lnTo>
                  <a:lnTo>
                    <a:pt x="118370" y="0"/>
                  </a:lnTo>
                  <a:lnTo>
                    <a:pt x="160324" y="0"/>
                  </a:lnTo>
                  <a:lnTo>
                    <a:pt x="195433" y="1881"/>
                  </a:lnTo>
                  <a:lnTo>
                    <a:pt x="241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9" name="SMARTInkShape-2446"/>
            <p:cNvSpPr/>
            <p:nvPr>
              <p:custDataLst>
                <p:tags r:id="rId98"/>
              </p:custDataLst>
            </p:nvPr>
          </p:nvSpPr>
          <p:spPr>
            <a:xfrm>
              <a:off x="8579732" y="3473450"/>
              <a:ext cx="183269" cy="12362"/>
            </a:xfrm>
            <a:custGeom>
              <a:avLst/>
              <a:gdLst/>
              <a:ahLst/>
              <a:cxnLst/>
              <a:rect l="0" t="0" r="0" b="0"/>
              <a:pathLst>
                <a:path w="183269" h="12362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7"/>
                  </a:lnTo>
                  <a:lnTo>
                    <a:pt x="0" y="8838"/>
                  </a:lnTo>
                  <a:lnTo>
                    <a:pt x="2527" y="10125"/>
                  </a:lnTo>
                  <a:lnTo>
                    <a:pt x="44661" y="12361"/>
                  </a:lnTo>
                  <a:lnTo>
                    <a:pt x="92105" y="9229"/>
                  </a:lnTo>
                  <a:lnTo>
                    <a:pt x="127934" y="5748"/>
                  </a:lnTo>
                  <a:lnTo>
                    <a:pt x="18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63" name="SMARTInkShape-Group463"/>
          <p:cNvGrpSpPr/>
          <p:nvPr/>
        </p:nvGrpSpPr>
        <p:grpSpPr>
          <a:xfrm>
            <a:off x="9036050" y="3323344"/>
            <a:ext cx="488951" cy="274205"/>
            <a:chOff x="9036050" y="3323344"/>
            <a:chExt cx="488951" cy="274205"/>
          </a:xfrm>
        </p:grpSpPr>
        <p:sp>
          <p:nvSpPr>
            <p:cNvPr id="18061" name="SMARTInkShape-2447"/>
            <p:cNvSpPr/>
            <p:nvPr>
              <p:custDataLst>
                <p:tags r:id="rId95"/>
              </p:custDataLst>
            </p:nvPr>
          </p:nvSpPr>
          <p:spPr>
            <a:xfrm>
              <a:off x="9036050" y="3323344"/>
              <a:ext cx="180755" cy="274205"/>
            </a:xfrm>
            <a:custGeom>
              <a:avLst/>
              <a:gdLst/>
              <a:ahLst/>
              <a:cxnLst/>
              <a:rect l="0" t="0" r="0" b="0"/>
              <a:pathLst>
                <a:path w="180755" h="274205">
                  <a:moveTo>
                    <a:pt x="0" y="35806"/>
                  </a:moveTo>
                  <a:lnTo>
                    <a:pt x="0" y="35806"/>
                  </a:lnTo>
                  <a:lnTo>
                    <a:pt x="3370" y="29064"/>
                  </a:lnTo>
                  <a:lnTo>
                    <a:pt x="8789" y="23873"/>
                  </a:lnTo>
                  <a:lnTo>
                    <a:pt x="18724" y="18508"/>
                  </a:lnTo>
                  <a:lnTo>
                    <a:pt x="61475" y="5447"/>
                  </a:lnTo>
                  <a:lnTo>
                    <a:pt x="99117" y="0"/>
                  </a:lnTo>
                  <a:lnTo>
                    <a:pt x="120959" y="136"/>
                  </a:lnTo>
                  <a:lnTo>
                    <a:pt x="140071" y="4901"/>
                  </a:lnTo>
                  <a:lnTo>
                    <a:pt x="152329" y="11722"/>
                  </a:lnTo>
                  <a:lnTo>
                    <a:pt x="156588" y="15517"/>
                  </a:lnTo>
                  <a:lnTo>
                    <a:pt x="158719" y="20869"/>
                  </a:lnTo>
                  <a:lnTo>
                    <a:pt x="159207" y="34341"/>
                  </a:lnTo>
                  <a:lnTo>
                    <a:pt x="149545" y="51618"/>
                  </a:lnTo>
                  <a:lnTo>
                    <a:pt x="114598" y="88083"/>
                  </a:lnTo>
                  <a:lnTo>
                    <a:pt x="68905" y="115275"/>
                  </a:lnTo>
                  <a:lnTo>
                    <a:pt x="54377" y="122843"/>
                  </a:lnTo>
                  <a:lnTo>
                    <a:pt x="53891" y="124169"/>
                  </a:lnTo>
                  <a:lnTo>
                    <a:pt x="54270" y="125759"/>
                  </a:lnTo>
                  <a:lnTo>
                    <a:pt x="55231" y="127524"/>
                  </a:lnTo>
                  <a:lnTo>
                    <a:pt x="101771" y="146750"/>
                  </a:lnTo>
                  <a:lnTo>
                    <a:pt x="143576" y="164861"/>
                  </a:lnTo>
                  <a:lnTo>
                    <a:pt x="166953" y="182464"/>
                  </a:lnTo>
                  <a:lnTo>
                    <a:pt x="172686" y="188611"/>
                  </a:lnTo>
                  <a:lnTo>
                    <a:pt x="179055" y="202968"/>
                  </a:lnTo>
                  <a:lnTo>
                    <a:pt x="180754" y="210746"/>
                  </a:lnTo>
                  <a:lnTo>
                    <a:pt x="179769" y="218050"/>
                  </a:lnTo>
                  <a:lnTo>
                    <a:pt x="173029" y="231809"/>
                  </a:lnTo>
                  <a:lnTo>
                    <a:pt x="157338" y="251455"/>
                  </a:lnTo>
                  <a:lnTo>
                    <a:pt x="129168" y="267311"/>
                  </a:lnTo>
                  <a:lnTo>
                    <a:pt x="100753" y="274204"/>
                  </a:lnTo>
                  <a:lnTo>
                    <a:pt x="77831" y="272875"/>
                  </a:lnTo>
                  <a:lnTo>
                    <a:pt x="67987" y="267935"/>
                  </a:lnTo>
                  <a:lnTo>
                    <a:pt x="64377" y="264642"/>
                  </a:lnTo>
                  <a:lnTo>
                    <a:pt x="63378" y="260330"/>
                  </a:lnTo>
                  <a:lnTo>
                    <a:pt x="69850" y="239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2" name="SMARTInkShape-2448"/>
            <p:cNvSpPr/>
            <p:nvPr>
              <p:custDataLst>
                <p:tags r:id="rId96"/>
              </p:custDataLst>
            </p:nvPr>
          </p:nvSpPr>
          <p:spPr>
            <a:xfrm>
              <a:off x="9264652" y="3505200"/>
              <a:ext cx="260349" cy="27812"/>
            </a:xfrm>
            <a:custGeom>
              <a:avLst/>
              <a:gdLst/>
              <a:ahLst/>
              <a:cxnLst/>
              <a:rect l="0" t="0" r="0" b="0"/>
              <a:pathLst>
                <a:path w="260349" h="27812">
                  <a:moveTo>
                    <a:pt x="6348" y="12700"/>
                  </a:moveTo>
                  <a:lnTo>
                    <a:pt x="6348" y="12700"/>
                  </a:lnTo>
                  <a:lnTo>
                    <a:pt x="20" y="12700"/>
                  </a:lnTo>
                  <a:lnTo>
                    <a:pt x="0" y="18167"/>
                  </a:lnTo>
                  <a:lnTo>
                    <a:pt x="10842" y="23945"/>
                  </a:lnTo>
                  <a:lnTo>
                    <a:pt x="21047" y="27811"/>
                  </a:lnTo>
                  <a:lnTo>
                    <a:pt x="55544" y="27212"/>
                  </a:lnTo>
                  <a:lnTo>
                    <a:pt x="89361" y="24324"/>
                  </a:lnTo>
                  <a:lnTo>
                    <a:pt x="127203" y="21394"/>
                  </a:lnTo>
                  <a:lnTo>
                    <a:pt x="165189" y="20093"/>
                  </a:lnTo>
                  <a:lnTo>
                    <a:pt x="212162" y="15987"/>
                  </a:lnTo>
                  <a:lnTo>
                    <a:pt x="259662" y="6504"/>
                  </a:lnTo>
                  <a:lnTo>
                    <a:pt x="259891" y="6453"/>
                  </a:lnTo>
                  <a:lnTo>
                    <a:pt x="254841" y="6359"/>
                  </a:lnTo>
                  <a:lnTo>
                    <a:pt x="260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66" name="SMARTInkShape-Group464"/>
          <p:cNvGrpSpPr/>
          <p:nvPr/>
        </p:nvGrpSpPr>
        <p:grpSpPr>
          <a:xfrm>
            <a:off x="9728198" y="3370014"/>
            <a:ext cx="590553" cy="277209"/>
            <a:chOff x="9728198" y="3370014"/>
            <a:chExt cx="590553" cy="277209"/>
          </a:xfrm>
        </p:grpSpPr>
        <p:sp>
          <p:nvSpPr>
            <p:cNvPr id="18064" name="SMARTInkShape-2449"/>
            <p:cNvSpPr/>
            <p:nvPr>
              <p:custDataLst>
                <p:tags r:id="rId93"/>
              </p:custDataLst>
            </p:nvPr>
          </p:nvSpPr>
          <p:spPr>
            <a:xfrm>
              <a:off x="9728198" y="3370014"/>
              <a:ext cx="260353" cy="277209"/>
            </a:xfrm>
            <a:custGeom>
              <a:avLst/>
              <a:gdLst/>
              <a:ahLst/>
              <a:cxnLst/>
              <a:rect l="0" t="0" r="0" b="0"/>
              <a:pathLst>
                <a:path w="260353" h="277209">
                  <a:moveTo>
                    <a:pt x="2" y="58986"/>
                  </a:moveTo>
                  <a:lnTo>
                    <a:pt x="2" y="58986"/>
                  </a:lnTo>
                  <a:lnTo>
                    <a:pt x="0" y="50148"/>
                  </a:lnTo>
                  <a:lnTo>
                    <a:pt x="6743" y="40688"/>
                  </a:lnTo>
                  <a:lnTo>
                    <a:pt x="37578" y="20486"/>
                  </a:lnTo>
                  <a:lnTo>
                    <a:pt x="72284" y="7283"/>
                  </a:lnTo>
                  <a:lnTo>
                    <a:pt x="111416" y="0"/>
                  </a:lnTo>
                  <a:lnTo>
                    <a:pt x="132305" y="550"/>
                  </a:lnTo>
                  <a:lnTo>
                    <a:pt x="147233" y="6909"/>
                  </a:lnTo>
                  <a:lnTo>
                    <a:pt x="153190" y="11568"/>
                  </a:lnTo>
                  <a:lnTo>
                    <a:pt x="159809" y="28033"/>
                  </a:lnTo>
                  <a:lnTo>
                    <a:pt x="161573" y="38351"/>
                  </a:lnTo>
                  <a:lnTo>
                    <a:pt x="154124" y="64867"/>
                  </a:lnTo>
                  <a:lnTo>
                    <a:pt x="136940" y="95466"/>
                  </a:lnTo>
                  <a:lnTo>
                    <a:pt x="110488" y="127881"/>
                  </a:lnTo>
                  <a:lnTo>
                    <a:pt x="81798" y="161102"/>
                  </a:lnTo>
                  <a:lnTo>
                    <a:pt x="43524" y="205894"/>
                  </a:lnTo>
                  <a:lnTo>
                    <a:pt x="12048" y="245893"/>
                  </a:lnTo>
                  <a:lnTo>
                    <a:pt x="7238" y="258708"/>
                  </a:lnTo>
                  <a:lnTo>
                    <a:pt x="6943" y="264100"/>
                  </a:lnTo>
                  <a:lnTo>
                    <a:pt x="9567" y="267695"/>
                  </a:lnTo>
                  <a:lnTo>
                    <a:pt x="20010" y="271690"/>
                  </a:lnTo>
                  <a:lnTo>
                    <a:pt x="66332" y="277208"/>
                  </a:lnTo>
                  <a:lnTo>
                    <a:pt x="99330" y="273331"/>
                  </a:lnTo>
                  <a:lnTo>
                    <a:pt x="135165" y="266904"/>
                  </a:lnTo>
                  <a:lnTo>
                    <a:pt x="170847" y="260049"/>
                  </a:lnTo>
                  <a:lnTo>
                    <a:pt x="216586" y="252224"/>
                  </a:lnTo>
                  <a:lnTo>
                    <a:pt x="260352" y="243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5" name="SMARTInkShape-2450"/>
            <p:cNvSpPr/>
            <p:nvPr>
              <p:custDataLst>
                <p:tags r:id="rId94"/>
              </p:custDataLst>
            </p:nvPr>
          </p:nvSpPr>
          <p:spPr>
            <a:xfrm>
              <a:off x="10040574" y="3377008"/>
              <a:ext cx="278177" cy="255335"/>
            </a:xfrm>
            <a:custGeom>
              <a:avLst/>
              <a:gdLst/>
              <a:ahLst/>
              <a:cxnLst/>
              <a:rect l="0" t="0" r="0" b="0"/>
              <a:pathLst>
                <a:path w="278177" h="255335">
                  <a:moveTo>
                    <a:pt x="125776" y="83742"/>
                  </a:moveTo>
                  <a:lnTo>
                    <a:pt x="125776" y="83742"/>
                  </a:lnTo>
                  <a:lnTo>
                    <a:pt x="134615" y="66065"/>
                  </a:lnTo>
                  <a:lnTo>
                    <a:pt x="135196" y="62785"/>
                  </a:lnTo>
                  <a:lnTo>
                    <a:pt x="134877" y="59893"/>
                  </a:lnTo>
                  <a:lnTo>
                    <a:pt x="133959" y="57259"/>
                  </a:lnTo>
                  <a:lnTo>
                    <a:pt x="131938" y="55503"/>
                  </a:lnTo>
                  <a:lnTo>
                    <a:pt x="125927" y="53552"/>
                  </a:lnTo>
                  <a:lnTo>
                    <a:pt x="107869" y="52454"/>
                  </a:lnTo>
                  <a:lnTo>
                    <a:pt x="81273" y="62242"/>
                  </a:lnTo>
                  <a:lnTo>
                    <a:pt x="37023" y="95358"/>
                  </a:lnTo>
                  <a:lnTo>
                    <a:pt x="17656" y="117832"/>
                  </a:lnTo>
                  <a:lnTo>
                    <a:pt x="999" y="157656"/>
                  </a:lnTo>
                  <a:lnTo>
                    <a:pt x="0" y="184326"/>
                  </a:lnTo>
                  <a:lnTo>
                    <a:pt x="7368" y="217497"/>
                  </a:lnTo>
                  <a:lnTo>
                    <a:pt x="15296" y="232794"/>
                  </a:lnTo>
                  <a:lnTo>
                    <a:pt x="25873" y="244297"/>
                  </a:lnTo>
                  <a:lnTo>
                    <a:pt x="43729" y="255334"/>
                  </a:lnTo>
                  <a:lnTo>
                    <a:pt x="59911" y="255020"/>
                  </a:lnTo>
                  <a:lnTo>
                    <a:pt x="95678" y="243320"/>
                  </a:lnTo>
                  <a:lnTo>
                    <a:pt x="124775" y="221413"/>
                  </a:lnTo>
                  <a:lnTo>
                    <a:pt x="148997" y="185838"/>
                  </a:lnTo>
                  <a:lnTo>
                    <a:pt x="166210" y="147389"/>
                  </a:lnTo>
                  <a:lnTo>
                    <a:pt x="180246" y="105814"/>
                  </a:lnTo>
                  <a:lnTo>
                    <a:pt x="183230" y="68958"/>
                  </a:lnTo>
                  <a:lnTo>
                    <a:pt x="176273" y="35695"/>
                  </a:lnTo>
                  <a:lnTo>
                    <a:pt x="163505" y="17938"/>
                  </a:lnTo>
                  <a:lnTo>
                    <a:pt x="155163" y="10240"/>
                  </a:lnTo>
                  <a:lnTo>
                    <a:pt x="130840" y="1685"/>
                  </a:lnTo>
                  <a:lnTo>
                    <a:pt x="101921" y="0"/>
                  </a:lnTo>
                  <a:lnTo>
                    <a:pt x="58579" y="11657"/>
                  </a:lnTo>
                  <a:lnTo>
                    <a:pt x="31707" y="25129"/>
                  </a:lnTo>
                  <a:lnTo>
                    <a:pt x="15057" y="42404"/>
                  </a:lnTo>
                  <a:lnTo>
                    <a:pt x="9630" y="51950"/>
                  </a:lnTo>
                  <a:lnTo>
                    <a:pt x="8834" y="61136"/>
                  </a:lnTo>
                  <a:lnTo>
                    <a:pt x="15476" y="78869"/>
                  </a:lnTo>
                  <a:lnTo>
                    <a:pt x="35361" y="92395"/>
                  </a:lnTo>
                  <a:lnTo>
                    <a:pt x="65131" y="102404"/>
                  </a:lnTo>
                  <a:lnTo>
                    <a:pt x="104231" y="109205"/>
                  </a:lnTo>
                  <a:lnTo>
                    <a:pt x="145600" y="112698"/>
                  </a:lnTo>
                  <a:lnTo>
                    <a:pt x="185386" y="113544"/>
                  </a:lnTo>
                  <a:lnTo>
                    <a:pt x="219532" y="111569"/>
                  </a:lnTo>
                  <a:lnTo>
                    <a:pt x="263665" y="100894"/>
                  </a:lnTo>
                  <a:lnTo>
                    <a:pt x="278176" y="96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67" name="SMARTInkShape-2451"/>
          <p:cNvSpPr/>
          <p:nvPr>
            <p:custDataLst>
              <p:tags r:id="rId8"/>
            </p:custDataLst>
          </p:nvPr>
        </p:nvSpPr>
        <p:spPr>
          <a:xfrm>
            <a:off x="2236965" y="5594355"/>
            <a:ext cx="259879" cy="303446"/>
          </a:xfrm>
          <a:custGeom>
            <a:avLst/>
            <a:gdLst/>
            <a:ahLst/>
            <a:cxnLst/>
            <a:rect l="0" t="0" r="0" b="0"/>
            <a:pathLst>
              <a:path w="259879" h="303446">
                <a:moveTo>
                  <a:pt x="10935" y="50795"/>
                </a:moveTo>
                <a:lnTo>
                  <a:pt x="10935" y="50795"/>
                </a:lnTo>
                <a:lnTo>
                  <a:pt x="4193" y="47424"/>
                </a:lnTo>
                <a:lnTo>
                  <a:pt x="2207" y="45726"/>
                </a:lnTo>
                <a:lnTo>
                  <a:pt x="0" y="41957"/>
                </a:lnTo>
                <a:lnTo>
                  <a:pt x="2783" y="34167"/>
                </a:lnTo>
                <a:lnTo>
                  <a:pt x="5500" y="29126"/>
                </a:lnTo>
                <a:lnTo>
                  <a:pt x="26179" y="11919"/>
                </a:lnTo>
                <a:lnTo>
                  <a:pt x="54649" y="157"/>
                </a:lnTo>
                <a:lnTo>
                  <a:pt x="100944" y="0"/>
                </a:lnTo>
                <a:lnTo>
                  <a:pt x="136852" y="6268"/>
                </a:lnTo>
                <a:lnTo>
                  <a:pt x="164582" y="20903"/>
                </a:lnTo>
                <a:lnTo>
                  <a:pt x="177060" y="32571"/>
                </a:lnTo>
                <a:lnTo>
                  <a:pt x="179540" y="40057"/>
                </a:lnTo>
                <a:lnTo>
                  <a:pt x="178533" y="57782"/>
                </a:lnTo>
                <a:lnTo>
                  <a:pt x="152592" y="101564"/>
                </a:lnTo>
                <a:lnTo>
                  <a:pt x="116970" y="149149"/>
                </a:lnTo>
                <a:lnTo>
                  <a:pt x="115491" y="152348"/>
                </a:lnTo>
                <a:lnTo>
                  <a:pt x="115212" y="155186"/>
                </a:lnTo>
                <a:lnTo>
                  <a:pt x="116782" y="160220"/>
                </a:lnTo>
                <a:lnTo>
                  <a:pt x="128375" y="170393"/>
                </a:lnTo>
                <a:lnTo>
                  <a:pt x="148586" y="178972"/>
                </a:lnTo>
                <a:lnTo>
                  <a:pt x="191545" y="189604"/>
                </a:lnTo>
                <a:lnTo>
                  <a:pt x="229706" y="205519"/>
                </a:lnTo>
                <a:lnTo>
                  <a:pt x="247866" y="219985"/>
                </a:lnTo>
                <a:lnTo>
                  <a:pt x="257349" y="235821"/>
                </a:lnTo>
                <a:lnTo>
                  <a:pt x="259878" y="243996"/>
                </a:lnTo>
                <a:lnTo>
                  <a:pt x="259447" y="251563"/>
                </a:lnTo>
                <a:lnTo>
                  <a:pt x="253323" y="265614"/>
                </a:lnTo>
                <a:lnTo>
                  <a:pt x="234605" y="285424"/>
                </a:lnTo>
                <a:lnTo>
                  <a:pt x="207814" y="297959"/>
                </a:lnTo>
                <a:lnTo>
                  <a:pt x="162086" y="303445"/>
                </a:lnTo>
                <a:lnTo>
                  <a:pt x="119814" y="302646"/>
                </a:lnTo>
                <a:lnTo>
                  <a:pt x="103781" y="299274"/>
                </a:lnTo>
                <a:lnTo>
                  <a:pt x="104583" y="298292"/>
                </a:lnTo>
                <a:lnTo>
                  <a:pt x="118885" y="2920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74" name="SMARTInkShape-Group466"/>
          <p:cNvGrpSpPr/>
          <p:nvPr/>
        </p:nvGrpSpPr>
        <p:grpSpPr>
          <a:xfrm>
            <a:off x="2732265" y="5225053"/>
            <a:ext cx="1426986" cy="557869"/>
            <a:chOff x="2732265" y="5225053"/>
            <a:chExt cx="1426986" cy="557869"/>
          </a:xfrm>
        </p:grpSpPr>
        <p:sp>
          <p:nvSpPr>
            <p:cNvPr id="18068" name="SMARTInkShape-2452"/>
            <p:cNvSpPr/>
            <p:nvPr>
              <p:custDataLst>
                <p:tags r:id="rId87"/>
              </p:custDataLst>
            </p:nvPr>
          </p:nvSpPr>
          <p:spPr>
            <a:xfrm>
              <a:off x="2732265" y="5709665"/>
              <a:ext cx="233186" cy="43436"/>
            </a:xfrm>
            <a:custGeom>
              <a:avLst/>
              <a:gdLst/>
              <a:ahLst/>
              <a:cxnLst/>
              <a:rect l="0" t="0" r="0" b="0"/>
              <a:pathLst>
                <a:path w="233186" h="43436">
                  <a:moveTo>
                    <a:pt x="10935" y="43435"/>
                  </a:moveTo>
                  <a:lnTo>
                    <a:pt x="10935" y="43435"/>
                  </a:lnTo>
                  <a:lnTo>
                    <a:pt x="0" y="37968"/>
                  </a:lnTo>
                  <a:lnTo>
                    <a:pt x="117" y="36968"/>
                  </a:lnTo>
                  <a:lnTo>
                    <a:pt x="2129" y="33975"/>
                  </a:lnTo>
                  <a:lnTo>
                    <a:pt x="46325" y="27400"/>
                  </a:lnTo>
                  <a:lnTo>
                    <a:pt x="79580" y="20786"/>
                  </a:lnTo>
                  <a:lnTo>
                    <a:pt x="117879" y="13143"/>
                  </a:lnTo>
                  <a:lnTo>
                    <a:pt x="150893" y="6923"/>
                  </a:lnTo>
                  <a:lnTo>
                    <a:pt x="196469" y="553"/>
                  </a:lnTo>
                  <a:lnTo>
                    <a:pt x="220079" y="0"/>
                  </a:lnTo>
                  <a:lnTo>
                    <a:pt x="233185" y="5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9" name="SMARTInkShape-2453"/>
            <p:cNvSpPr/>
            <p:nvPr>
              <p:custDataLst>
                <p:tags r:id="rId88"/>
              </p:custDataLst>
            </p:nvPr>
          </p:nvSpPr>
          <p:spPr>
            <a:xfrm>
              <a:off x="3184041" y="5514034"/>
              <a:ext cx="327510" cy="268888"/>
            </a:xfrm>
            <a:custGeom>
              <a:avLst/>
              <a:gdLst/>
              <a:ahLst/>
              <a:cxnLst/>
              <a:rect l="0" t="0" r="0" b="0"/>
              <a:pathLst>
                <a:path w="327510" h="268888">
                  <a:moveTo>
                    <a:pt x="3659" y="48566"/>
                  </a:moveTo>
                  <a:lnTo>
                    <a:pt x="3659" y="48566"/>
                  </a:lnTo>
                  <a:lnTo>
                    <a:pt x="288" y="45195"/>
                  </a:lnTo>
                  <a:lnTo>
                    <a:pt x="0" y="42791"/>
                  </a:lnTo>
                  <a:lnTo>
                    <a:pt x="2967" y="32665"/>
                  </a:lnTo>
                  <a:lnTo>
                    <a:pt x="6408" y="24800"/>
                  </a:lnTo>
                  <a:lnTo>
                    <a:pt x="15935" y="18483"/>
                  </a:lnTo>
                  <a:lnTo>
                    <a:pt x="51788" y="5307"/>
                  </a:lnTo>
                  <a:lnTo>
                    <a:pt x="94041" y="0"/>
                  </a:lnTo>
                  <a:lnTo>
                    <a:pt x="138938" y="5169"/>
                  </a:lnTo>
                  <a:lnTo>
                    <a:pt x="161149" y="15639"/>
                  </a:lnTo>
                  <a:lnTo>
                    <a:pt x="170036" y="22381"/>
                  </a:lnTo>
                  <a:lnTo>
                    <a:pt x="175254" y="32520"/>
                  </a:lnTo>
                  <a:lnTo>
                    <a:pt x="179172" y="58838"/>
                  </a:lnTo>
                  <a:lnTo>
                    <a:pt x="171034" y="89350"/>
                  </a:lnTo>
                  <a:lnTo>
                    <a:pt x="155659" y="121725"/>
                  </a:lnTo>
                  <a:lnTo>
                    <a:pt x="137066" y="154929"/>
                  </a:lnTo>
                  <a:lnTo>
                    <a:pt x="103394" y="198614"/>
                  </a:lnTo>
                  <a:lnTo>
                    <a:pt x="67052" y="239751"/>
                  </a:lnTo>
                  <a:lnTo>
                    <a:pt x="58190" y="257221"/>
                  </a:lnTo>
                  <a:lnTo>
                    <a:pt x="56117" y="264303"/>
                  </a:lnTo>
                  <a:lnTo>
                    <a:pt x="58387" y="266474"/>
                  </a:lnTo>
                  <a:lnTo>
                    <a:pt x="68434" y="268887"/>
                  </a:lnTo>
                  <a:lnTo>
                    <a:pt x="103442" y="263502"/>
                  </a:lnTo>
                  <a:lnTo>
                    <a:pt x="149562" y="249599"/>
                  </a:lnTo>
                  <a:lnTo>
                    <a:pt x="186097" y="239985"/>
                  </a:lnTo>
                  <a:lnTo>
                    <a:pt x="223737" y="231713"/>
                  </a:lnTo>
                  <a:lnTo>
                    <a:pt x="256929" y="225685"/>
                  </a:lnTo>
                  <a:lnTo>
                    <a:pt x="300011" y="221695"/>
                  </a:lnTo>
                  <a:lnTo>
                    <a:pt x="327509" y="220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0" name="SMARTInkShape-2454"/>
            <p:cNvSpPr/>
            <p:nvPr>
              <p:custDataLst>
                <p:tags r:id="rId89"/>
              </p:custDataLst>
            </p:nvPr>
          </p:nvSpPr>
          <p:spPr>
            <a:xfrm>
              <a:off x="3548909" y="5498725"/>
              <a:ext cx="254742" cy="252382"/>
            </a:xfrm>
            <a:custGeom>
              <a:avLst/>
              <a:gdLst/>
              <a:ahLst/>
              <a:cxnLst/>
              <a:rect l="0" t="0" r="0" b="0"/>
              <a:pathLst>
                <a:path w="254742" h="252382">
                  <a:moveTo>
                    <a:pt x="153141" y="82925"/>
                  </a:moveTo>
                  <a:lnTo>
                    <a:pt x="153141" y="82925"/>
                  </a:lnTo>
                  <a:lnTo>
                    <a:pt x="140931" y="56410"/>
                  </a:lnTo>
                  <a:lnTo>
                    <a:pt x="125303" y="37680"/>
                  </a:lnTo>
                  <a:lnTo>
                    <a:pt x="117015" y="31536"/>
                  </a:lnTo>
                  <a:lnTo>
                    <a:pt x="104864" y="30217"/>
                  </a:lnTo>
                  <a:lnTo>
                    <a:pt x="97673" y="30853"/>
                  </a:lnTo>
                  <a:lnTo>
                    <a:pt x="84039" y="37205"/>
                  </a:lnTo>
                  <a:lnTo>
                    <a:pt x="51297" y="65269"/>
                  </a:lnTo>
                  <a:lnTo>
                    <a:pt x="27950" y="97920"/>
                  </a:lnTo>
                  <a:lnTo>
                    <a:pt x="10999" y="137776"/>
                  </a:lnTo>
                  <a:lnTo>
                    <a:pt x="9062" y="164453"/>
                  </a:lnTo>
                  <a:lnTo>
                    <a:pt x="15907" y="201391"/>
                  </a:lnTo>
                  <a:lnTo>
                    <a:pt x="19318" y="212702"/>
                  </a:lnTo>
                  <a:lnTo>
                    <a:pt x="30634" y="229034"/>
                  </a:lnTo>
                  <a:lnTo>
                    <a:pt x="50991" y="244279"/>
                  </a:lnTo>
                  <a:lnTo>
                    <a:pt x="64702" y="249888"/>
                  </a:lnTo>
                  <a:lnTo>
                    <a:pt x="80203" y="252381"/>
                  </a:lnTo>
                  <a:lnTo>
                    <a:pt x="98382" y="247844"/>
                  </a:lnTo>
                  <a:lnTo>
                    <a:pt x="142168" y="224314"/>
                  </a:lnTo>
                  <a:lnTo>
                    <a:pt x="189465" y="186714"/>
                  </a:lnTo>
                  <a:lnTo>
                    <a:pt x="219504" y="141134"/>
                  </a:lnTo>
                  <a:lnTo>
                    <a:pt x="224899" y="130198"/>
                  </a:lnTo>
                  <a:lnTo>
                    <a:pt x="227131" y="104875"/>
                  </a:lnTo>
                  <a:lnTo>
                    <a:pt x="222009" y="77864"/>
                  </a:lnTo>
                  <a:lnTo>
                    <a:pt x="210324" y="51747"/>
                  </a:lnTo>
                  <a:lnTo>
                    <a:pt x="181138" y="19987"/>
                  </a:lnTo>
                  <a:lnTo>
                    <a:pt x="155942" y="7210"/>
                  </a:lnTo>
                  <a:lnTo>
                    <a:pt x="126163" y="591"/>
                  </a:lnTo>
                  <a:lnTo>
                    <a:pt x="89410" y="0"/>
                  </a:lnTo>
                  <a:lnTo>
                    <a:pt x="55201" y="3971"/>
                  </a:lnTo>
                  <a:lnTo>
                    <a:pt x="26356" y="11851"/>
                  </a:lnTo>
                  <a:lnTo>
                    <a:pt x="6481" y="24760"/>
                  </a:lnTo>
                  <a:lnTo>
                    <a:pt x="1745" y="32154"/>
                  </a:lnTo>
                  <a:lnTo>
                    <a:pt x="0" y="39906"/>
                  </a:lnTo>
                  <a:lnTo>
                    <a:pt x="247" y="47896"/>
                  </a:lnTo>
                  <a:lnTo>
                    <a:pt x="4645" y="55338"/>
                  </a:lnTo>
                  <a:lnTo>
                    <a:pt x="20820" y="69253"/>
                  </a:lnTo>
                  <a:lnTo>
                    <a:pt x="63840" y="85616"/>
                  </a:lnTo>
                  <a:lnTo>
                    <a:pt x="100517" y="91177"/>
                  </a:lnTo>
                  <a:lnTo>
                    <a:pt x="138924" y="93648"/>
                  </a:lnTo>
                  <a:lnTo>
                    <a:pt x="174809" y="94746"/>
                  </a:lnTo>
                  <a:lnTo>
                    <a:pt x="207692" y="91471"/>
                  </a:lnTo>
                  <a:lnTo>
                    <a:pt x="254741" y="82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1" name="SMARTInkShape-2455"/>
            <p:cNvSpPr/>
            <p:nvPr>
              <p:custDataLst>
                <p:tags r:id="rId90"/>
              </p:custDataLst>
            </p:nvPr>
          </p:nvSpPr>
          <p:spPr>
            <a:xfrm>
              <a:off x="3480206" y="5225053"/>
              <a:ext cx="151995" cy="147048"/>
            </a:xfrm>
            <a:custGeom>
              <a:avLst/>
              <a:gdLst/>
              <a:ahLst/>
              <a:cxnLst/>
              <a:rect l="0" t="0" r="0" b="0"/>
              <a:pathLst>
                <a:path w="151995" h="147048">
                  <a:moveTo>
                    <a:pt x="44044" y="51797"/>
                  </a:moveTo>
                  <a:lnTo>
                    <a:pt x="44044" y="51797"/>
                  </a:lnTo>
                  <a:lnTo>
                    <a:pt x="44044" y="45055"/>
                  </a:lnTo>
                  <a:lnTo>
                    <a:pt x="44749" y="43069"/>
                  </a:lnTo>
                  <a:lnTo>
                    <a:pt x="45925" y="41745"/>
                  </a:lnTo>
                  <a:lnTo>
                    <a:pt x="47415" y="40863"/>
                  </a:lnTo>
                  <a:lnTo>
                    <a:pt x="47702" y="40979"/>
                  </a:lnTo>
                  <a:lnTo>
                    <a:pt x="25479" y="79661"/>
                  </a:lnTo>
                  <a:lnTo>
                    <a:pt x="8960" y="123958"/>
                  </a:lnTo>
                  <a:lnTo>
                    <a:pt x="967" y="143727"/>
                  </a:lnTo>
                  <a:lnTo>
                    <a:pt x="509" y="143424"/>
                  </a:lnTo>
                  <a:lnTo>
                    <a:pt x="0" y="139322"/>
                  </a:lnTo>
                  <a:lnTo>
                    <a:pt x="8436" y="93557"/>
                  </a:lnTo>
                  <a:lnTo>
                    <a:pt x="21264" y="57350"/>
                  </a:lnTo>
                  <a:lnTo>
                    <a:pt x="38470" y="25455"/>
                  </a:lnTo>
                  <a:lnTo>
                    <a:pt x="50739" y="11161"/>
                  </a:lnTo>
                  <a:lnTo>
                    <a:pt x="63247" y="2457"/>
                  </a:lnTo>
                  <a:lnTo>
                    <a:pt x="73981" y="0"/>
                  </a:lnTo>
                  <a:lnTo>
                    <a:pt x="78818" y="333"/>
                  </a:lnTo>
                  <a:lnTo>
                    <a:pt x="83454" y="3377"/>
                  </a:lnTo>
                  <a:lnTo>
                    <a:pt x="97427" y="22555"/>
                  </a:lnTo>
                  <a:lnTo>
                    <a:pt x="118873" y="64365"/>
                  </a:lnTo>
                  <a:lnTo>
                    <a:pt x="133535" y="103433"/>
                  </a:lnTo>
                  <a:lnTo>
                    <a:pt x="151994" y="147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2" name="SMARTInkShape-2456"/>
            <p:cNvSpPr/>
            <p:nvPr>
              <p:custDataLst>
                <p:tags r:id="rId91"/>
              </p:custDataLst>
            </p:nvPr>
          </p:nvSpPr>
          <p:spPr>
            <a:xfrm>
              <a:off x="3994150" y="5589324"/>
              <a:ext cx="165101" cy="5027"/>
            </a:xfrm>
            <a:custGeom>
              <a:avLst/>
              <a:gdLst/>
              <a:ahLst/>
              <a:cxnLst/>
              <a:rect l="0" t="0" r="0" b="0"/>
              <a:pathLst>
                <a:path w="165101" h="5027">
                  <a:moveTo>
                    <a:pt x="0" y="5026"/>
                  </a:moveTo>
                  <a:lnTo>
                    <a:pt x="0" y="5026"/>
                  </a:lnTo>
                  <a:lnTo>
                    <a:pt x="0" y="1655"/>
                  </a:lnTo>
                  <a:lnTo>
                    <a:pt x="7526" y="0"/>
                  </a:lnTo>
                  <a:lnTo>
                    <a:pt x="45466" y="2308"/>
                  </a:lnTo>
                  <a:lnTo>
                    <a:pt x="92964" y="850"/>
                  </a:lnTo>
                  <a:lnTo>
                    <a:pt x="137141" y="2691"/>
                  </a:lnTo>
                  <a:lnTo>
                    <a:pt x="1651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3" name="SMARTInkShape-2457"/>
            <p:cNvSpPr/>
            <p:nvPr>
              <p:custDataLst>
                <p:tags r:id="rId92"/>
              </p:custDataLst>
            </p:nvPr>
          </p:nvSpPr>
          <p:spPr>
            <a:xfrm>
              <a:off x="3984980" y="5664200"/>
              <a:ext cx="155221" cy="25401"/>
            </a:xfrm>
            <a:custGeom>
              <a:avLst/>
              <a:gdLst/>
              <a:ahLst/>
              <a:cxnLst/>
              <a:rect l="0" t="0" r="0" b="0"/>
              <a:pathLst>
                <a:path w="155221" h="25401">
                  <a:moveTo>
                    <a:pt x="21870" y="25400"/>
                  </a:moveTo>
                  <a:lnTo>
                    <a:pt x="21870" y="25400"/>
                  </a:lnTo>
                  <a:lnTo>
                    <a:pt x="4414" y="21742"/>
                  </a:lnTo>
                  <a:lnTo>
                    <a:pt x="1767" y="22255"/>
                  </a:lnTo>
                  <a:lnTo>
                    <a:pt x="0" y="23303"/>
                  </a:lnTo>
                  <a:lnTo>
                    <a:pt x="35854" y="18216"/>
                  </a:lnTo>
                  <a:lnTo>
                    <a:pt x="71124" y="13741"/>
                  </a:lnTo>
                  <a:lnTo>
                    <a:pt x="112669" y="7046"/>
                  </a:lnTo>
                  <a:lnTo>
                    <a:pt x="155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82" name="SMARTInkShape-Group467"/>
          <p:cNvGrpSpPr/>
          <p:nvPr/>
        </p:nvGrpSpPr>
        <p:grpSpPr>
          <a:xfrm>
            <a:off x="4528208" y="5372983"/>
            <a:ext cx="488293" cy="469018"/>
            <a:chOff x="4528208" y="5372983"/>
            <a:chExt cx="488293" cy="469018"/>
          </a:xfrm>
        </p:grpSpPr>
        <p:sp>
          <p:nvSpPr>
            <p:cNvPr id="18075" name="SMARTInkShape-2458"/>
            <p:cNvSpPr/>
            <p:nvPr>
              <p:custDataLst>
                <p:tags r:id="rId80"/>
              </p:custDataLst>
            </p:nvPr>
          </p:nvSpPr>
          <p:spPr>
            <a:xfrm>
              <a:off x="4528208" y="5405256"/>
              <a:ext cx="183493" cy="237787"/>
            </a:xfrm>
            <a:custGeom>
              <a:avLst/>
              <a:gdLst/>
              <a:ahLst/>
              <a:cxnLst/>
              <a:rect l="0" t="0" r="0" b="0"/>
              <a:pathLst>
                <a:path w="183493" h="237787">
                  <a:moveTo>
                    <a:pt x="139042" y="17644"/>
                  </a:moveTo>
                  <a:lnTo>
                    <a:pt x="139042" y="17644"/>
                  </a:lnTo>
                  <a:lnTo>
                    <a:pt x="142413" y="10902"/>
                  </a:lnTo>
                  <a:lnTo>
                    <a:pt x="147831" y="5711"/>
                  </a:lnTo>
                  <a:lnTo>
                    <a:pt x="152826" y="1757"/>
                  </a:lnTo>
                  <a:lnTo>
                    <a:pt x="153170" y="704"/>
                  </a:lnTo>
                  <a:lnTo>
                    <a:pt x="152694" y="0"/>
                  </a:lnTo>
                  <a:lnTo>
                    <a:pt x="114221" y="31875"/>
                  </a:lnTo>
                  <a:lnTo>
                    <a:pt x="68052" y="60933"/>
                  </a:lnTo>
                  <a:lnTo>
                    <a:pt x="22161" y="87916"/>
                  </a:lnTo>
                  <a:lnTo>
                    <a:pt x="13482" y="94266"/>
                  </a:lnTo>
                  <a:lnTo>
                    <a:pt x="12295" y="96948"/>
                  </a:lnTo>
                  <a:lnTo>
                    <a:pt x="12918" y="99441"/>
                  </a:lnTo>
                  <a:lnTo>
                    <a:pt x="14741" y="101808"/>
                  </a:lnTo>
                  <a:lnTo>
                    <a:pt x="26177" y="104439"/>
                  </a:lnTo>
                  <a:lnTo>
                    <a:pt x="65634" y="106128"/>
                  </a:lnTo>
                  <a:lnTo>
                    <a:pt x="81957" y="110122"/>
                  </a:lnTo>
                  <a:lnTo>
                    <a:pt x="93210" y="116601"/>
                  </a:lnTo>
                  <a:lnTo>
                    <a:pt x="100563" y="124184"/>
                  </a:lnTo>
                  <a:lnTo>
                    <a:pt x="99278" y="130298"/>
                  </a:lnTo>
                  <a:lnTo>
                    <a:pt x="88443" y="146500"/>
                  </a:lnTo>
                  <a:lnTo>
                    <a:pt x="48379" y="180576"/>
                  </a:lnTo>
                  <a:lnTo>
                    <a:pt x="5268" y="219583"/>
                  </a:lnTo>
                  <a:lnTo>
                    <a:pt x="330" y="229221"/>
                  </a:lnTo>
                  <a:lnTo>
                    <a:pt x="0" y="232778"/>
                  </a:lnTo>
                  <a:lnTo>
                    <a:pt x="1898" y="235150"/>
                  </a:lnTo>
                  <a:lnTo>
                    <a:pt x="9650" y="237786"/>
                  </a:lnTo>
                  <a:lnTo>
                    <a:pt x="42769" y="235899"/>
                  </a:lnTo>
                  <a:lnTo>
                    <a:pt x="74382" y="230827"/>
                  </a:lnTo>
                  <a:lnTo>
                    <a:pt x="109598" y="223870"/>
                  </a:lnTo>
                  <a:lnTo>
                    <a:pt x="146417" y="216074"/>
                  </a:lnTo>
                  <a:lnTo>
                    <a:pt x="183492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6" name="SMARTInkShape-2459"/>
            <p:cNvSpPr/>
            <p:nvPr>
              <p:custDataLst>
                <p:tags r:id="rId81"/>
              </p:custDataLst>
            </p:nvPr>
          </p:nvSpPr>
          <p:spPr>
            <a:xfrm>
              <a:off x="4718050" y="5459180"/>
              <a:ext cx="209551" cy="141521"/>
            </a:xfrm>
            <a:custGeom>
              <a:avLst/>
              <a:gdLst/>
              <a:ahLst/>
              <a:cxnLst/>
              <a:rect l="0" t="0" r="0" b="0"/>
              <a:pathLst>
                <a:path w="209551" h="141521">
                  <a:moveTo>
                    <a:pt x="0" y="8170"/>
                  </a:moveTo>
                  <a:lnTo>
                    <a:pt x="0" y="8170"/>
                  </a:lnTo>
                  <a:lnTo>
                    <a:pt x="10113" y="1428"/>
                  </a:lnTo>
                  <a:lnTo>
                    <a:pt x="24486" y="0"/>
                  </a:lnTo>
                  <a:lnTo>
                    <a:pt x="44044" y="3833"/>
                  </a:lnTo>
                  <a:lnTo>
                    <a:pt x="83527" y="23269"/>
                  </a:lnTo>
                  <a:lnTo>
                    <a:pt x="128544" y="53801"/>
                  </a:lnTo>
                  <a:lnTo>
                    <a:pt x="174551" y="91999"/>
                  </a:lnTo>
                  <a:lnTo>
                    <a:pt x="196591" y="119086"/>
                  </a:lnTo>
                  <a:lnTo>
                    <a:pt x="209550" y="14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7" name="SMARTInkShape-2460"/>
            <p:cNvSpPr/>
            <p:nvPr>
              <p:custDataLst>
                <p:tags r:id="rId82"/>
              </p:custDataLst>
            </p:nvPr>
          </p:nvSpPr>
          <p:spPr>
            <a:xfrm>
              <a:off x="4798369" y="5372983"/>
              <a:ext cx="103832" cy="221368"/>
            </a:xfrm>
            <a:custGeom>
              <a:avLst/>
              <a:gdLst/>
              <a:ahLst/>
              <a:cxnLst/>
              <a:rect l="0" t="0" r="0" b="0"/>
              <a:pathLst>
                <a:path w="103832" h="221368">
                  <a:moveTo>
                    <a:pt x="103831" y="5467"/>
                  </a:moveTo>
                  <a:lnTo>
                    <a:pt x="103831" y="5467"/>
                  </a:lnTo>
                  <a:lnTo>
                    <a:pt x="93692" y="1103"/>
                  </a:lnTo>
                  <a:lnTo>
                    <a:pt x="86154" y="0"/>
                  </a:lnTo>
                  <a:lnTo>
                    <a:pt x="76219" y="7035"/>
                  </a:lnTo>
                  <a:lnTo>
                    <a:pt x="37661" y="54043"/>
                  </a:lnTo>
                  <a:lnTo>
                    <a:pt x="17432" y="98255"/>
                  </a:lnTo>
                  <a:lnTo>
                    <a:pt x="6344" y="140831"/>
                  </a:lnTo>
                  <a:lnTo>
                    <a:pt x="0" y="172261"/>
                  </a:lnTo>
                  <a:lnTo>
                    <a:pt x="769" y="190605"/>
                  </a:lnTo>
                  <a:lnTo>
                    <a:pt x="7225" y="204403"/>
                  </a:lnTo>
                  <a:lnTo>
                    <a:pt x="21281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8" name="SMARTInkShape-2461"/>
            <p:cNvSpPr/>
            <p:nvPr>
              <p:custDataLst>
                <p:tags r:id="rId83"/>
              </p:custDataLst>
            </p:nvPr>
          </p:nvSpPr>
          <p:spPr>
            <a:xfrm>
              <a:off x="4959350" y="55435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11934" y="13815"/>
                  </a:lnTo>
                  <a:lnTo>
                    <a:pt x="14306" y="17676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9" name="SMARTInkShape-2462"/>
            <p:cNvSpPr/>
            <p:nvPr>
              <p:custDataLst>
                <p:tags r:id="rId84"/>
              </p:custDataLst>
            </p:nvPr>
          </p:nvSpPr>
          <p:spPr>
            <a:xfrm>
              <a:off x="4960233" y="5429250"/>
              <a:ext cx="47191" cy="15488"/>
            </a:xfrm>
            <a:custGeom>
              <a:avLst/>
              <a:gdLst/>
              <a:ahLst/>
              <a:cxnLst/>
              <a:rect l="0" t="0" r="0" b="0"/>
              <a:pathLst>
                <a:path w="47191" h="15488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5066" y="11594"/>
                  </a:lnTo>
                  <a:lnTo>
                    <a:pt x="11403" y="15266"/>
                  </a:lnTo>
                  <a:lnTo>
                    <a:pt x="20804" y="15487"/>
                  </a:lnTo>
                  <a:lnTo>
                    <a:pt x="40717" y="9880"/>
                  </a:lnTo>
                  <a:lnTo>
                    <a:pt x="45828" y="6037"/>
                  </a:lnTo>
                  <a:lnTo>
                    <a:pt x="47190" y="4025"/>
                  </a:lnTo>
                  <a:lnTo>
                    <a:pt x="46689" y="2683"/>
                  </a:lnTo>
                  <a:lnTo>
                    <a:pt x="44942" y="1788"/>
                  </a:lnTo>
                  <a:lnTo>
                    <a:pt x="37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0" name="SMARTInkShape-2463"/>
            <p:cNvSpPr/>
            <p:nvPr>
              <p:custDataLst>
                <p:tags r:id="rId85"/>
              </p:custDataLst>
            </p:nvPr>
          </p:nvSpPr>
          <p:spPr>
            <a:xfrm>
              <a:off x="4682929" y="5654897"/>
              <a:ext cx="333572" cy="28354"/>
            </a:xfrm>
            <a:custGeom>
              <a:avLst/>
              <a:gdLst/>
              <a:ahLst/>
              <a:cxnLst/>
              <a:rect l="0" t="0" r="0" b="0"/>
              <a:pathLst>
                <a:path w="333572" h="28354">
                  <a:moveTo>
                    <a:pt x="3371" y="28353"/>
                  </a:moveTo>
                  <a:lnTo>
                    <a:pt x="3371" y="28353"/>
                  </a:lnTo>
                  <a:lnTo>
                    <a:pt x="0" y="28353"/>
                  </a:lnTo>
                  <a:lnTo>
                    <a:pt x="8016" y="24982"/>
                  </a:lnTo>
                  <a:lnTo>
                    <a:pt x="40652" y="16144"/>
                  </a:lnTo>
                  <a:lnTo>
                    <a:pt x="77796" y="12343"/>
                  </a:lnTo>
                  <a:lnTo>
                    <a:pt x="123232" y="9949"/>
                  </a:lnTo>
                  <a:lnTo>
                    <a:pt x="148189" y="8322"/>
                  </a:lnTo>
                  <a:lnTo>
                    <a:pt x="174001" y="6533"/>
                  </a:lnTo>
                  <a:lnTo>
                    <a:pt x="199673" y="4634"/>
                  </a:lnTo>
                  <a:lnTo>
                    <a:pt x="225256" y="2662"/>
                  </a:lnTo>
                  <a:lnTo>
                    <a:pt x="271320" y="0"/>
                  </a:lnTo>
                  <a:lnTo>
                    <a:pt x="313558" y="1765"/>
                  </a:lnTo>
                  <a:lnTo>
                    <a:pt x="333571" y="2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1" name="SMARTInkShape-2464"/>
            <p:cNvSpPr/>
            <p:nvPr>
              <p:custDataLst>
                <p:tags r:id="rId86"/>
              </p:custDataLst>
            </p:nvPr>
          </p:nvSpPr>
          <p:spPr>
            <a:xfrm>
              <a:off x="4819650" y="5696428"/>
              <a:ext cx="178081" cy="145573"/>
            </a:xfrm>
            <a:custGeom>
              <a:avLst/>
              <a:gdLst/>
              <a:ahLst/>
              <a:cxnLst/>
              <a:rect l="0" t="0" r="0" b="0"/>
              <a:pathLst>
                <a:path w="178081" h="145573">
                  <a:moveTo>
                    <a:pt x="0" y="50322"/>
                  </a:moveTo>
                  <a:lnTo>
                    <a:pt x="0" y="50322"/>
                  </a:lnTo>
                  <a:lnTo>
                    <a:pt x="11933" y="64137"/>
                  </a:lnTo>
                  <a:lnTo>
                    <a:pt x="18822" y="79816"/>
                  </a:lnTo>
                  <a:lnTo>
                    <a:pt x="30482" y="123019"/>
                  </a:lnTo>
                  <a:lnTo>
                    <a:pt x="30199" y="126303"/>
                  </a:lnTo>
                  <a:lnTo>
                    <a:pt x="29305" y="128492"/>
                  </a:lnTo>
                  <a:lnTo>
                    <a:pt x="26171" y="132007"/>
                  </a:lnTo>
                  <a:lnTo>
                    <a:pt x="26258" y="114670"/>
                  </a:lnTo>
                  <a:lnTo>
                    <a:pt x="36101" y="68495"/>
                  </a:lnTo>
                  <a:lnTo>
                    <a:pt x="53971" y="34774"/>
                  </a:lnTo>
                  <a:lnTo>
                    <a:pt x="81922" y="4840"/>
                  </a:lnTo>
                  <a:lnTo>
                    <a:pt x="98734" y="239"/>
                  </a:lnTo>
                  <a:lnTo>
                    <a:pt x="108155" y="0"/>
                  </a:lnTo>
                  <a:lnTo>
                    <a:pt x="126150" y="5379"/>
                  </a:lnTo>
                  <a:lnTo>
                    <a:pt x="152148" y="22189"/>
                  </a:lnTo>
                  <a:lnTo>
                    <a:pt x="160699" y="29450"/>
                  </a:lnTo>
                  <a:lnTo>
                    <a:pt x="172081" y="48807"/>
                  </a:lnTo>
                  <a:lnTo>
                    <a:pt x="178080" y="70110"/>
                  </a:lnTo>
                  <a:lnTo>
                    <a:pt x="177976" y="115478"/>
                  </a:lnTo>
                  <a:lnTo>
                    <a:pt x="177800" y="145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86" name="SMARTInkShape-Group468"/>
          <p:cNvGrpSpPr/>
          <p:nvPr/>
        </p:nvGrpSpPr>
        <p:grpSpPr>
          <a:xfrm>
            <a:off x="5403850" y="5433111"/>
            <a:ext cx="381001" cy="218390"/>
            <a:chOff x="5403850" y="5433111"/>
            <a:chExt cx="381001" cy="218390"/>
          </a:xfrm>
        </p:grpSpPr>
        <p:sp>
          <p:nvSpPr>
            <p:cNvPr id="18083" name="SMARTInkShape-2465"/>
            <p:cNvSpPr/>
            <p:nvPr>
              <p:custDataLst>
                <p:tags r:id="rId77"/>
              </p:custDataLst>
            </p:nvPr>
          </p:nvSpPr>
          <p:spPr>
            <a:xfrm>
              <a:off x="5403850" y="5501797"/>
              <a:ext cx="260351" cy="29054"/>
            </a:xfrm>
            <a:custGeom>
              <a:avLst/>
              <a:gdLst/>
              <a:ahLst/>
              <a:cxnLst/>
              <a:rect l="0" t="0" r="0" b="0"/>
              <a:pathLst>
                <a:path w="260351" h="29054">
                  <a:moveTo>
                    <a:pt x="0" y="29053"/>
                  </a:moveTo>
                  <a:lnTo>
                    <a:pt x="0" y="29053"/>
                  </a:lnTo>
                  <a:lnTo>
                    <a:pt x="12961" y="23984"/>
                  </a:lnTo>
                  <a:lnTo>
                    <a:pt x="44762" y="16810"/>
                  </a:lnTo>
                  <a:lnTo>
                    <a:pt x="78691" y="7384"/>
                  </a:lnTo>
                  <a:lnTo>
                    <a:pt x="121052" y="1785"/>
                  </a:lnTo>
                  <a:lnTo>
                    <a:pt x="167395" y="0"/>
                  </a:lnTo>
                  <a:lnTo>
                    <a:pt x="213862" y="1559"/>
                  </a:lnTo>
                  <a:lnTo>
                    <a:pt x="260350" y="3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4" name="SMARTInkShape-2466"/>
            <p:cNvSpPr/>
            <p:nvPr>
              <p:custDataLst>
                <p:tags r:id="rId78"/>
              </p:custDataLst>
            </p:nvPr>
          </p:nvSpPr>
          <p:spPr>
            <a:xfrm>
              <a:off x="5446363" y="5562600"/>
              <a:ext cx="338488" cy="62095"/>
            </a:xfrm>
            <a:custGeom>
              <a:avLst/>
              <a:gdLst/>
              <a:ahLst/>
              <a:cxnLst/>
              <a:rect l="0" t="0" r="0" b="0"/>
              <a:pathLst>
                <a:path w="338488" h="62095">
                  <a:moveTo>
                    <a:pt x="27337" y="44450"/>
                  </a:moveTo>
                  <a:lnTo>
                    <a:pt x="27337" y="44450"/>
                  </a:lnTo>
                  <a:lnTo>
                    <a:pt x="5517" y="53883"/>
                  </a:lnTo>
                  <a:lnTo>
                    <a:pt x="0" y="58755"/>
                  </a:lnTo>
                  <a:lnTo>
                    <a:pt x="1351" y="60337"/>
                  </a:lnTo>
                  <a:lnTo>
                    <a:pt x="10379" y="62094"/>
                  </a:lnTo>
                  <a:lnTo>
                    <a:pt x="54924" y="56341"/>
                  </a:lnTo>
                  <a:lnTo>
                    <a:pt x="78184" y="52377"/>
                  </a:lnTo>
                  <a:lnTo>
                    <a:pt x="104980" y="47618"/>
                  </a:lnTo>
                  <a:lnTo>
                    <a:pt x="134132" y="42328"/>
                  </a:lnTo>
                  <a:lnTo>
                    <a:pt x="163445" y="36686"/>
                  </a:lnTo>
                  <a:lnTo>
                    <a:pt x="192864" y="30807"/>
                  </a:lnTo>
                  <a:lnTo>
                    <a:pt x="222355" y="24772"/>
                  </a:lnTo>
                  <a:lnTo>
                    <a:pt x="248367" y="19336"/>
                  </a:lnTo>
                  <a:lnTo>
                    <a:pt x="294200" y="9535"/>
                  </a:lnTo>
                  <a:lnTo>
                    <a:pt x="338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5" name="SMARTInkShape-2467"/>
            <p:cNvSpPr/>
            <p:nvPr>
              <p:custDataLst>
                <p:tags r:id="rId79"/>
              </p:custDataLst>
            </p:nvPr>
          </p:nvSpPr>
          <p:spPr>
            <a:xfrm>
              <a:off x="5616379" y="5433111"/>
              <a:ext cx="164821" cy="218390"/>
            </a:xfrm>
            <a:custGeom>
              <a:avLst/>
              <a:gdLst/>
              <a:ahLst/>
              <a:cxnLst/>
              <a:rect l="0" t="0" r="0" b="0"/>
              <a:pathLst>
                <a:path w="164821" h="218390">
                  <a:moveTo>
                    <a:pt x="3371" y="8839"/>
                  </a:moveTo>
                  <a:lnTo>
                    <a:pt x="3371" y="8839"/>
                  </a:lnTo>
                  <a:lnTo>
                    <a:pt x="0" y="5468"/>
                  </a:lnTo>
                  <a:lnTo>
                    <a:pt x="418" y="3770"/>
                  </a:lnTo>
                  <a:lnTo>
                    <a:pt x="4647" y="0"/>
                  </a:lnTo>
                  <a:lnTo>
                    <a:pt x="28444" y="654"/>
                  </a:lnTo>
                  <a:lnTo>
                    <a:pt x="69046" y="12059"/>
                  </a:lnTo>
                  <a:lnTo>
                    <a:pt x="110084" y="35585"/>
                  </a:lnTo>
                  <a:lnTo>
                    <a:pt x="142313" y="64898"/>
                  </a:lnTo>
                  <a:lnTo>
                    <a:pt x="162994" y="95926"/>
                  </a:lnTo>
                  <a:lnTo>
                    <a:pt x="164820" y="107114"/>
                  </a:lnTo>
                  <a:lnTo>
                    <a:pt x="161204" y="130833"/>
                  </a:lnTo>
                  <a:lnTo>
                    <a:pt x="143897" y="167988"/>
                  </a:lnTo>
                  <a:lnTo>
                    <a:pt x="104971" y="218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91" name="SMARTInkShape-Group469"/>
          <p:cNvGrpSpPr/>
          <p:nvPr/>
        </p:nvGrpSpPr>
        <p:grpSpPr>
          <a:xfrm>
            <a:off x="6334418" y="5137149"/>
            <a:ext cx="720433" cy="503900"/>
            <a:chOff x="6334418" y="5137149"/>
            <a:chExt cx="720433" cy="503900"/>
          </a:xfrm>
        </p:grpSpPr>
        <p:sp>
          <p:nvSpPr>
            <p:cNvPr id="18087" name="SMARTInkShape-2468"/>
            <p:cNvSpPr/>
            <p:nvPr>
              <p:custDataLst>
                <p:tags r:id="rId73"/>
              </p:custDataLst>
            </p:nvPr>
          </p:nvSpPr>
          <p:spPr>
            <a:xfrm>
              <a:off x="6334418" y="5382389"/>
              <a:ext cx="326733" cy="258660"/>
            </a:xfrm>
            <a:custGeom>
              <a:avLst/>
              <a:gdLst/>
              <a:ahLst/>
              <a:cxnLst/>
              <a:rect l="0" t="0" r="0" b="0"/>
              <a:pathLst>
                <a:path w="326733" h="258660">
                  <a:moveTo>
                    <a:pt x="167982" y="46861"/>
                  </a:moveTo>
                  <a:lnTo>
                    <a:pt x="167982" y="46861"/>
                  </a:lnTo>
                  <a:lnTo>
                    <a:pt x="167982" y="32555"/>
                  </a:lnTo>
                  <a:lnTo>
                    <a:pt x="164611" y="22475"/>
                  </a:lnTo>
                  <a:lnTo>
                    <a:pt x="159193" y="16502"/>
                  </a:lnTo>
                  <a:lnTo>
                    <a:pt x="155773" y="13922"/>
                  </a:lnTo>
                  <a:lnTo>
                    <a:pt x="151377" y="12907"/>
                  </a:lnTo>
                  <a:lnTo>
                    <a:pt x="112905" y="18052"/>
                  </a:lnTo>
                  <a:lnTo>
                    <a:pt x="81186" y="30564"/>
                  </a:lnTo>
                  <a:lnTo>
                    <a:pt x="56186" y="54419"/>
                  </a:lnTo>
                  <a:lnTo>
                    <a:pt x="20755" y="100565"/>
                  </a:lnTo>
                  <a:lnTo>
                    <a:pt x="4336" y="145638"/>
                  </a:lnTo>
                  <a:lnTo>
                    <a:pt x="0" y="175663"/>
                  </a:lnTo>
                  <a:lnTo>
                    <a:pt x="7674" y="216963"/>
                  </a:lnTo>
                  <a:lnTo>
                    <a:pt x="21475" y="237467"/>
                  </a:lnTo>
                  <a:lnTo>
                    <a:pt x="30094" y="245899"/>
                  </a:lnTo>
                  <a:lnTo>
                    <a:pt x="52841" y="255267"/>
                  </a:lnTo>
                  <a:lnTo>
                    <a:pt x="93414" y="258659"/>
                  </a:lnTo>
                  <a:lnTo>
                    <a:pt x="122141" y="254588"/>
                  </a:lnTo>
                  <a:lnTo>
                    <a:pt x="164669" y="235723"/>
                  </a:lnTo>
                  <a:lnTo>
                    <a:pt x="199535" y="207399"/>
                  </a:lnTo>
                  <a:lnTo>
                    <a:pt x="233195" y="162142"/>
                  </a:lnTo>
                  <a:lnTo>
                    <a:pt x="247276" y="125938"/>
                  </a:lnTo>
                  <a:lnTo>
                    <a:pt x="251200" y="98940"/>
                  </a:lnTo>
                  <a:lnTo>
                    <a:pt x="248243" y="72830"/>
                  </a:lnTo>
                  <a:lnTo>
                    <a:pt x="231901" y="37700"/>
                  </a:lnTo>
                  <a:lnTo>
                    <a:pt x="205815" y="11691"/>
                  </a:lnTo>
                  <a:lnTo>
                    <a:pt x="180328" y="3007"/>
                  </a:lnTo>
                  <a:lnTo>
                    <a:pt x="136127" y="0"/>
                  </a:lnTo>
                  <a:lnTo>
                    <a:pt x="95513" y="5460"/>
                  </a:lnTo>
                  <a:lnTo>
                    <a:pt x="73684" y="13644"/>
                  </a:lnTo>
                  <a:lnTo>
                    <a:pt x="56927" y="26687"/>
                  </a:lnTo>
                  <a:lnTo>
                    <a:pt x="46187" y="41894"/>
                  </a:lnTo>
                  <a:lnTo>
                    <a:pt x="42335" y="49900"/>
                  </a:lnTo>
                  <a:lnTo>
                    <a:pt x="41884" y="57353"/>
                  </a:lnTo>
                  <a:lnTo>
                    <a:pt x="47027" y="71280"/>
                  </a:lnTo>
                  <a:lnTo>
                    <a:pt x="54184" y="76546"/>
                  </a:lnTo>
                  <a:lnTo>
                    <a:pt x="75307" y="84278"/>
                  </a:lnTo>
                  <a:lnTo>
                    <a:pt x="108684" y="88184"/>
                  </a:lnTo>
                  <a:lnTo>
                    <a:pt x="149389" y="89217"/>
                  </a:lnTo>
                  <a:lnTo>
                    <a:pt x="193349" y="87322"/>
                  </a:lnTo>
                  <a:lnTo>
                    <a:pt x="236875" y="84130"/>
                  </a:lnTo>
                  <a:lnTo>
                    <a:pt x="275507" y="80358"/>
                  </a:lnTo>
                  <a:lnTo>
                    <a:pt x="326732" y="72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8" name="SMARTInkShape-2469"/>
            <p:cNvSpPr/>
            <p:nvPr>
              <p:custDataLst>
                <p:tags r:id="rId74"/>
              </p:custDataLst>
            </p:nvPr>
          </p:nvSpPr>
          <p:spPr>
            <a:xfrm>
              <a:off x="6377084" y="5137149"/>
              <a:ext cx="150717" cy="139702"/>
            </a:xfrm>
            <a:custGeom>
              <a:avLst/>
              <a:gdLst/>
              <a:ahLst/>
              <a:cxnLst/>
              <a:rect l="0" t="0" r="0" b="0"/>
              <a:pathLst>
                <a:path w="150717" h="139702">
                  <a:moveTo>
                    <a:pt x="49116" y="19051"/>
                  </a:moveTo>
                  <a:lnTo>
                    <a:pt x="49116" y="19051"/>
                  </a:lnTo>
                  <a:lnTo>
                    <a:pt x="49116" y="8116"/>
                  </a:lnTo>
                  <a:lnTo>
                    <a:pt x="49116" y="13616"/>
                  </a:lnTo>
                  <a:lnTo>
                    <a:pt x="33420" y="52872"/>
                  </a:lnTo>
                  <a:lnTo>
                    <a:pt x="6841" y="96905"/>
                  </a:lnTo>
                  <a:lnTo>
                    <a:pt x="2105" y="102336"/>
                  </a:lnTo>
                  <a:lnTo>
                    <a:pt x="842" y="102796"/>
                  </a:lnTo>
                  <a:lnTo>
                    <a:pt x="0" y="102398"/>
                  </a:lnTo>
                  <a:lnTo>
                    <a:pt x="16140" y="59576"/>
                  </a:lnTo>
                  <a:lnTo>
                    <a:pt x="34954" y="30980"/>
                  </a:lnTo>
                  <a:lnTo>
                    <a:pt x="58404" y="11375"/>
                  </a:lnTo>
                  <a:lnTo>
                    <a:pt x="83225" y="0"/>
                  </a:lnTo>
                  <a:lnTo>
                    <a:pt x="98142" y="235"/>
                  </a:lnTo>
                  <a:lnTo>
                    <a:pt x="105084" y="2275"/>
                  </a:lnTo>
                  <a:lnTo>
                    <a:pt x="116558" y="12065"/>
                  </a:lnTo>
                  <a:lnTo>
                    <a:pt x="125657" y="26528"/>
                  </a:lnTo>
                  <a:lnTo>
                    <a:pt x="137247" y="66442"/>
                  </a:lnTo>
                  <a:lnTo>
                    <a:pt x="144138" y="102472"/>
                  </a:lnTo>
                  <a:lnTo>
                    <a:pt x="150716" y="13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9" name="SMARTInkShape-2470"/>
            <p:cNvSpPr/>
            <p:nvPr>
              <p:custDataLst>
                <p:tags r:id="rId75"/>
              </p:custDataLst>
            </p:nvPr>
          </p:nvSpPr>
          <p:spPr>
            <a:xfrm>
              <a:off x="6858000" y="5480311"/>
              <a:ext cx="165101" cy="6090"/>
            </a:xfrm>
            <a:custGeom>
              <a:avLst/>
              <a:gdLst/>
              <a:ahLst/>
              <a:cxnLst/>
              <a:rect l="0" t="0" r="0" b="0"/>
              <a:pathLst>
                <a:path w="165101" h="609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39001" y="327"/>
                  </a:lnTo>
                  <a:lnTo>
                    <a:pt x="72602" y="0"/>
                  </a:lnTo>
                  <a:lnTo>
                    <a:pt x="109172" y="1737"/>
                  </a:lnTo>
                  <a:lnTo>
                    <a:pt x="1651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0" name="SMARTInkShape-2471"/>
            <p:cNvSpPr/>
            <p:nvPr>
              <p:custDataLst>
                <p:tags r:id="rId76"/>
              </p:custDataLst>
            </p:nvPr>
          </p:nvSpPr>
          <p:spPr>
            <a:xfrm>
              <a:off x="6833150" y="5588000"/>
              <a:ext cx="221701" cy="11377"/>
            </a:xfrm>
            <a:custGeom>
              <a:avLst/>
              <a:gdLst/>
              <a:ahLst/>
              <a:cxnLst/>
              <a:rect l="0" t="0" r="0" b="0"/>
              <a:pathLst>
                <a:path w="221701" h="11377">
                  <a:moveTo>
                    <a:pt x="18500" y="6350"/>
                  </a:moveTo>
                  <a:lnTo>
                    <a:pt x="18500" y="6350"/>
                  </a:lnTo>
                  <a:lnTo>
                    <a:pt x="1749" y="7055"/>
                  </a:lnTo>
                  <a:lnTo>
                    <a:pt x="277" y="8232"/>
                  </a:lnTo>
                  <a:lnTo>
                    <a:pt x="0" y="9721"/>
                  </a:lnTo>
                  <a:lnTo>
                    <a:pt x="9102" y="11376"/>
                  </a:lnTo>
                  <a:lnTo>
                    <a:pt x="41586" y="10427"/>
                  </a:lnTo>
                  <a:lnTo>
                    <a:pt x="75326" y="7456"/>
                  </a:lnTo>
                  <a:lnTo>
                    <a:pt x="116193" y="3784"/>
                  </a:lnTo>
                  <a:lnTo>
                    <a:pt x="158345" y="1682"/>
                  </a:lnTo>
                  <a:lnTo>
                    <a:pt x="221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94" name="SMARTInkShape-Group470"/>
          <p:cNvGrpSpPr/>
          <p:nvPr/>
        </p:nvGrpSpPr>
        <p:grpSpPr>
          <a:xfrm>
            <a:off x="7550150" y="5320612"/>
            <a:ext cx="527051" cy="270971"/>
            <a:chOff x="7550150" y="5320612"/>
            <a:chExt cx="527051" cy="270971"/>
          </a:xfrm>
        </p:grpSpPr>
        <p:sp>
          <p:nvSpPr>
            <p:cNvPr id="18092" name="SMARTInkShape-2472"/>
            <p:cNvSpPr/>
            <p:nvPr>
              <p:custDataLst>
                <p:tags r:id="rId71"/>
              </p:custDataLst>
            </p:nvPr>
          </p:nvSpPr>
          <p:spPr>
            <a:xfrm>
              <a:off x="7550150" y="5320612"/>
              <a:ext cx="195498" cy="270971"/>
            </a:xfrm>
            <a:custGeom>
              <a:avLst/>
              <a:gdLst/>
              <a:ahLst/>
              <a:cxnLst/>
              <a:rect l="0" t="0" r="0" b="0"/>
              <a:pathLst>
                <a:path w="195498" h="270971">
                  <a:moveTo>
                    <a:pt x="0" y="38788"/>
                  </a:moveTo>
                  <a:lnTo>
                    <a:pt x="0" y="38788"/>
                  </a:lnTo>
                  <a:lnTo>
                    <a:pt x="6742" y="28675"/>
                  </a:lnTo>
                  <a:lnTo>
                    <a:pt x="24419" y="15644"/>
                  </a:lnTo>
                  <a:lnTo>
                    <a:pt x="50901" y="2846"/>
                  </a:lnTo>
                  <a:lnTo>
                    <a:pt x="70836" y="0"/>
                  </a:lnTo>
                  <a:lnTo>
                    <a:pt x="90043" y="1793"/>
                  </a:lnTo>
                  <a:lnTo>
                    <a:pt x="105636" y="7294"/>
                  </a:lnTo>
                  <a:lnTo>
                    <a:pt x="126314" y="25066"/>
                  </a:lnTo>
                  <a:lnTo>
                    <a:pt x="133751" y="40216"/>
                  </a:lnTo>
                  <a:lnTo>
                    <a:pt x="135734" y="48207"/>
                  </a:lnTo>
                  <a:lnTo>
                    <a:pt x="132293" y="64611"/>
                  </a:lnTo>
                  <a:lnTo>
                    <a:pt x="128412" y="72937"/>
                  </a:lnTo>
                  <a:lnTo>
                    <a:pt x="106094" y="94767"/>
                  </a:lnTo>
                  <a:lnTo>
                    <a:pt x="74007" y="118354"/>
                  </a:lnTo>
                  <a:lnTo>
                    <a:pt x="71698" y="121893"/>
                  </a:lnTo>
                  <a:lnTo>
                    <a:pt x="71082" y="123825"/>
                  </a:lnTo>
                  <a:lnTo>
                    <a:pt x="71377" y="125113"/>
                  </a:lnTo>
                  <a:lnTo>
                    <a:pt x="72279" y="125971"/>
                  </a:lnTo>
                  <a:lnTo>
                    <a:pt x="118066" y="143168"/>
                  </a:lnTo>
                  <a:lnTo>
                    <a:pt x="160069" y="171407"/>
                  </a:lnTo>
                  <a:lnTo>
                    <a:pt x="185403" y="195832"/>
                  </a:lnTo>
                  <a:lnTo>
                    <a:pt x="194820" y="212537"/>
                  </a:lnTo>
                  <a:lnTo>
                    <a:pt x="195497" y="220943"/>
                  </a:lnTo>
                  <a:lnTo>
                    <a:pt x="190604" y="237808"/>
                  </a:lnTo>
                  <a:lnTo>
                    <a:pt x="175730" y="250948"/>
                  </a:lnTo>
                  <a:lnTo>
                    <a:pt x="143555" y="264398"/>
                  </a:lnTo>
                  <a:lnTo>
                    <a:pt x="107211" y="270970"/>
                  </a:lnTo>
                  <a:lnTo>
                    <a:pt x="67116" y="269820"/>
                  </a:lnTo>
                  <a:lnTo>
                    <a:pt x="52262" y="264738"/>
                  </a:lnTo>
                  <a:lnTo>
                    <a:pt x="43394" y="258763"/>
                  </a:lnTo>
                  <a:lnTo>
                    <a:pt x="44452" y="256699"/>
                  </a:lnTo>
                  <a:lnTo>
                    <a:pt x="63500" y="24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3" name="SMARTInkShape-2473"/>
            <p:cNvSpPr/>
            <p:nvPr>
              <p:custDataLst>
                <p:tags r:id="rId72"/>
              </p:custDataLst>
            </p:nvPr>
          </p:nvSpPr>
          <p:spPr>
            <a:xfrm>
              <a:off x="7875765" y="5487164"/>
              <a:ext cx="201436" cy="11937"/>
            </a:xfrm>
            <a:custGeom>
              <a:avLst/>
              <a:gdLst/>
              <a:ahLst/>
              <a:cxnLst/>
              <a:rect l="0" t="0" r="0" b="0"/>
              <a:pathLst>
                <a:path w="201436" h="11937">
                  <a:moveTo>
                    <a:pt x="10935" y="11936"/>
                  </a:moveTo>
                  <a:lnTo>
                    <a:pt x="10935" y="11936"/>
                  </a:lnTo>
                  <a:lnTo>
                    <a:pt x="0" y="11936"/>
                  </a:lnTo>
                  <a:lnTo>
                    <a:pt x="37325" y="6867"/>
                  </a:lnTo>
                  <a:lnTo>
                    <a:pt x="79981" y="1810"/>
                  </a:lnTo>
                  <a:lnTo>
                    <a:pt x="126250" y="0"/>
                  </a:lnTo>
                  <a:lnTo>
                    <a:pt x="172681" y="1268"/>
                  </a:lnTo>
                  <a:lnTo>
                    <a:pt x="201435" y="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07" name="SMARTInkShape-Group471"/>
          <p:cNvGrpSpPr/>
          <p:nvPr/>
        </p:nvGrpSpPr>
        <p:grpSpPr>
          <a:xfrm>
            <a:off x="7569200" y="5267129"/>
            <a:ext cx="2008682" cy="778072"/>
            <a:chOff x="7569200" y="5267129"/>
            <a:chExt cx="2008682" cy="778072"/>
          </a:xfrm>
        </p:grpSpPr>
        <p:sp>
          <p:nvSpPr>
            <p:cNvPr id="18095" name="SMARTInkShape-2474"/>
            <p:cNvSpPr/>
            <p:nvPr>
              <p:custDataLst>
                <p:tags r:id="rId59"/>
              </p:custDataLst>
            </p:nvPr>
          </p:nvSpPr>
          <p:spPr>
            <a:xfrm>
              <a:off x="8344198" y="5268011"/>
              <a:ext cx="221953" cy="380358"/>
            </a:xfrm>
            <a:custGeom>
              <a:avLst/>
              <a:gdLst/>
              <a:ahLst/>
              <a:cxnLst/>
              <a:rect l="0" t="0" r="0" b="0"/>
              <a:pathLst>
                <a:path w="221953" h="380358">
                  <a:moveTo>
                    <a:pt x="164802" y="8839"/>
                  </a:moveTo>
                  <a:lnTo>
                    <a:pt x="164802" y="8839"/>
                  </a:lnTo>
                  <a:lnTo>
                    <a:pt x="161431" y="5468"/>
                  </a:lnTo>
                  <a:lnTo>
                    <a:pt x="149222" y="0"/>
                  </a:lnTo>
                  <a:lnTo>
                    <a:pt x="143832" y="124"/>
                  </a:lnTo>
                  <a:lnTo>
                    <a:pt x="132199" y="4025"/>
                  </a:lnTo>
                  <a:lnTo>
                    <a:pt x="107007" y="20897"/>
                  </a:lnTo>
                  <a:lnTo>
                    <a:pt x="67595" y="68502"/>
                  </a:lnTo>
                  <a:lnTo>
                    <a:pt x="49397" y="101678"/>
                  </a:lnTo>
                  <a:lnTo>
                    <a:pt x="31902" y="141352"/>
                  </a:lnTo>
                  <a:lnTo>
                    <a:pt x="16130" y="184855"/>
                  </a:lnTo>
                  <a:lnTo>
                    <a:pt x="4416" y="230062"/>
                  </a:lnTo>
                  <a:lnTo>
                    <a:pt x="151" y="268497"/>
                  </a:lnTo>
                  <a:lnTo>
                    <a:pt x="0" y="285661"/>
                  </a:lnTo>
                  <a:lnTo>
                    <a:pt x="9243" y="314139"/>
                  </a:lnTo>
                  <a:lnTo>
                    <a:pt x="26521" y="337850"/>
                  </a:lnTo>
                  <a:lnTo>
                    <a:pt x="50662" y="357796"/>
                  </a:lnTo>
                  <a:lnTo>
                    <a:pt x="92020" y="374778"/>
                  </a:lnTo>
                  <a:lnTo>
                    <a:pt x="124693" y="379618"/>
                  </a:lnTo>
                  <a:lnTo>
                    <a:pt x="158970" y="380357"/>
                  </a:lnTo>
                  <a:lnTo>
                    <a:pt x="201096" y="374251"/>
                  </a:lnTo>
                  <a:lnTo>
                    <a:pt x="221952" y="370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6" name="SMARTInkShape-2475"/>
            <p:cNvSpPr/>
            <p:nvPr>
              <p:custDataLst>
                <p:tags r:id="rId60"/>
              </p:custDataLst>
            </p:nvPr>
          </p:nvSpPr>
          <p:spPr>
            <a:xfrm>
              <a:off x="8610895" y="5280129"/>
              <a:ext cx="196556" cy="231672"/>
            </a:xfrm>
            <a:custGeom>
              <a:avLst/>
              <a:gdLst/>
              <a:ahLst/>
              <a:cxnLst/>
              <a:rect l="0" t="0" r="0" b="0"/>
              <a:pathLst>
                <a:path w="196556" h="231672">
                  <a:moveTo>
                    <a:pt x="196555" y="9421"/>
                  </a:moveTo>
                  <a:lnTo>
                    <a:pt x="196555" y="9421"/>
                  </a:lnTo>
                  <a:lnTo>
                    <a:pt x="196555" y="582"/>
                  </a:lnTo>
                  <a:lnTo>
                    <a:pt x="195850" y="0"/>
                  </a:lnTo>
                  <a:lnTo>
                    <a:pt x="194674" y="318"/>
                  </a:lnTo>
                  <a:lnTo>
                    <a:pt x="157167" y="18158"/>
                  </a:lnTo>
                  <a:lnTo>
                    <a:pt x="110614" y="31870"/>
                  </a:lnTo>
                  <a:lnTo>
                    <a:pt x="72312" y="48528"/>
                  </a:lnTo>
                  <a:lnTo>
                    <a:pt x="37878" y="69748"/>
                  </a:lnTo>
                  <a:lnTo>
                    <a:pt x="25519" y="83191"/>
                  </a:lnTo>
                  <a:lnTo>
                    <a:pt x="23969" y="86824"/>
                  </a:lnTo>
                  <a:lnTo>
                    <a:pt x="23643" y="89951"/>
                  </a:lnTo>
                  <a:lnTo>
                    <a:pt x="24130" y="92741"/>
                  </a:lnTo>
                  <a:lnTo>
                    <a:pt x="34078" y="97721"/>
                  </a:lnTo>
                  <a:lnTo>
                    <a:pt x="72583" y="106669"/>
                  </a:lnTo>
                  <a:lnTo>
                    <a:pt x="113765" y="114525"/>
                  </a:lnTo>
                  <a:lnTo>
                    <a:pt x="127069" y="116106"/>
                  </a:lnTo>
                  <a:lnTo>
                    <a:pt x="130475" y="117938"/>
                  </a:lnTo>
                  <a:lnTo>
                    <a:pt x="132041" y="120572"/>
                  </a:lnTo>
                  <a:lnTo>
                    <a:pt x="132378" y="123738"/>
                  </a:lnTo>
                  <a:lnTo>
                    <a:pt x="123346" y="132901"/>
                  </a:lnTo>
                  <a:lnTo>
                    <a:pt x="106163" y="143323"/>
                  </a:lnTo>
                  <a:lnTo>
                    <a:pt x="69427" y="157830"/>
                  </a:lnTo>
                  <a:lnTo>
                    <a:pt x="24373" y="179456"/>
                  </a:lnTo>
                  <a:lnTo>
                    <a:pt x="5133" y="193151"/>
                  </a:lnTo>
                  <a:lnTo>
                    <a:pt x="1207" y="197524"/>
                  </a:lnTo>
                  <a:lnTo>
                    <a:pt x="0" y="201851"/>
                  </a:lnTo>
                  <a:lnTo>
                    <a:pt x="607" y="206147"/>
                  </a:lnTo>
                  <a:lnTo>
                    <a:pt x="2423" y="210421"/>
                  </a:lnTo>
                  <a:lnTo>
                    <a:pt x="11967" y="217053"/>
                  </a:lnTo>
                  <a:lnTo>
                    <a:pt x="51202" y="227058"/>
                  </a:lnTo>
                  <a:lnTo>
                    <a:pt x="95553" y="230304"/>
                  </a:lnTo>
                  <a:lnTo>
                    <a:pt x="141072" y="231266"/>
                  </a:lnTo>
                  <a:lnTo>
                    <a:pt x="171155" y="23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7" name="SMARTInkShape-2476"/>
            <p:cNvSpPr/>
            <p:nvPr>
              <p:custDataLst>
                <p:tags r:id="rId61"/>
              </p:custDataLst>
            </p:nvPr>
          </p:nvSpPr>
          <p:spPr>
            <a:xfrm>
              <a:off x="8832848" y="5294125"/>
              <a:ext cx="215903" cy="204976"/>
            </a:xfrm>
            <a:custGeom>
              <a:avLst/>
              <a:gdLst/>
              <a:ahLst/>
              <a:cxnLst/>
              <a:rect l="0" t="0" r="0" b="0"/>
              <a:pathLst>
                <a:path w="215903" h="204976">
                  <a:moveTo>
                    <a:pt x="2" y="14475"/>
                  </a:moveTo>
                  <a:lnTo>
                    <a:pt x="2" y="14475"/>
                  </a:lnTo>
                  <a:lnTo>
                    <a:pt x="0" y="7733"/>
                  </a:lnTo>
                  <a:lnTo>
                    <a:pt x="1413" y="5041"/>
                  </a:lnTo>
                  <a:lnTo>
                    <a:pt x="6743" y="170"/>
                  </a:lnTo>
                  <a:lnTo>
                    <a:pt x="10846" y="0"/>
                  </a:lnTo>
                  <a:lnTo>
                    <a:pt x="21049" y="3573"/>
                  </a:lnTo>
                  <a:lnTo>
                    <a:pt x="60056" y="33279"/>
                  </a:lnTo>
                  <a:lnTo>
                    <a:pt x="95406" y="67789"/>
                  </a:lnTo>
                  <a:lnTo>
                    <a:pt x="129243" y="108980"/>
                  </a:lnTo>
                  <a:lnTo>
                    <a:pt x="164354" y="150348"/>
                  </a:lnTo>
                  <a:lnTo>
                    <a:pt x="208148" y="196950"/>
                  </a:lnTo>
                  <a:lnTo>
                    <a:pt x="215902" y="204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8" name="SMARTInkShape-2477"/>
            <p:cNvSpPr/>
            <p:nvPr>
              <p:custDataLst>
                <p:tags r:id="rId62"/>
              </p:custDataLst>
            </p:nvPr>
          </p:nvSpPr>
          <p:spPr>
            <a:xfrm>
              <a:off x="8900099" y="5267129"/>
              <a:ext cx="148652" cy="244672"/>
            </a:xfrm>
            <a:custGeom>
              <a:avLst/>
              <a:gdLst/>
              <a:ahLst/>
              <a:cxnLst/>
              <a:rect l="0" t="0" r="0" b="0"/>
              <a:pathLst>
                <a:path w="148652" h="244672">
                  <a:moveTo>
                    <a:pt x="148651" y="3371"/>
                  </a:moveTo>
                  <a:lnTo>
                    <a:pt x="148651" y="3371"/>
                  </a:lnTo>
                  <a:lnTo>
                    <a:pt x="141908" y="0"/>
                  </a:lnTo>
                  <a:lnTo>
                    <a:pt x="138512" y="418"/>
                  </a:lnTo>
                  <a:lnTo>
                    <a:pt x="130974" y="4647"/>
                  </a:lnTo>
                  <a:lnTo>
                    <a:pt x="88576" y="48000"/>
                  </a:lnTo>
                  <a:lnTo>
                    <a:pt x="63747" y="88248"/>
                  </a:lnTo>
                  <a:lnTo>
                    <a:pt x="38514" y="132550"/>
                  </a:lnTo>
                  <a:lnTo>
                    <a:pt x="16533" y="173585"/>
                  </a:lnTo>
                  <a:lnTo>
                    <a:pt x="453" y="221027"/>
                  </a:lnTo>
                  <a:lnTo>
                    <a:pt x="0" y="230870"/>
                  </a:lnTo>
                  <a:lnTo>
                    <a:pt x="2601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9" name="SMARTInkShape-2478"/>
            <p:cNvSpPr/>
            <p:nvPr>
              <p:custDataLst>
                <p:tags r:id="rId63"/>
              </p:custDataLst>
            </p:nvPr>
          </p:nvSpPr>
          <p:spPr>
            <a:xfrm>
              <a:off x="9080500" y="54737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0" name="SMARTInkShape-2479"/>
            <p:cNvSpPr/>
            <p:nvPr>
              <p:custDataLst>
                <p:tags r:id="rId64"/>
              </p:custDataLst>
            </p:nvPr>
          </p:nvSpPr>
          <p:spPr>
            <a:xfrm>
              <a:off x="9086850" y="5372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1" name="SMARTInkShape-2480"/>
            <p:cNvSpPr/>
            <p:nvPr>
              <p:custDataLst>
                <p:tags r:id="rId65"/>
              </p:custDataLst>
            </p:nvPr>
          </p:nvSpPr>
          <p:spPr>
            <a:xfrm>
              <a:off x="9080498" y="5365750"/>
              <a:ext cx="58272" cy="30268"/>
            </a:xfrm>
            <a:custGeom>
              <a:avLst/>
              <a:gdLst/>
              <a:ahLst/>
              <a:cxnLst/>
              <a:rect l="0" t="0" r="0" b="0"/>
              <a:pathLst>
                <a:path w="58272" h="30268">
                  <a:moveTo>
                    <a:pt x="2" y="6350"/>
                  </a:moveTo>
                  <a:lnTo>
                    <a:pt x="2" y="6350"/>
                  </a:lnTo>
                  <a:lnTo>
                    <a:pt x="0" y="9721"/>
                  </a:lnTo>
                  <a:lnTo>
                    <a:pt x="6743" y="18559"/>
                  </a:lnTo>
                  <a:lnTo>
                    <a:pt x="17678" y="26744"/>
                  </a:lnTo>
                  <a:lnTo>
                    <a:pt x="33226" y="30267"/>
                  </a:lnTo>
                  <a:lnTo>
                    <a:pt x="43226" y="29209"/>
                  </a:lnTo>
                  <a:lnTo>
                    <a:pt x="47868" y="27941"/>
                  </a:lnTo>
                  <a:lnTo>
                    <a:pt x="54907" y="22766"/>
                  </a:lnTo>
                  <a:lnTo>
                    <a:pt x="57772" y="19411"/>
                  </a:lnTo>
                  <a:lnTo>
                    <a:pt x="58271" y="15763"/>
                  </a:lnTo>
                  <a:lnTo>
                    <a:pt x="55062" y="7946"/>
                  </a:lnTo>
                  <a:lnTo>
                    <a:pt x="52231" y="5298"/>
                  </a:lnTo>
                  <a:lnTo>
                    <a:pt x="38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2" name="SMARTInkShape-2481"/>
            <p:cNvSpPr/>
            <p:nvPr>
              <p:custDataLst>
                <p:tags r:id="rId66"/>
              </p:custDataLst>
            </p:nvPr>
          </p:nvSpPr>
          <p:spPr>
            <a:xfrm>
              <a:off x="9165082" y="5305229"/>
              <a:ext cx="124969" cy="341291"/>
            </a:xfrm>
            <a:custGeom>
              <a:avLst/>
              <a:gdLst/>
              <a:ahLst/>
              <a:cxnLst/>
              <a:rect l="0" t="0" r="0" b="0"/>
              <a:pathLst>
                <a:path w="124969" h="341291">
                  <a:moveTo>
                    <a:pt x="124968" y="3371"/>
                  </a:moveTo>
                  <a:lnTo>
                    <a:pt x="124968" y="3371"/>
                  </a:lnTo>
                  <a:lnTo>
                    <a:pt x="121597" y="0"/>
                  </a:lnTo>
                  <a:lnTo>
                    <a:pt x="119899" y="418"/>
                  </a:lnTo>
                  <a:lnTo>
                    <a:pt x="116129" y="4647"/>
                  </a:lnTo>
                  <a:lnTo>
                    <a:pt x="102892" y="31819"/>
                  </a:lnTo>
                  <a:lnTo>
                    <a:pt x="90831" y="74438"/>
                  </a:lnTo>
                  <a:lnTo>
                    <a:pt x="82512" y="111392"/>
                  </a:lnTo>
                  <a:lnTo>
                    <a:pt x="68470" y="155096"/>
                  </a:lnTo>
                  <a:lnTo>
                    <a:pt x="51879" y="201333"/>
                  </a:lnTo>
                  <a:lnTo>
                    <a:pt x="37452" y="245400"/>
                  </a:lnTo>
                  <a:lnTo>
                    <a:pt x="23983" y="280978"/>
                  </a:lnTo>
                  <a:lnTo>
                    <a:pt x="4830" y="328200"/>
                  </a:lnTo>
                  <a:lnTo>
                    <a:pt x="0" y="340916"/>
                  </a:lnTo>
                  <a:lnTo>
                    <a:pt x="29" y="341290"/>
                  </a:lnTo>
                  <a:lnTo>
                    <a:pt x="4318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3" name="SMARTInkShape-2482"/>
            <p:cNvSpPr/>
            <p:nvPr>
              <p:custDataLst>
                <p:tags r:id="rId67"/>
              </p:custDataLst>
            </p:nvPr>
          </p:nvSpPr>
          <p:spPr>
            <a:xfrm>
              <a:off x="9277350" y="5467452"/>
              <a:ext cx="141453" cy="139599"/>
            </a:xfrm>
            <a:custGeom>
              <a:avLst/>
              <a:gdLst/>
              <a:ahLst/>
              <a:cxnLst/>
              <a:rect l="0" t="0" r="0" b="0"/>
              <a:pathLst>
                <a:path w="141453" h="139599">
                  <a:moveTo>
                    <a:pt x="0" y="25298"/>
                  </a:moveTo>
                  <a:lnTo>
                    <a:pt x="0" y="25298"/>
                  </a:lnTo>
                  <a:lnTo>
                    <a:pt x="0" y="68623"/>
                  </a:lnTo>
                  <a:lnTo>
                    <a:pt x="0" y="114404"/>
                  </a:lnTo>
                  <a:lnTo>
                    <a:pt x="0" y="117112"/>
                  </a:lnTo>
                  <a:lnTo>
                    <a:pt x="705" y="112553"/>
                  </a:lnTo>
                  <a:lnTo>
                    <a:pt x="12243" y="65908"/>
                  </a:lnTo>
                  <a:lnTo>
                    <a:pt x="32913" y="28721"/>
                  </a:lnTo>
                  <a:lnTo>
                    <a:pt x="54008" y="3945"/>
                  </a:lnTo>
                  <a:lnTo>
                    <a:pt x="59289" y="1185"/>
                  </a:lnTo>
                  <a:lnTo>
                    <a:pt x="70801" y="0"/>
                  </a:lnTo>
                  <a:lnTo>
                    <a:pt x="82972" y="5588"/>
                  </a:lnTo>
                  <a:lnTo>
                    <a:pt x="96143" y="17243"/>
                  </a:lnTo>
                  <a:lnTo>
                    <a:pt x="123831" y="57339"/>
                  </a:lnTo>
                  <a:lnTo>
                    <a:pt x="139936" y="96068"/>
                  </a:lnTo>
                  <a:lnTo>
                    <a:pt x="141452" y="111784"/>
                  </a:lnTo>
                  <a:lnTo>
                    <a:pt x="139772" y="124414"/>
                  </a:lnTo>
                  <a:lnTo>
                    <a:pt x="133350" y="13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4" name="SMARTInkShape-2483"/>
            <p:cNvSpPr/>
            <p:nvPr>
              <p:custDataLst>
                <p:tags r:id="rId68"/>
              </p:custDataLst>
            </p:nvPr>
          </p:nvSpPr>
          <p:spPr>
            <a:xfrm>
              <a:off x="9436100" y="5302250"/>
              <a:ext cx="141782" cy="393701"/>
            </a:xfrm>
            <a:custGeom>
              <a:avLst/>
              <a:gdLst/>
              <a:ahLst/>
              <a:cxnLst/>
              <a:rect l="0" t="0" r="0" b="0"/>
              <a:pathLst>
                <a:path w="141782" h="393701">
                  <a:moveTo>
                    <a:pt x="88900" y="0"/>
                  </a:moveTo>
                  <a:lnTo>
                    <a:pt x="88900" y="0"/>
                  </a:lnTo>
                  <a:lnTo>
                    <a:pt x="108359" y="40181"/>
                  </a:lnTo>
                  <a:lnTo>
                    <a:pt x="123654" y="71481"/>
                  </a:lnTo>
                  <a:lnTo>
                    <a:pt x="135155" y="111262"/>
                  </a:lnTo>
                  <a:lnTo>
                    <a:pt x="141208" y="152931"/>
                  </a:lnTo>
                  <a:lnTo>
                    <a:pt x="141781" y="194969"/>
                  </a:lnTo>
                  <a:lnTo>
                    <a:pt x="134981" y="237172"/>
                  </a:lnTo>
                  <a:lnTo>
                    <a:pt x="121140" y="273802"/>
                  </a:lnTo>
                  <a:lnTo>
                    <a:pt x="101818" y="305134"/>
                  </a:lnTo>
                  <a:lnTo>
                    <a:pt x="63878" y="341900"/>
                  </a:lnTo>
                  <a:lnTo>
                    <a:pt x="20300" y="376203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5" name="SMARTInkShape-2484"/>
            <p:cNvSpPr/>
            <p:nvPr>
              <p:custDataLst>
                <p:tags r:id="rId69"/>
              </p:custDataLst>
            </p:nvPr>
          </p:nvSpPr>
          <p:spPr>
            <a:xfrm>
              <a:off x="7569200" y="5715000"/>
              <a:ext cx="1732363" cy="25401"/>
            </a:xfrm>
            <a:custGeom>
              <a:avLst/>
              <a:gdLst/>
              <a:ahLst/>
              <a:cxnLst/>
              <a:rect l="0" t="0" r="0" b="0"/>
              <a:pathLst>
                <a:path w="1732363" h="25401">
                  <a:moveTo>
                    <a:pt x="0" y="0"/>
                  </a:moveTo>
                  <a:lnTo>
                    <a:pt x="0" y="0"/>
                  </a:lnTo>
                  <a:lnTo>
                    <a:pt x="39693" y="0"/>
                  </a:lnTo>
                  <a:lnTo>
                    <a:pt x="69852" y="0"/>
                  </a:lnTo>
                  <a:lnTo>
                    <a:pt x="115712" y="0"/>
                  </a:lnTo>
                  <a:lnTo>
                    <a:pt x="142757" y="0"/>
                  </a:lnTo>
                  <a:lnTo>
                    <a:pt x="177016" y="0"/>
                  </a:lnTo>
                  <a:lnTo>
                    <a:pt x="216083" y="0"/>
                  </a:lnTo>
                  <a:lnTo>
                    <a:pt x="258355" y="0"/>
                  </a:lnTo>
                  <a:lnTo>
                    <a:pt x="306998" y="0"/>
                  </a:lnTo>
                  <a:lnTo>
                    <a:pt x="359887" y="0"/>
                  </a:lnTo>
                  <a:lnTo>
                    <a:pt x="415608" y="0"/>
                  </a:lnTo>
                  <a:lnTo>
                    <a:pt x="478155" y="706"/>
                  </a:lnTo>
                  <a:lnTo>
                    <a:pt x="545254" y="1881"/>
                  </a:lnTo>
                  <a:lnTo>
                    <a:pt x="615386" y="3371"/>
                  </a:lnTo>
                  <a:lnTo>
                    <a:pt x="687540" y="5069"/>
                  </a:lnTo>
                  <a:lnTo>
                    <a:pt x="761043" y="6908"/>
                  </a:lnTo>
                  <a:lnTo>
                    <a:pt x="835445" y="8838"/>
                  </a:lnTo>
                  <a:lnTo>
                    <a:pt x="907624" y="10832"/>
                  </a:lnTo>
                  <a:lnTo>
                    <a:pt x="978322" y="12865"/>
                  </a:lnTo>
                  <a:lnTo>
                    <a:pt x="1048031" y="14927"/>
                  </a:lnTo>
                  <a:lnTo>
                    <a:pt x="1116376" y="17007"/>
                  </a:lnTo>
                  <a:lnTo>
                    <a:pt x="1183812" y="19098"/>
                  </a:lnTo>
                  <a:lnTo>
                    <a:pt x="1250641" y="21199"/>
                  </a:lnTo>
                  <a:lnTo>
                    <a:pt x="1312832" y="22600"/>
                  </a:lnTo>
                  <a:lnTo>
                    <a:pt x="1371933" y="23533"/>
                  </a:lnTo>
                  <a:lnTo>
                    <a:pt x="1428971" y="24156"/>
                  </a:lnTo>
                  <a:lnTo>
                    <a:pt x="1479697" y="24571"/>
                  </a:lnTo>
                  <a:lnTo>
                    <a:pt x="1526216" y="24847"/>
                  </a:lnTo>
                  <a:lnTo>
                    <a:pt x="1569926" y="25031"/>
                  </a:lnTo>
                  <a:lnTo>
                    <a:pt x="1606124" y="25154"/>
                  </a:lnTo>
                  <a:lnTo>
                    <a:pt x="1637310" y="25236"/>
                  </a:lnTo>
                  <a:lnTo>
                    <a:pt x="1665157" y="25290"/>
                  </a:lnTo>
                  <a:lnTo>
                    <a:pt x="1701742" y="25352"/>
                  </a:lnTo>
                  <a:lnTo>
                    <a:pt x="1732362" y="25390"/>
                  </a:lnTo>
                  <a:lnTo>
                    <a:pt x="17145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6" name="SMARTInkShape-2485"/>
            <p:cNvSpPr/>
            <p:nvPr>
              <p:custDataLst>
                <p:tags r:id="rId70"/>
              </p:custDataLst>
            </p:nvPr>
          </p:nvSpPr>
          <p:spPr>
            <a:xfrm>
              <a:off x="8210550" y="5850034"/>
              <a:ext cx="266701" cy="195167"/>
            </a:xfrm>
            <a:custGeom>
              <a:avLst/>
              <a:gdLst/>
              <a:ahLst/>
              <a:cxnLst/>
              <a:rect l="0" t="0" r="0" b="0"/>
              <a:pathLst>
                <a:path w="266701" h="195167">
                  <a:moveTo>
                    <a:pt x="0" y="49116"/>
                  </a:moveTo>
                  <a:lnTo>
                    <a:pt x="0" y="49116"/>
                  </a:lnTo>
                  <a:lnTo>
                    <a:pt x="38974" y="23090"/>
                  </a:lnTo>
                  <a:lnTo>
                    <a:pt x="83976" y="6841"/>
                  </a:lnTo>
                  <a:lnTo>
                    <a:pt x="126890" y="0"/>
                  </a:lnTo>
                  <a:lnTo>
                    <a:pt x="153856" y="5557"/>
                  </a:lnTo>
                  <a:lnTo>
                    <a:pt x="167393" y="16115"/>
                  </a:lnTo>
                  <a:lnTo>
                    <a:pt x="172979" y="22882"/>
                  </a:lnTo>
                  <a:lnTo>
                    <a:pt x="177302" y="37927"/>
                  </a:lnTo>
                  <a:lnTo>
                    <a:pt x="176168" y="54727"/>
                  </a:lnTo>
                  <a:lnTo>
                    <a:pt x="170959" y="73952"/>
                  </a:lnTo>
                  <a:lnTo>
                    <a:pt x="149983" y="101239"/>
                  </a:lnTo>
                  <a:lnTo>
                    <a:pt x="107910" y="135473"/>
                  </a:lnTo>
                  <a:lnTo>
                    <a:pt x="64387" y="169142"/>
                  </a:lnTo>
                  <a:lnTo>
                    <a:pt x="60366" y="173722"/>
                  </a:lnTo>
                  <a:lnTo>
                    <a:pt x="58579" y="178109"/>
                  </a:lnTo>
                  <a:lnTo>
                    <a:pt x="58808" y="179561"/>
                  </a:lnTo>
                  <a:lnTo>
                    <a:pt x="59666" y="180529"/>
                  </a:lnTo>
                  <a:lnTo>
                    <a:pt x="62502" y="182310"/>
                  </a:lnTo>
                  <a:lnTo>
                    <a:pt x="66114" y="185453"/>
                  </a:lnTo>
                  <a:lnTo>
                    <a:pt x="106150" y="191893"/>
                  </a:lnTo>
                  <a:lnTo>
                    <a:pt x="147790" y="190825"/>
                  </a:lnTo>
                  <a:lnTo>
                    <a:pt x="192505" y="192782"/>
                  </a:lnTo>
                  <a:lnTo>
                    <a:pt x="237035" y="194461"/>
                  </a:lnTo>
                  <a:lnTo>
                    <a:pt x="266700" y="19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11" name="SMARTInkShape-Group472"/>
          <p:cNvGrpSpPr/>
          <p:nvPr/>
        </p:nvGrpSpPr>
        <p:grpSpPr>
          <a:xfrm>
            <a:off x="10201359" y="1060450"/>
            <a:ext cx="1747198" cy="4343401"/>
            <a:chOff x="10201359" y="1060450"/>
            <a:chExt cx="1747198" cy="4343401"/>
          </a:xfrm>
        </p:grpSpPr>
        <p:sp>
          <p:nvSpPr>
            <p:cNvPr id="18108" name="SMARTInkShape-2486"/>
            <p:cNvSpPr/>
            <p:nvPr>
              <p:custDataLst>
                <p:tags r:id="rId56"/>
              </p:custDataLst>
            </p:nvPr>
          </p:nvSpPr>
          <p:spPr>
            <a:xfrm>
              <a:off x="10855620" y="1060450"/>
              <a:ext cx="256881" cy="239465"/>
            </a:xfrm>
            <a:custGeom>
              <a:avLst/>
              <a:gdLst/>
              <a:ahLst/>
              <a:cxnLst/>
              <a:rect l="0" t="0" r="0" b="0"/>
              <a:pathLst>
                <a:path w="256881" h="239465">
                  <a:moveTo>
                    <a:pt x="47330" y="0"/>
                  </a:moveTo>
                  <a:lnTo>
                    <a:pt x="47330" y="0"/>
                  </a:lnTo>
                  <a:lnTo>
                    <a:pt x="43959" y="46741"/>
                  </a:lnTo>
                  <a:lnTo>
                    <a:pt x="36660" y="85685"/>
                  </a:lnTo>
                  <a:lnTo>
                    <a:pt x="27067" y="129804"/>
                  </a:lnTo>
                  <a:lnTo>
                    <a:pt x="18098" y="172931"/>
                  </a:lnTo>
                  <a:lnTo>
                    <a:pt x="8487" y="220024"/>
                  </a:lnTo>
                  <a:lnTo>
                    <a:pt x="4540" y="239464"/>
                  </a:lnTo>
                  <a:lnTo>
                    <a:pt x="3282" y="239371"/>
                  </a:lnTo>
                  <a:lnTo>
                    <a:pt x="0" y="231741"/>
                  </a:lnTo>
                  <a:lnTo>
                    <a:pt x="930" y="198094"/>
                  </a:lnTo>
                  <a:lnTo>
                    <a:pt x="7656" y="162596"/>
                  </a:lnTo>
                  <a:lnTo>
                    <a:pt x="19112" y="123065"/>
                  </a:lnTo>
                  <a:lnTo>
                    <a:pt x="35966" y="86681"/>
                  </a:lnTo>
                  <a:lnTo>
                    <a:pt x="65286" y="51318"/>
                  </a:lnTo>
                  <a:lnTo>
                    <a:pt x="87766" y="38566"/>
                  </a:lnTo>
                  <a:lnTo>
                    <a:pt x="111163" y="31957"/>
                  </a:lnTo>
                  <a:lnTo>
                    <a:pt x="133319" y="31372"/>
                  </a:lnTo>
                  <a:lnTo>
                    <a:pt x="172368" y="45122"/>
                  </a:lnTo>
                  <a:lnTo>
                    <a:pt x="211849" y="67070"/>
                  </a:lnTo>
                  <a:lnTo>
                    <a:pt x="25688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9" name="SMARTInkShape-2487"/>
            <p:cNvSpPr/>
            <p:nvPr>
              <p:custDataLst>
                <p:tags r:id="rId57"/>
              </p:custDataLst>
            </p:nvPr>
          </p:nvSpPr>
          <p:spPr>
            <a:xfrm>
              <a:off x="10255250" y="1118278"/>
              <a:ext cx="1693307" cy="4234773"/>
            </a:xfrm>
            <a:custGeom>
              <a:avLst/>
              <a:gdLst/>
              <a:ahLst/>
              <a:cxnLst/>
              <a:rect l="0" t="0" r="0" b="0"/>
              <a:pathLst>
                <a:path w="1693307" h="4234773">
                  <a:moveTo>
                    <a:pt x="647700" y="24722"/>
                  </a:moveTo>
                  <a:lnTo>
                    <a:pt x="647700" y="24722"/>
                  </a:lnTo>
                  <a:lnTo>
                    <a:pt x="635767" y="10907"/>
                  </a:lnTo>
                  <a:lnTo>
                    <a:pt x="630055" y="1610"/>
                  </a:lnTo>
                  <a:lnTo>
                    <a:pt x="630998" y="847"/>
                  </a:lnTo>
                  <a:lnTo>
                    <a:pt x="635808" y="0"/>
                  </a:lnTo>
                  <a:lnTo>
                    <a:pt x="670130" y="8200"/>
                  </a:lnTo>
                  <a:lnTo>
                    <a:pt x="716493" y="26476"/>
                  </a:lnTo>
                  <a:lnTo>
                    <a:pt x="751964" y="44292"/>
                  </a:lnTo>
                  <a:lnTo>
                    <a:pt x="791560" y="69718"/>
                  </a:lnTo>
                  <a:lnTo>
                    <a:pt x="837943" y="99594"/>
                  </a:lnTo>
                  <a:lnTo>
                    <a:pt x="872658" y="122204"/>
                  </a:lnTo>
                  <a:lnTo>
                    <a:pt x="909958" y="147775"/>
                  </a:lnTo>
                  <a:lnTo>
                    <a:pt x="950054" y="177955"/>
                  </a:lnTo>
                  <a:lnTo>
                    <a:pt x="995157" y="212064"/>
                  </a:lnTo>
                  <a:lnTo>
                    <a:pt x="1042015" y="248391"/>
                  </a:lnTo>
                  <a:lnTo>
                    <a:pt x="1086356" y="285703"/>
                  </a:lnTo>
                  <a:lnTo>
                    <a:pt x="1131463" y="327215"/>
                  </a:lnTo>
                  <a:lnTo>
                    <a:pt x="1177385" y="372947"/>
                  </a:lnTo>
                  <a:lnTo>
                    <a:pt x="1200495" y="397983"/>
                  </a:lnTo>
                  <a:lnTo>
                    <a:pt x="1223663" y="423846"/>
                  </a:lnTo>
                  <a:lnTo>
                    <a:pt x="1246870" y="450260"/>
                  </a:lnTo>
                  <a:lnTo>
                    <a:pt x="1270103" y="477042"/>
                  </a:lnTo>
                  <a:lnTo>
                    <a:pt x="1293351" y="504069"/>
                  </a:lnTo>
                  <a:lnTo>
                    <a:pt x="1315908" y="531964"/>
                  </a:lnTo>
                  <a:lnTo>
                    <a:pt x="1337999" y="560439"/>
                  </a:lnTo>
                  <a:lnTo>
                    <a:pt x="1359782" y="589300"/>
                  </a:lnTo>
                  <a:lnTo>
                    <a:pt x="1380657" y="619124"/>
                  </a:lnTo>
                  <a:lnTo>
                    <a:pt x="1400922" y="649590"/>
                  </a:lnTo>
                  <a:lnTo>
                    <a:pt x="1420779" y="680484"/>
                  </a:lnTo>
                  <a:lnTo>
                    <a:pt x="1438959" y="712369"/>
                  </a:lnTo>
                  <a:lnTo>
                    <a:pt x="1456016" y="744914"/>
                  </a:lnTo>
                  <a:lnTo>
                    <a:pt x="1472328" y="777900"/>
                  </a:lnTo>
                  <a:lnTo>
                    <a:pt x="1487435" y="810474"/>
                  </a:lnTo>
                  <a:lnTo>
                    <a:pt x="1501741" y="842773"/>
                  </a:lnTo>
                  <a:lnTo>
                    <a:pt x="1515511" y="874889"/>
                  </a:lnTo>
                  <a:lnTo>
                    <a:pt x="1528924" y="909000"/>
                  </a:lnTo>
                  <a:lnTo>
                    <a:pt x="1542099" y="944441"/>
                  </a:lnTo>
                  <a:lnTo>
                    <a:pt x="1555116" y="980768"/>
                  </a:lnTo>
                  <a:lnTo>
                    <a:pt x="1567321" y="1017686"/>
                  </a:lnTo>
                  <a:lnTo>
                    <a:pt x="1578988" y="1054998"/>
                  </a:lnTo>
                  <a:lnTo>
                    <a:pt x="1590292" y="1092573"/>
                  </a:lnTo>
                  <a:lnTo>
                    <a:pt x="1601355" y="1131028"/>
                  </a:lnTo>
                  <a:lnTo>
                    <a:pt x="1612259" y="1170070"/>
                  </a:lnTo>
                  <a:lnTo>
                    <a:pt x="1623056" y="1209504"/>
                  </a:lnTo>
                  <a:lnTo>
                    <a:pt x="1633077" y="1249904"/>
                  </a:lnTo>
                  <a:lnTo>
                    <a:pt x="1642577" y="1290949"/>
                  </a:lnTo>
                  <a:lnTo>
                    <a:pt x="1651736" y="1332424"/>
                  </a:lnTo>
                  <a:lnTo>
                    <a:pt x="1659958" y="1374184"/>
                  </a:lnTo>
                  <a:lnTo>
                    <a:pt x="1667554" y="1416136"/>
                  </a:lnTo>
                  <a:lnTo>
                    <a:pt x="1674737" y="1458214"/>
                  </a:lnTo>
                  <a:lnTo>
                    <a:pt x="1680229" y="1500378"/>
                  </a:lnTo>
                  <a:lnTo>
                    <a:pt x="1684596" y="1542598"/>
                  </a:lnTo>
                  <a:lnTo>
                    <a:pt x="1688216" y="1584856"/>
                  </a:lnTo>
                  <a:lnTo>
                    <a:pt x="1690627" y="1627139"/>
                  </a:lnTo>
                  <a:lnTo>
                    <a:pt x="1692235" y="1669439"/>
                  </a:lnTo>
                  <a:lnTo>
                    <a:pt x="1693306" y="1711750"/>
                  </a:lnTo>
                  <a:lnTo>
                    <a:pt x="1691903" y="1753363"/>
                  </a:lnTo>
                  <a:lnTo>
                    <a:pt x="1688855" y="1794511"/>
                  </a:lnTo>
                  <a:lnTo>
                    <a:pt x="1684701" y="1835348"/>
                  </a:lnTo>
                  <a:lnTo>
                    <a:pt x="1679112" y="1875978"/>
                  </a:lnTo>
                  <a:lnTo>
                    <a:pt x="1672564" y="1916470"/>
                  </a:lnTo>
                  <a:lnTo>
                    <a:pt x="1665376" y="1956870"/>
                  </a:lnTo>
                  <a:lnTo>
                    <a:pt x="1656351" y="1997916"/>
                  </a:lnTo>
                  <a:lnTo>
                    <a:pt x="1646100" y="2039390"/>
                  </a:lnTo>
                  <a:lnTo>
                    <a:pt x="1635034" y="2081151"/>
                  </a:lnTo>
                  <a:lnTo>
                    <a:pt x="1622717" y="2122396"/>
                  </a:lnTo>
                  <a:lnTo>
                    <a:pt x="1609567" y="2163300"/>
                  </a:lnTo>
                  <a:lnTo>
                    <a:pt x="1595862" y="2203973"/>
                  </a:lnTo>
                  <a:lnTo>
                    <a:pt x="1580374" y="2244495"/>
                  </a:lnTo>
                  <a:lnTo>
                    <a:pt x="1563698" y="2284915"/>
                  </a:lnTo>
                  <a:lnTo>
                    <a:pt x="1546234" y="2325268"/>
                  </a:lnTo>
                  <a:lnTo>
                    <a:pt x="1528239" y="2365574"/>
                  </a:lnTo>
                  <a:lnTo>
                    <a:pt x="1509892" y="2405851"/>
                  </a:lnTo>
                  <a:lnTo>
                    <a:pt x="1491311" y="2446108"/>
                  </a:lnTo>
                  <a:lnTo>
                    <a:pt x="1471163" y="2487057"/>
                  </a:lnTo>
                  <a:lnTo>
                    <a:pt x="1449969" y="2528468"/>
                  </a:lnTo>
                  <a:lnTo>
                    <a:pt x="1428077" y="2570186"/>
                  </a:lnTo>
                  <a:lnTo>
                    <a:pt x="1405726" y="2612109"/>
                  </a:lnTo>
                  <a:lnTo>
                    <a:pt x="1383063" y="2654169"/>
                  </a:lnTo>
                  <a:lnTo>
                    <a:pt x="1360191" y="2696319"/>
                  </a:lnTo>
                  <a:lnTo>
                    <a:pt x="1336480" y="2738532"/>
                  </a:lnTo>
                  <a:lnTo>
                    <a:pt x="1312201" y="2780784"/>
                  </a:lnTo>
                  <a:lnTo>
                    <a:pt x="1287552" y="2823063"/>
                  </a:lnTo>
                  <a:lnTo>
                    <a:pt x="1262649" y="2866066"/>
                  </a:lnTo>
                  <a:lnTo>
                    <a:pt x="1237583" y="2909552"/>
                  </a:lnTo>
                  <a:lnTo>
                    <a:pt x="1212406" y="2953358"/>
                  </a:lnTo>
                  <a:lnTo>
                    <a:pt x="1185742" y="2996674"/>
                  </a:lnTo>
                  <a:lnTo>
                    <a:pt x="1158090" y="3039662"/>
                  </a:lnTo>
                  <a:lnTo>
                    <a:pt x="1129776" y="3082432"/>
                  </a:lnTo>
                  <a:lnTo>
                    <a:pt x="1101729" y="3124351"/>
                  </a:lnTo>
                  <a:lnTo>
                    <a:pt x="1073858" y="3165702"/>
                  </a:lnTo>
                  <a:lnTo>
                    <a:pt x="1046104" y="3206675"/>
                  </a:lnTo>
                  <a:lnTo>
                    <a:pt x="1018429" y="3247395"/>
                  </a:lnTo>
                  <a:lnTo>
                    <a:pt x="990809" y="3287950"/>
                  </a:lnTo>
                  <a:lnTo>
                    <a:pt x="963224" y="3328390"/>
                  </a:lnTo>
                  <a:lnTo>
                    <a:pt x="934955" y="3368051"/>
                  </a:lnTo>
                  <a:lnTo>
                    <a:pt x="906232" y="3407191"/>
                  </a:lnTo>
                  <a:lnTo>
                    <a:pt x="877203" y="3445985"/>
                  </a:lnTo>
                  <a:lnTo>
                    <a:pt x="847975" y="3483841"/>
                  </a:lnTo>
                  <a:lnTo>
                    <a:pt x="818611" y="3521074"/>
                  </a:lnTo>
                  <a:lnTo>
                    <a:pt x="789157" y="3557890"/>
                  </a:lnTo>
                  <a:lnTo>
                    <a:pt x="760348" y="3593017"/>
                  </a:lnTo>
                  <a:lnTo>
                    <a:pt x="731972" y="3627019"/>
                  </a:lnTo>
                  <a:lnTo>
                    <a:pt x="703880" y="3660269"/>
                  </a:lnTo>
                  <a:lnTo>
                    <a:pt x="675276" y="3693021"/>
                  </a:lnTo>
                  <a:lnTo>
                    <a:pt x="646329" y="3725438"/>
                  </a:lnTo>
                  <a:lnTo>
                    <a:pt x="617151" y="3757633"/>
                  </a:lnTo>
                  <a:lnTo>
                    <a:pt x="588526" y="3788268"/>
                  </a:lnTo>
                  <a:lnTo>
                    <a:pt x="560274" y="3817864"/>
                  </a:lnTo>
                  <a:lnTo>
                    <a:pt x="532268" y="3846767"/>
                  </a:lnTo>
                  <a:lnTo>
                    <a:pt x="505128" y="3874501"/>
                  </a:lnTo>
                  <a:lnTo>
                    <a:pt x="478569" y="3901459"/>
                  </a:lnTo>
                  <a:lnTo>
                    <a:pt x="452396" y="3927897"/>
                  </a:lnTo>
                  <a:lnTo>
                    <a:pt x="426482" y="3952578"/>
                  </a:lnTo>
                  <a:lnTo>
                    <a:pt x="400736" y="3976087"/>
                  </a:lnTo>
                  <a:lnTo>
                    <a:pt x="375107" y="3998815"/>
                  </a:lnTo>
                  <a:lnTo>
                    <a:pt x="350261" y="4020317"/>
                  </a:lnTo>
                  <a:lnTo>
                    <a:pt x="325936" y="4041002"/>
                  </a:lnTo>
                  <a:lnTo>
                    <a:pt x="301957" y="4061142"/>
                  </a:lnTo>
                  <a:lnTo>
                    <a:pt x="277505" y="4079507"/>
                  </a:lnTo>
                  <a:lnTo>
                    <a:pt x="252737" y="4096690"/>
                  </a:lnTo>
                  <a:lnTo>
                    <a:pt x="227757" y="4113084"/>
                  </a:lnTo>
                  <a:lnTo>
                    <a:pt x="203343" y="4128952"/>
                  </a:lnTo>
                  <a:lnTo>
                    <a:pt x="179307" y="4144470"/>
                  </a:lnTo>
                  <a:lnTo>
                    <a:pt x="134017" y="4172766"/>
                  </a:lnTo>
                  <a:lnTo>
                    <a:pt x="95079" y="4194748"/>
                  </a:lnTo>
                  <a:lnTo>
                    <a:pt x="48161" y="4216249"/>
                  </a:lnTo>
                  <a:lnTo>
                    <a:pt x="641" y="4234600"/>
                  </a:lnTo>
                  <a:lnTo>
                    <a:pt x="0" y="423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0" name="SMARTInkShape-2488"/>
            <p:cNvSpPr/>
            <p:nvPr>
              <p:custDataLst>
                <p:tags r:id="rId58"/>
              </p:custDataLst>
            </p:nvPr>
          </p:nvSpPr>
          <p:spPr>
            <a:xfrm>
              <a:off x="10201359" y="5257877"/>
              <a:ext cx="149142" cy="145974"/>
            </a:xfrm>
            <a:custGeom>
              <a:avLst/>
              <a:gdLst/>
              <a:ahLst/>
              <a:cxnLst/>
              <a:rect l="0" t="0" r="0" b="0"/>
              <a:pathLst>
                <a:path w="149142" h="145974">
                  <a:moveTo>
                    <a:pt x="117391" y="6273"/>
                  </a:moveTo>
                  <a:lnTo>
                    <a:pt x="117391" y="6273"/>
                  </a:lnTo>
                  <a:lnTo>
                    <a:pt x="111304" y="185"/>
                  </a:lnTo>
                  <a:lnTo>
                    <a:pt x="104377" y="0"/>
                  </a:lnTo>
                  <a:lnTo>
                    <a:pt x="86648" y="10059"/>
                  </a:lnTo>
                  <a:lnTo>
                    <a:pt x="45936" y="43265"/>
                  </a:lnTo>
                  <a:lnTo>
                    <a:pt x="8837" y="84214"/>
                  </a:lnTo>
                  <a:lnTo>
                    <a:pt x="2689" y="92100"/>
                  </a:lnTo>
                  <a:lnTo>
                    <a:pt x="0" y="99474"/>
                  </a:lnTo>
                  <a:lnTo>
                    <a:pt x="776" y="113313"/>
                  </a:lnTo>
                  <a:lnTo>
                    <a:pt x="5075" y="119260"/>
                  </a:lnTo>
                  <a:lnTo>
                    <a:pt x="19260" y="129632"/>
                  </a:lnTo>
                  <a:lnTo>
                    <a:pt x="60561" y="140033"/>
                  </a:lnTo>
                  <a:lnTo>
                    <a:pt x="94957" y="143333"/>
                  </a:lnTo>
                  <a:lnTo>
                    <a:pt x="149141" y="14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14" name="SMARTInkShape-Group473"/>
          <p:cNvGrpSpPr/>
          <p:nvPr/>
        </p:nvGrpSpPr>
        <p:grpSpPr>
          <a:xfrm>
            <a:off x="6508748" y="6296399"/>
            <a:ext cx="190503" cy="110752"/>
            <a:chOff x="6508748" y="6296399"/>
            <a:chExt cx="190503" cy="110752"/>
          </a:xfrm>
        </p:grpSpPr>
        <p:sp>
          <p:nvSpPr>
            <p:cNvPr id="18112" name="SMARTInkShape-2489"/>
            <p:cNvSpPr/>
            <p:nvPr>
              <p:custDataLst>
                <p:tags r:id="rId54"/>
              </p:custDataLst>
            </p:nvPr>
          </p:nvSpPr>
          <p:spPr>
            <a:xfrm>
              <a:off x="6508748" y="6296399"/>
              <a:ext cx="158753" cy="28202"/>
            </a:xfrm>
            <a:custGeom>
              <a:avLst/>
              <a:gdLst/>
              <a:ahLst/>
              <a:cxnLst/>
              <a:rect l="0" t="0" r="0" b="0"/>
              <a:pathLst>
                <a:path w="158753" h="28202">
                  <a:moveTo>
                    <a:pt x="2" y="28201"/>
                  </a:moveTo>
                  <a:lnTo>
                    <a:pt x="2" y="28201"/>
                  </a:lnTo>
                  <a:lnTo>
                    <a:pt x="0" y="17266"/>
                  </a:lnTo>
                  <a:lnTo>
                    <a:pt x="6743" y="9282"/>
                  </a:lnTo>
                  <a:lnTo>
                    <a:pt x="17579" y="5681"/>
                  </a:lnTo>
                  <a:lnTo>
                    <a:pt x="54275" y="0"/>
                  </a:lnTo>
                  <a:lnTo>
                    <a:pt x="93302" y="873"/>
                  </a:lnTo>
                  <a:lnTo>
                    <a:pt x="132775" y="5601"/>
                  </a:lnTo>
                  <a:lnTo>
                    <a:pt x="158752" y="9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3" name="SMARTInkShape-2490"/>
            <p:cNvSpPr/>
            <p:nvPr>
              <p:custDataLst>
                <p:tags r:id="rId55"/>
              </p:custDataLst>
            </p:nvPr>
          </p:nvSpPr>
          <p:spPr>
            <a:xfrm>
              <a:off x="6553200" y="63817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2063" y="16611"/>
                  </a:lnTo>
                  <a:lnTo>
                    <a:pt x="74433" y="10204"/>
                  </a:lnTo>
                  <a:lnTo>
                    <a:pt x="122007" y="333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25" name="SMARTInkShape-Group474"/>
          <p:cNvGrpSpPr/>
          <p:nvPr/>
        </p:nvGrpSpPr>
        <p:grpSpPr>
          <a:xfrm>
            <a:off x="6934200" y="6102350"/>
            <a:ext cx="1117601" cy="463551"/>
            <a:chOff x="6934200" y="6102350"/>
            <a:chExt cx="1117601" cy="463551"/>
          </a:xfrm>
        </p:grpSpPr>
        <p:sp>
          <p:nvSpPr>
            <p:cNvPr id="18115" name="SMARTInkShape-2491"/>
            <p:cNvSpPr/>
            <p:nvPr>
              <p:custDataLst>
                <p:tags r:id="rId44"/>
              </p:custDataLst>
            </p:nvPr>
          </p:nvSpPr>
          <p:spPr>
            <a:xfrm>
              <a:off x="6934200" y="6104649"/>
              <a:ext cx="171614" cy="191963"/>
            </a:xfrm>
            <a:custGeom>
              <a:avLst/>
              <a:gdLst/>
              <a:ahLst/>
              <a:cxnLst/>
              <a:rect l="0" t="0" r="0" b="0"/>
              <a:pathLst>
                <a:path w="171614" h="191963">
                  <a:moveTo>
                    <a:pt x="0" y="35801"/>
                  </a:moveTo>
                  <a:lnTo>
                    <a:pt x="0" y="35801"/>
                  </a:lnTo>
                  <a:lnTo>
                    <a:pt x="0" y="32430"/>
                  </a:lnTo>
                  <a:lnTo>
                    <a:pt x="1881" y="28894"/>
                  </a:lnTo>
                  <a:lnTo>
                    <a:pt x="16605" y="13723"/>
                  </a:lnTo>
                  <a:lnTo>
                    <a:pt x="27136" y="5764"/>
                  </a:lnTo>
                  <a:lnTo>
                    <a:pt x="40753" y="1285"/>
                  </a:lnTo>
                  <a:lnTo>
                    <a:pt x="56212" y="0"/>
                  </a:lnTo>
                  <a:lnTo>
                    <a:pt x="80783" y="3948"/>
                  </a:lnTo>
                  <a:lnTo>
                    <a:pt x="124783" y="21216"/>
                  </a:lnTo>
                  <a:lnTo>
                    <a:pt x="132600" y="28377"/>
                  </a:lnTo>
                  <a:lnTo>
                    <a:pt x="134262" y="32969"/>
                  </a:lnTo>
                  <a:lnTo>
                    <a:pt x="134224" y="43714"/>
                  </a:lnTo>
                  <a:lnTo>
                    <a:pt x="128095" y="55545"/>
                  </a:lnTo>
                  <a:lnTo>
                    <a:pt x="112743" y="72225"/>
                  </a:lnTo>
                  <a:lnTo>
                    <a:pt x="85339" y="91226"/>
                  </a:lnTo>
                  <a:lnTo>
                    <a:pt x="85115" y="92506"/>
                  </a:lnTo>
                  <a:lnTo>
                    <a:pt x="86747" y="95811"/>
                  </a:lnTo>
                  <a:lnTo>
                    <a:pt x="93587" y="97749"/>
                  </a:lnTo>
                  <a:lnTo>
                    <a:pt x="98374" y="98267"/>
                  </a:lnTo>
                  <a:lnTo>
                    <a:pt x="107457" y="102605"/>
                  </a:lnTo>
                  <a:lnTo>
                    <a:pt x="150265" y="124992"/>
                  </a:lnTo>
                  <a:lnTo>
                    <a:pt x="162740" y="134001"/>
                  </a:lnTo>
                  <a:lnTo>
                    <a:pt x="170636" y="145063"/>
                  </a:lnTo>
                  <a:lnTo>
                    <a:pt x="171613" y="150975"/>
                  </a:lnTo>
                  <a:lnTo>
                    <a:pt x="168935" y="163190"/>
                  </a:lnTo>
                  <a:lnTo>
                    <a:pt x="159279" y="173792"/>
                  </a:lnTo>
                  <a:lnTo>
                    <a:pt x="137975" y="185813"/>
                  </a:lnTo>
                  <a:lnTo>
                    <a:pt x="111908" y="191962"/>
                  </a:lnTo>
                  <a:lnTo>
                    <a:pt x="83723" y="191902"/>
                  </a:lnTo>
                  <a:lnTo>
                    <a:pt x="63143" y="187416"/>
                  </a:lnTo>
                  <a:lnTo>
                    <a:pt x="59028" y="185561"/>
                  </a:lnTo>
                  <a:lnTo>
                    <a:pt x="56991" y="183619"/>
                  </a:lnTo>
                  <a:lnTo>
                    <a:pt x="56338" y="181618"/>
                  </a:lnTo>
                  <a:lnTo>
                    <a:pt x="57150" y="175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6" name="SMARTInkShape-2492"/>
            <p:cNvSpPr/>
            <p:nvPr>
              <p:custDataLst>
                <p:tags r:id="rId45"/>
              </p:custDataLst>
            </p:nvPr>
          </p:nvSpPr>
          <p:spPr>
            <a:xfrm>
              <a:off x="7175500" y="6224144"/>
              <a:ext cx="139701" cy="11557"/>
            </a:xfrm>
            <a:custGeom>
              <a:avLst/>
              <a:gdLst/>
              <a:ahLst/>
              <a:cxnLst/>
              <a:rect l="0" t="0" r="0" b="0"/>
              <a:pathLst>
                <a:path w="139701" h="11557">
                  <a:moveTo>
                    <a:pt x="0" y="11556"/>
                  </a:moveTo>
                  <a:lnTo>
                    <a:pt x="0" y="11556"/>
                  </a:lnTo>
                  <a:lnTo>
                    <a:pt x="5775" y="6486"/>
                  </a:lnTo>
                  <a:lnTo>
                    <a:pt x="15195" y="1430"/>
                  </a:lnTo>
                  <a:lnTo>
                    <a:pt x="20394" y="0"/>
                  </a:lnTo>
                  <a:lnTo>
                    <a:pt x="22062" y="324"/>
                  </a:lnTo>
                  <a:lnTo>
                    <a:pt x="23175" y="1245"/>
                  </a:lnTo>
                  <a:lnTo>
                    <a:pt x="25812" y="5390"/>
                  </a:lnTo>
                  <a:lnTo>
                    <a:pt x="28641" y="8345"/>
                  </a:lnTo>
                  <a:lnTo>
                    <a:pt x="30383" y="8710"/>
                  </a:lnTo>
                  <a:lnTo>
                    <a:pt x="32249" y="8247"/>
                  </a:lnTo>
                  <a:lnTo>
                    <a:pt x="34199" y="7235"/>
                  </a:lnTo>
                  <a:lnTo>
                    <a:pt x="79798" y="961"/>
                  </a:lnTo>
                  <a:lnTo>
                    <a:pt x="114174" y="1153"/>
                  </a:lnTo>
                  <a:lnTo>
                    <a:pt x="1397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7" name="SMARTInkShape-2493"/>
            <p:cNvSpPr/>
            <p:nvPr>
              <p:custDataLst>
                <p:tags r:id="rId46"/>
              </p:custDataLst>
            </p:nvPr>
          </p:nvSpPr>
          <p:spPr>
            <a:xfrm>
              <a:off x="7391400" y="6102350"/>
              <a:ext cx="30005" cy="171451"/>
            </a:xfrm>
            <a:custGeom>
              <a:avLst/>
              <a:gdLst/>
              <a:ahLst/>
              <a:cxnLst/>
              <a:rect l="0" t="0" r="0" b="0"/>
              <a:pathLst>
                <a:path w="30005" h="1714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7676" y="18952"/>
                  </a:lnTo>
                  <a:lnTo>
                    <a:pt x="26482" y="44812"/>
                  </a:lnTo>
                  <a:lnTo>
                    <a:pt x="30004" y="90931"/>
                  </a:lnTo>
                  <a:lnTo>
                    <a:pt x="26372" y="130346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8" name="SMARTInkShape-2494"/>
            <p:cNvSpPr/>
            <p:nvPr>
              <p:custDataLst>
                <p:tags r:id="rId47"/>
              </p:custDataLst>
            </p:nvPr>
          </p:nvSpPr>
          <p:spPr>
            <a:xfrm>
              <a:off x="7483279" y="6216650"/>
              <a:ext cx="16072" cy="12701"/>
            </a:xfrm>
            <a:custGeom>
              <a:avLst/>
              <a:gdLst/>
              <a:ahLst/>
              <a:cxnLst/>
              <a:rect l="0" t="0" r="0" b="0"/>
              <a:pathLst>
                <a:path w="160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0"/>
                  </a:lnTo>
                  <a:lnTo>
                    <a:pt x="4645" y="3861"/>
                  </a:lnTo>
                  <a:lnTo>
                    <a:pt x="9347" y="1716"/>
                  </a:lnTo>
                  <a:lnTo>
                    <a:pt x="16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9" name="SMARTInkShape-2495"/>
            <p:cNvSpPr/>
            <p:nvPr>
              <p:custDataLst>
                <p:tags r:id="rId48"/>
              </p:custDataLst>
            </p:nvPr>
          </p:nvSpPr>
          <p:spPr>
            <a:xfrm>
              <a:off x="7581900" y="6118918"/>
              <a:ext cx="51548" cy="167941"/>
            </a:xfrm>
            <a:custGeom>
              <a:avLst/>
              <a:gdLst/>
              <a:ahLst/>
              <a:cxnLst/>
              <a:rect l="0" t="0" r="0" b="0"/>
              <a:pathLst>
                <a:path w="51548" h="167941">
                  <a:moveTo>
                    <a:pt x="44450" y="15182"/>
                  </a:moveTo>
                  <a:lnTo>
                    <a:pt x="44450" y="15182"/>
                  </a:lnTo>
                  <a:lnTo>
                    <a:pt x="30145" y="877"/>
                  </a:lnTo>
                  <a:lnTo>
                    <a:pt x="27152" y="0"/>
                  </a:lnTo>
                  <a:lnTo>
                    <a:pt x="20064" y="908"/>
                  </a:lnTo>
                  <a:lnTo>
                    <a:pt x="17609" y="2139"/>
                  </a:lnTo>
                  <a:lnTo>
                    <a:pt x="15973" y="3664"/>
                  </a:lnTo>
                  <a:lnTo>
                    <a:pt x="9975" y="17924"/>
                  </a:lnTo>
                  <a:lnTo>
                    <a:pt x="10178" y="23361"/>
                  </a:lnTo>
                  <a:lnTo>
                    <a:pt x="28224" y="65568"/>
                  </a:lnTo>
                  <a:lnTo>
                    <a:pt x="48776" y="111798"/>
                  </a:lnTo>
                  <a:lnTo>
                    <a:pt x="51547" y="127266"/>
                  </a:lnTo>
                  <a:lnTo>
                    <a:pt x="49719" y="141197"/>
                  </a:lnTo>
                  <a:lnTo>
                    <a:pt x="44206" y="154444"/>
                  </a:lnTo>
                  <a:lnTo>
                    <a:pt x="35169" y="163624"/>
                  </a:lnTo>
                  <a:lnTo>
                    <a:pt x="29796" y="167060"/>
                  </a:lnTo>
                  <a:lnTo>
                    <a:pt x="24803" y="167940"/>
                  </a:lnTo>
                  <a:lnTo>
                    <a:pt x="20062" y="167115"/>
                  </a:lnTo>
                  <a:lnTo>
                    <a:pt x="15492" y="165153"/>
                  </a:lnTo>
                  <a:lnTo>
                    <a:pt x="8531" y="155449"/>
                  </a:lnTo>
                  <a:lnTo>
                    <a:pt x="0" y="13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0" name="SMARTInkShape-2496"/>
            <p:cNvSpPr/>
            <p:nvPr>
              <p:custDataLst>
                <p:tags r:id="rId49"/>
              </p:custDataLst>
            </p:nvPr>
          </p:nvSpPr>
          <p:spPr>
            <a:xfrm>
              <a:off x="7562850" y="6108698"/>
              <a:ext cx="171451" cy="12703"/>
            </a:xfrm>
            <a:custGeom>
              <a:avLst/>
              <a:gdLst/>
              <a:ahLst/>
              <a:cxnLst/>
              <a:rect l="0" t="0" r="0" b="0"/>
              <a:pathLst>
                <a:path w="171451" h="12703">
                  <a:moveTo>
                    <a:pt x="0" y="2"/>
                  </a:moveTo>
                  <a:lnTo>
                    <a:pt x="0" y="2"/>
                  </a:lnTo>
                  <a:lnTo>
                    <a:pt x="39999" y="0"/>
                  </a:lnTo>
                  <a:lnTo>
                    <a:pt x="71870" y="0"/>
                  </a:lnTo>
                  <a:lnTo>
                    <a:pt x="107436" y="1413"/>
                  </a:lnTo>
                  <a:lnTo>
                    <a:pt x="150288" y="8731"/>
                  </a:lnTo>
                  <a:lnTo>
                    <a:pt x="171450" y="12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1" name="SMARTInkShape-2497"/>
            <p:cNvSpPr/>
            <p:nvPr>
              <p:custDataLst>
                <p:tags r:id="rId50"/>
              </p:custDataLst>
            </p:nvPr>
          </p:nvSpPr>
          <p:spPr>
            <a:xfrm>
              <a:off x="7067550" y="6369050"/>
              <a:ext cx="463551" cy="12701"/>
            </a:xfrm>
            <a:custGeom>
              <a:avLst/>
              <a:gdLst/>
              <a:ahLst/>
              <a:cxnLst/>
              <a:rect l="0" t="0" r="0" b="0"/>
              <a:pathLst>
                <a:path w="463551" h="12701">
                  <a:moveTo>
                    <a:pt x="0" y="0"/>
                  </a:moveTo>
                  <a:lnTo>
                    <a:pt x="0" y="0"/>
                  </a:lnTo>
                  <a:lnTo>
                    <a:pt x="38295" y="3657"/>
                  </a:lnTo>
                  <a:lnTo>
                    <a:pt x="69231" y="2096"/>
                  </a:lnTo>
                  <a:lnTo>
                    <a:pt x="113554" y="932"/>
                  </a:lnTo>
                  <a:lnTo>
                    <a:pt x="139202" y="622"/>
                  </a:lnTo>
                  <a:lnTo>
                    <a:pt x="169001" y="414"/>
                  </a:lnTo>
                  <a:lnTo>
                    <a:pt x="201568" y="276"/>
                  </a:lnTo>
                  <a:lnTo>
                    <a:pt x="235978" y="184"/>
                  </a:lnTo>
                  <a:lnTo>
                    <a:pt x="269501" y="122"/>
                  </a:lnTo>
                  <a:lnTo>
                    <a:pt x="302435" y="82"/>
                  </a:lnTo>
                  <a:lnTo>
                    <a:pt x="334973" y="54"/>
                  </a:lnTo>
                  <a:lnTo>
                    <a:pt x="363721" y="1448"/>
                  </a:lnTo>
                  <a:lnTo>
                    <a:pt x="389941" y="3787"/>
                  </a:lnTo>
                  <a:lnTo>
                    <a:pt x="430835" y="8739"/>
                  </a:lnTo>
                  <a:lnTo>
                    <a:pt x="463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2" name="SMARTInkShape-2498"/>
            <p:cNvSpPr/>
            <p:nvPr>
              <p:custDataLst>
                <p:tags r:id="rId51"/>
              </p:custDataLst>
            </p:nvPr>
          </p:nvSpPr>
          <p:spPr>
            <a:xfrm>
              <a:off x="7239000" y="6453068"/>
              <a:ext cx="234951" cy="112833"/>
            </a:xfrm>
            <a:custGeom>
              <a:avLst/>
              <a:gdLst/>
              <a:ahLst/>
              <a:cxnLst/>
              <a:rect l="0" t="0" r="0" b="0"/>
              <a:pathLst>
                <a:path w="234951" h="112833">
                  <a:moveTo>
                    <a:pt x="0" y="11232"/>
                  </a:moveTo>
                  <a:lnTo>
                    <a:pt x="0" y="11232"/>
                  </a:lnTo>
                  <a:lnTo>
                    <a:pt x="3370" y="11232"/>
                  </a:lnTo>
                  <a:lnTo>
                    <a:pt x="6907" y="9350"/>
                  </a:lnTo>
                  <a:lnTo>
                    <a:pt x="12243" y="6162"/>
                  </a:lnTo>
                  <a:lnTo>
                    <a:pt x="21668" y="2393"/>
                  </a:lnTo>
                  <a:lnTo>
                    <a:pt x="58765" y="0"/>
                  </a:lnTo>
                  <a:lnTo>
                    <a:pt x="85302" y="4533"/>
                  </a:lnTo>
                  <a:lnTo>
                    <a:pt x="100002" y="10842"/>
                  </a:lnTo>
                  <a:lnTo>
                    <a:pt x="109826" y="20231"/>
                  </a:lnTo>
                  <a:lnTo>
                    <a:pt x="113434" y="25699"/>
                  </a:lnTo>
                  <a:lnTo>
                    <a:pt x="113723" y="31459"/>
                  </a:lnTo>
                  <a:lnTo>
                    <a:pt x="108399" y="43506"/>
                  </a:lnTo>
                  <a:lnTo>
                    <a:pt x="90130" y="62187"/>
                  </a:lnTo>
                  <a:lnTo>
                    <a:pt x="45441" y="91307"/>
                  </a:lnTo>
                  <a:lnTo>
                    <a:pt x="35807" y="97517"/>
                  </a:lnTo>
                  <a:lnTo>
                    <a:pt x="35159" y="99094"/>
                  </a:lnTo>
                  <a:lnTo>
                    <a:pt x="35435" y="100851"/>
                  </a:lnTo>
                  <a:lnTo>
                    <a:pt x="36323" y="102728"/>
                  </a:lnTo>
                  <a:lnTo>
                    <a:pt x="44836" y="104813"/>
                  </a:lnTo>
                  <a:lnTo>
                    <a:pt x="86781" y="109523"/>
                  </a:lnTo>
                  <a:lnTo>
                    <a:pt x="122765" y="111362"/>
                  </a:lnTo>
                  <a:lnTo>
                    <a:pt x="162513" y="112178"/>
                  </a:lnTo>
                  <a:lnTo>
                    <a:pt x="198993" y="112541"/>
                  </a:lnTo>
                  <a:lnTo>
                    <a:pt x="234950" y="11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3" name="SMARTInkShape-2499"/>
            <p:cNvSpPr/>
            <p:nvPr>
              <p:custDataLst>
                <p:tags r:id="rId52"/>
              </p:custDataLst>
            </p:nvPr>
          </p:nvSpPr>
          <p:spPr>
            <a:xfrm>
              <a:off x="7886700" y="63817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38988" y="0"/>
                  </a:lnTo>
                  <a:lnTo>
                    <a:pt x="81716" y="705"/>
                  </a:lnTo>
                  <a:lnTo>
                    <a:pt x="124478" y="4364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4" name="SMARTInkShape-2500"/>
            <p:cNvSpPr/>
            <p:nvPr>
              <p:custDataLst>
                <p:tags r:id="rId53"/>
              </p:custDataLst>
            </p:nvPr>
          </p:nvSpPr>
          <p:spPr>
            <a:xfrm>
              <a:off x="7854950" y="6470648"/>
              <a:ext cx="196851" cy="6353"/>
            </a:xfrm>
            <a:custGeom>
              <a:avLst/>
              <a:gdLst/>
              <a:ahLst/>
              <a:cxnLst/>
              <a:rect l="0" t="0" r="0" b="0"/>
              <a:pathLst>
                <a:path w="196851" h="6353">
                  <a:moveTo>
                    <a:pt x="0" y="2"/>
                  </a:moveTo>
                  <a:lnTo>
                    <a:pt x="0" y="2"/>
                  </a:lnTo>
                  <a:lnTo>
                    <a:pt x="45469" y="0"/>
                  </a:lnTo>
                  <a:lnTo>
                    <a:pt x="82062" y="0"/>
                  </a:lnTo>
                  <a:lnTo>
                    <a:pt x="126077" y="1884"/>
                  </a:lnTo>
                  <a:lnTo>
                    <a:pt x="165395" y="4366"/>
                  </a:lnTo>
                  <a:lnTo>
                    <a:pt x="196850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34" name="SMARTInkShape-Group475"/>
          <p:cNvGrpSpPr/>
          <p:nvPr/>
        </p:nvGrpSpPr>
        <p:grpSpPr>
          <a:xfrm>
            <a:off x="8382000" y="6232329"/>
            <a:ext cx="723901" cy="346272"/>
            <a:chOff x="8382000" y="6232329"/>
            <a:chExt cx="723901" cy="346272"/>
          </a:xfrm>
        </p:grpSpPr>
        <p:sp>
          <p:nvSpPr>
            <p:cNvPr id="18126" name="SMARTInkShape-2501"/>
            <p:cNvSpPr/>
            <p:nvPr>
              <p:custDataLst>
                <p:tags r:id="rId36"/>
              </p:custDataLst>
            </p:nvPr>
          </p:nvSpPr>
          <p:spPr>
            <a:xfrm>
              <a:off x="8401050" y="6232329"/>
              <a:ext cx="34853" cy="174822"/>
            </a:xfrm>
            <a:custGeom>
              <a:avLst/>
              <a:gdLst/>
              <a:ahLst/>
              <a:cxnLst/>
              <a:rect l="0" t="0" r="0" b="0"/>
              <a:pathLst>
                <a:path w="34853" h="1748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4" y="1123"/>
                  </a:lnTo>
                  <a:lnTo>
                    <a:pt x="16605" y="14228"/>
                  </a:lnTo>
                  <a:lnTo>
                    <a:pt x="27136" y="30539"/>
                  </a:lnTo>
                  <a:lnTo>
                    <a:pt x="34852" y="66299"/>
                  </a:lnTo>
                  <a:lnTo>
                    <a:pt x="33766" y="108172"/>
                  </a:lnTo>
                  <a:lnTo>
                    <a:pt x="28977" y="148488"/>
                  </a:lnTo>
                  <a:lnTo>
                    <a:pt x="2540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7" name="SMARTInkShape-2502"/>
            <p:cNvSpPr/>
            <p:nvPr>
              <p:custDataLst>
                <p:tags r:id="rId37"/>
              </p:custDataLst>
            </p:nvPr>
          </p:nvSpPr>
          <p:spPr>
            <a:xfrm>
              <a:off x="8483600" y="63436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10844" y="961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8" name="SMARTInkShape-2503"/>
            <p:cNvSpPr/>
            <p:nvPr>
              <p:custDataLst>
                <p:tags r:id="rId38"/>
              </p:custDataLst>
            </p:nvPr>
          </p:nvSpPr>
          <p:spPr>
            <a:xfrm>
              <a:off x="8583668" y="6250043"/>
              <a:ext cx="87962" cy="157108"/>
            </a:xfrm>
            <a:custGeom>
              <a:avLst/>
              <a:gdLst/>
              <a:ahLst/>
              <a:cxnLst/>
              <a:rect l="0" t="0" r="0" b="0"/>
              <a:pathLst>
                <a:path w="87962" h="157108">
                  <a:moveTo>
                    <a:pt x="84082" y="17407"/>
                  </a:moveTo>
                  <a:lnTo>
                    <a:pt x="84082" y="17407"/>
                  </a:lnTo>
                  <a:lnTo>
                    <a:pt x="68167" y="7973"/>
                  </a:lnTo>
                  <a:lnTo>
                    <a:pt x="46518" y="1520"/>
                  </a:lnTo>
                  <a:lnTo>
                    <a:pt x="23642" y="0"/>
                  </a:lnTo>
                  <a:lnTo>
                    <a:pt x="12299" y="2144"/>
                  </a:lnTo>
                  <a:lnTo>
                    <a:pt x="4436" y="7331"/>
                  </a:lnTo>
                  <a:lnTo>
                    <a:pt x="1351" y="10689"/>
                  </a:lnTo>
                  <a:lnTo>
                    <a:pt x="0" y="15045"/>
                  </a:lnTo>
                  <a:lnTo>
                    <a:pt x="381" y="25529"/>
                  </a:lnTo>
                  <a:lnTo>
                    <a:pt x="8546" y="37245"/>
                  </a:lnTo>
                  <a:lnTo>
                    <a:pt x="49153" y="69017"/>
                  </a:lnTo>
                  <a:lnTo>
                    <a:pt x="85666" y="105437"/>
                  </a:lnTo>
                  <a:lnTo>
                    <a:pt x="87961" y="112078"/>
                  </a:lnTo>
                  <a:lnTo>
                    <a:pt x="86746" y="125098"/>
                  </a:lnTo>
                  <a:lnTo>
                    <a:pt x="78129" y="140959"/>
                  </a:lnTo>
                  <a:lnTo>
                    <a:pt x="64973" y="148284"/>
                  </a:lnTo>
                  <a:lnTo>
                    <a:pt x="39632" y="15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9" name="SMARTInkShape-2504"/>
            <p:cNvSpPr/>
            <p:nvPr>
              <p:custDataLst>
                <p:tags r:id="rId39"/>
              </p:custDataLst>
            </p:nvPr>
          </p:nvSpPr>
          <p:spPr>
            <a:xfrm>
              <a:off x="8616950" y="6242933"/>
              <a:ext cx="190501" cy="11818"/>
            </a:xfrm>
            <a:custGeom>
              <a:avLst/>
              <a:gdLst/>
              <a:ahLst/>
              <a:cxnLst/>
              <a:rect l="0" t="0" r="0" b="0"/>
              <a:pathLst>
                <a:path w="190501" h="11818">
                  <a:moveTo>
                    <a:pt x="0" y="5467"/>
                  </a:moveTo>
                  <a:lnTo>
                    <a:pt x="0" y="5467"/>
                  </a:lnTo>
                  <a:lnTo>
                    <a:pt x="33240" y="1103"/>
                  </a:lnTo>
                  <a:lnTo>
                    <a:pt x="66511" y="0"/>
                  </a:lnTo>
                  <a:lnTo>
                    <a:pt x="102937" y="1391"/>
                  </a:lnTo>
                  <a:lnTo>
                    <a:pt x="137473" y="4360"/>
                  </a:lnTo>
                  <a:lnTo>
                    <a:pt x="1905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0" name="SMARTInkShape-2505"/>
            <p:cNvSpPr/>
            <p:nvPr>
              <p:custDataLst>
                <p:tags r:id="rId40"/>
              </p:custDataLst>
            </p:nvPr>
          </p:nvSpPr>
          <p:spPr>
            <a:xfrm>
              <a:off x="8382000" y="6460054"/>
              <a:ext cx="317501" cy="23297"/>
            </a:xfrm>
            <a:custGeom>
              <a:avLst/>
              <a:gdLst/>
              <a:ahLst/>
              <a:cxnLst/>
              <a:rect l="0" t="0" r="0" b="0"/>
              <a:pathLst>
                <a:path w="317501" h="23297">
                  <a:moveTo>
                    <a:pt x="0" y="23296"/>
                  </a:moveTo>
                  <a:lnTo>
                    <a:pt x="0" y="23296"/>
                  </a:lnTo>
                  <a:lnTo>
                    <a:pt x="6741" y="19925"/>
                  </a:lnTo>
                  <a:lnTo>
                    <a:pt x="41273" y="14457"/>
                  </a:lnTo>
                  <a:lnTo>
                    <a:pt x="77846" y="8548"/>
                  </a:lnTo>
                  <a:lnTo>
                    <a:pt x="122086" y="2631"/>
                  </a:lnTo>
                  <a:lnTo>
                    <a:pt x="147713" y="1052"/>
                  </a:lnTo>
                  <a:lnTo>
                    <a:pt x="174676" y="0"/>
                  </a:lnTo>
                  <a:lnTo>
                    <a:pt x="221566" y="713"/>
                  </a:lnTo>
                  <a:lnTo>
                    <a:pt x="260752" y="2676"/>
                  </a:lnTo>
                  <a:lnTo>
                    <a:pt x="317500" y="4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1" name="SMARTInkShape-2506"/>
            <p:cNvSpPr/>
            <p:nvPr>
              <p:custDataLst>
                <p:tags r:id="rId41"/>
              </p:custDataLst>
            </p:nvPr>
          </p:nvSpPr>
          <p:spPr>
            <a:xfrm>
              <a:off x="8496300" y="6480861"/>
              <a:ext cx="234951" cy="97740"/>
            </a:xfrm>
            <a:custGeom>
              <a:avLst/>
              <a:gdLst/>
              <a:ahLst/>
              <a:cxnLst/>
              <a:rect l="0" t="0" r="0" b="0"/>
              <a:pathLst>
                <a:path w="234951" h="97740">
                  <a:moveTo>
                    <a:pt x="0" y="8839"/>
                  </a:moveTo>
                  <a:lnTo>
                    <a:pt x="0" y="8839"/>
                  </a:lnTo>
                  <a:lnTo>
                    <a:pt x="3370" y="5468"/>
                  </a:lnTo>
                  <a:lnTo>
                    <a:pt x="18949" y="0"/>
                  </a:lnTo>
                  <a:lnTo>
                    <a:pt x="58933" y="1971"/>
                  </a:lnTo>
                  <a:lnTo>
                    <a:pt x="97771" y="11036"/>
                  </a:lnTo>
                  <a:lnTo>
                    <a:pt x="105397" y="14537"/>
                  </a:lnTo>
                  <a:lnTo>
                    <a:pt x="110482" y="18988"/>
                  </a:lnTo>
                  <a:lnTo>
                    <a:pt x="116130" y="29576"/>
                  </a:lnTo>
                  <a:lnTo>
                    <a:pt x="116760" y="41339"/>
                  </a:lnTo>
                  <a:lnTo>
                    <a:pt x="115939" y="47439"/>
                  </a:lnTo>
                  <a:lnTo>
                    <a:pt x="105621" y="59861"/>
                  </a:lnTo>
                  <a:lnTo>
                    <a:pt x="59838" y="89919"/>
                  </a:lnTo>
                  <a:lnTo>
                    <a:pt x="59648" y="91115"/>
                  </a:lnTo>
                  <a:lnTo>
                    <a:pt x="61317" y="94324"/>
                  </a:lnTo>
                  <a:lnTo>
                    <a:pt x="70055" y="96221"/>
                  </a:lnTo>
                  <a:lnTo>
                    <a:pt x="112146" y="97439"/>
                  </a:lnTo>
                  <a:lnTo>
                    <a:pt x="144387" y="97605"/>
                  </a:lnTo>
                  <a:lnTo>
                    <a:pt x="177767" y="97679"/>
                  </a:lnTo>
                  <a:lnTo>
                    <a:pt x="234950" y="97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2" name="SMARTInkShape-2507"/>
            <p:cNvSpPr/>
            <p:nvPr>
              <p:custDataLst>
                <p:tags r:id="rId42"/>
              </p:custDataLst>
            </p:nvPr>
          </p:nvSpPr>
          <p:spPr>
            <a:xfrm>
              <a:off x="8913579" y="6381866"/>
              <a:ext cx="192322" cy="25285"/>
            </a:xfrm>
            <a:custGeom>
              <a:avLst/>
              <a:gdLst/>
              <a:ahLst/>
              <a:cxnLst/>
              <a:rect l="0" t="0" r="0" b="0"/>
              <a:pathLst>
                <a:path w="192322" h="25285">
                  <a:moveTo>
                    <a:pt x="8171" y="6234"/>
                  </a:moveTo>
                  <a:lnTo>
                    <a:pt x="8171" y="6234"/>
                  </a:lnTo>
                  <a:lnTo>
                    <a:pt x="149" y="1870"/>
                  </a:lnTo>
                  <a:lnTo>
                    <a:pt x="0" y="1208"/>
                  </a:lnTo>
                  <a:lnTo>
                    <a:pt x="608" y="767"/>
                  </a:lnTo>
                  <a:lnTo>
                    <a:pt x="44987" y="0"/>
                  </a:lnTo>
                  <a:lnTo>
                    <a:pt x="91517" y="3681"/>
                  </a:lnTo>
                  <a:lnTo>
                    <a:pt x="127763" y="10038"/>
                  </a:lnTo>
                  <a:lnTo>
                    <a:pt x="170997" y="20139"/>
                  </a:lnTo>
                  <a:lnTo>
                    <a:pt x="192321" y="25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3" name="SMARTInkShape-2508"/>
            <p:cNvSpPr/>
            <p:nvPr>
              <p:custDataLst>
                <p:tags r:id="rId43"/>
              </p:custDataLst>
            </p:nvPr>
          </p:nvSpPr>
          <p:spPr>
            <a:xfrm>
              <a:off x="8896350" y="6489698"/>
              <a:ext cx="152401" cy="6353"/>
            </a:xfrm>
            <a:custGeom>
              <a:avLst/>
              <a:gdLst/>
              <a:ahLst/>
              <a:cxnLst/>
              <a:rect l="0" t="0" r="0" b="0"/>
              <a:pathLst>
                <a:path w="152401" h="6353">
                  <a:moveTo>
                    <a:pt x="0" y="2"/>
                  </a:moveTo>
                  <a:lnTo>
                    <a:pt x="0" y="2"/>
                  </a:lnTo>
                  <a:lnTo>
                    <a:pt x="42995" y="0"/>
                  </a:lnTo>
                  <a:lnTo>
                    <a:pt x="75554" y="707"/>
                  </a:lnTo>
                  <a:lnTo>
                    <a:pt x="113541" y="3373"/>
                  </a:lnTo>
                  <a:lnTo>
                    <a:pt x="152400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39" name="SMARTInkShape-Group476"/>
          <p:cNvGrpSpPr/>
          <p:nvPr/>
        </p:nvGrpSpPr>
        <p:grpSpPr>
          <a:xfrm>
            <a:off x="9378950" y="6147353"/>
            <a:ext cx="260351" cy="558248"/>
            <a:chOff x="9378950" y="6147353"/>
            <a:chExt cx="260351" cy="558248"/>
          </a:xfrm>
        </p:grpSpPr>
        <p:sp>
          <p:nvSpPr>
            <p:cNvPr id="18135" name="SMARTInkShape-2509"/>
            <p:cNvSpPr/>
            <p:nvPr>
              <p:custDataLst>
                <p:tags r:id="rId32"/>
              </p:custDataLst>
            </p:nvPr>
          </p:nvSpPr>
          <p:spPr>
            <a:xfrm>
              <a:off x="9391650" y="6147353"/>
              <a:ext cx="164186" cy="190429"/>
            </a:xfrm>
            <a:custGeom>
              <a:avLst/>
              <a:gdLst/>
              <a:ahLst/>
              <a:cxnLst/>
              <a:rect l="0" t="0" r="0" b="0"/>
              <a:pathLst>
                <a:path w="164186" h="190429">
                  <a:moveTo>
                    <a:pt x="0" y="24847"/>
                  </a:moveTo>
                  <a:lnTo>
                    <a:pt x="0" y="24847"/>
                  </a:lnTo>
                  <a:lnTo>
                    <a:pt x="0" y="16008"/>
                  </a:lnTo>
                  <a:lnTo>
                    <a:pt x="705" y="14721"/>
                  </a:lnTo>
                  <a:lnTo>
                    <a:pt x="1881" y="13863"/>
                  </a:lnTo>
                  <a:lnTo>
                    <a:pt x="40494" y="2246"/>
                  </a:lnTo>
                  <a:lnTo>
                    <a:pt x="80906" y="0"/>
                  </a:lnTo>
                  <a:lnTo>
                    <a:pt x="98047" y="5337"/>
                  </a:lnTo>
                  <a:lnTo>
                    <a:pt x="105581" y="9724"/>
                  </a:lnTo>
                  <a:lnTo>
                    <a:pt x="115834" y="22124"/>
                  </a:lnTo>
                  <a:lnTo>
                    <a:pt x="121331" y="36337"/>
                  </a:lnTo>
                  <a:lnTo>
                    <a:pt x="121423" y="49709"/>
                  </a:lnTo>
                  <a:lnTo>
                    <a:pt x="115349" y="60828"/>
                  </a:lnTo>
                  <a:lnTo>
                    <a:pt x="105596" y="69766"/>
                  </a:lnTo>
                  <a:lnTo>
                    <a:pt x="76765" y="87932"/>
                  </a:lnTo>
                  <a:lnTo>
                    <a:pt x="123606" y="99877"/>
                  </a:lnTo>
                  <a:lnTo>
                    <a:pt x="138192" y="106642"/>
                  </a:lnTo>
                  <a:lnTo>
                    <a:pt x="158306" y="125125"/>
                  </a:lnTo>
                  <a:lnTo>
                    <a:pt x="161980" y="131916"/>
                  </a:lnTo>
                  <a:lnTo>
                    <a:pt x="164185" y="145106"/>
                  </a:lnTo>
                  <a:lnTo>
                    <a:pt x="159048" y="158023"/>
                  </a:lnTo>
                  <a:lnTo>
                    <a:pt x="149004" y="170114"/>
                  </a:lnTo>
                  <a:lnTo>
                    <a:pt x="135133" y="180191"/>
                  </a:lnTo>
                  <a:lnTo>
                    <a:pt x="104715" y="190428"/>
                  </a:lnTo>
                  <a:lnTo>
                    <a:pt x="82993" y="189926"/>
                  </a:lnTo>
                  <a:lnTo>
                    <a:pt x="46313" y="183725"/>
                  </a:lnTo>
                  <a:lnTo>
                    <a:pt x="43573" y="182271"/>
                  </a:lnTo>
                  <a:lnTo>
                    <a:pt x="41749" y="180596"/>
                  </a:lnTo>
                  <a:lnTo>
                    <a:pt x="41238" y="179480"/>
                  </a:lnTo>
                  <a:lnTo>
                    <a:pt x="41604" y="178735"/>
                  </a:lnTo>
                  <a:lnTo>
                    <a:pt x="44450" y="177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6" name="SMARTInkShape-2510"/>
            <p:cNvSpPr/>
            <p:nvPr>
              <p:custDataLst>
                <p:tags r:id="rId33"/>
              </p:custDataLst>
            </p:nvPr>
          </p:nvSpPr>
          <p:spPr>
            <a:xfrm>
              <a:off x="9378950" y="6385072"/>
              <a:ext cx="260351" cy="28429"/>
            </a:xfrm>
            <a:custGeom>
              <a:avLst/>
              <a:gdLst/>
              <a:ahLst/>
              <a:cxnLst/>
              <a:rect l="0" t="0" r="0" b="0"/>
              <a:pathLst>
                <a:path w="260351" h="28429">
                  <a:moveTo>
                    <a:pt x="0" y="9378"/>
                  </a:moveTo>
                  <a:lnTo>
                    <a:pt x="0" y="9378"/>
                  </a:lnTo>
                  <a:lnTo>
                    <a:pt x="3370" y="6007"/>
                  </a:lnTo>
                  <a:lnTo>
                    <a:pt x="46139" y="1538"/>
                  </a:lnTo>
                  <a:lnTo>
                    <a:pt x="93163" y="0"/>
                  </a:lnTo>
                  <a:lnTo>
                    <a:pt x="129601" y="2387"/>
                  </a:lnTo>
                  <a:lnTo>
                    <a:pt x="169313" y="5801"/>
                  </a:lnTo>
                  <a:lnTo>
                    <a:pt x="214482" y="15060"/>
                  </a:lnTo>
                  <a:lnTo>
                    <a:pt x="260350" y="28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7" name="SMARTInkShape-2511"/>
            <p:cNvSpPr/>
            <p:nvPr>
              <p:custDataLst>
                <p:tags r:id="rId34"/>
              </p:custDataLst>
            </p:nvPr>
          </p:nvSpPr>
          <p:spPr>
            <a:xfrm>
              <a:off x="9379895" y="6439783"/>
              <a:ext cx="138756" cy="145168"/>
            </a:xfrm>
            <a:custGeom>
              <a:avLst/>
              <a:gdLst/>
              <a:ahLst/>
              <a:cxnLst/>
              <a:rect l="0" t="0" r="0" b="0"/>
              <a:pathLst>
                <a:path w="138756" h="145168">
                  <a:moveTo>
                    <a:pt x="94305" y="5467"/>
                  </a:moveTo>
                  <a:lnTo>
                    <a:pt x="94305" y="5467"/>
                  </a:lnTo>
                  <a:lnTo>
                    <a:pt x="94305" y="0"/>
                  </a:lnTo>
                  <a:lnTo>
                    <a:pt x="90934" y="2749"/>
                  </a:lnTo>
                  <a:lnTo>
                    <a:pt x="65056" y="42871"/>
                  </a:lnTo>
                  <a:lnTo>
                    <a:pt x="27903" y="87342"/>
                  </a:lnTo>
                  <a:lnTo>
                    <a:pt x="3830" y="116403"/>
                  </a:lnTo>
                  <a:lnTo>
                    <a:pt x="470" y="125120"/>
                  </a:lnTo>
                  <a:lnTo>
                    <a:pt x="0" y="127570"/>
                  </a:lnTo>
                  <a:lnTo>
                    <a:pt x="388" y="129202"/>
                  </a:lnTo>
                  <a:lnTo>
                    <a:pt x="1356" y="130290"/>
                  </a:lnTo>
                  <a:lnTo>
                    <a:pt x="2705" y="131016"/>
                  </a:lnTo>
                  <a:lnTo>
                    <a:pt x="49981" y="133087"/>
                  </a:lnTo>
                  <a:lnTo>
                    <a:pt x="91821" y="137476"/>
                  </a:lnTo>
                  <a:lnTo>
                    <a:pt x="138755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8" name="SMARTInkShape-2512"/>
            <p:cNvSpPr/>
            <p:nvPr>
              <p:custDataLst>
                <p:tags r:id="rId35"/>
              </p:custDataLst>
            </p:nvPr>
          </p:nvSpPr>
          <p:spPr>
            <a:xfrm>
              <a:off x="9436100" y="6496050"/>
              <a:ext cx="31751" cy="209551"/>
            </a:xfrm>
            <a:custGeom>
              <a:avLst/>
              <a:gdLst/>
              <a:ahLst/>
              <a:cxnLst/>
              <a:rect l="0" t="0" r="0" b="0"/>
              <a:pathLst>
                <a:path w="31751" h="209551">
                  <a:moveTo>
                    <a:pt x="31750" y="0"/>
                  </a:moveTo>
                  <a:lnTo>
                    <a:pt x="31750" y="0"/>
                  </a:lnTo>
                  <a:lnTo>
                    <a:pt x="31045" y="6480"/>
                  </a:lnTo>
                  <a:lnTo>
                    <a:pt x="25282" y="49513"/>
                  </a:lnTo>
                  <a:lnTo>
                    <a:pt x="20505" y="84755"/>
                  </a:lnTo>
                  <a:lnTo>
                    <a:pt x="14620" y="125458"/>
                  </a:lnTo>
                  <a:lnTo>
                    <a:pt x="8406" y="16393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40" name="SMARTInkShape-2513"/>
          <p:cNvSpPr/>
          <p:nvPr>
            <p:custDataLst>
              <p:tags r:id="rId9"/>
            </p:custDataLst>
          </p:nvPr>
        </p:nvSpPr>
        <p:spPr>
          <a:xfrm>
            <a:off x="2032000" y="254118"/>
            <a:ext cx="2533129" cy="1079157"/>
          </a:xfrm>
          <a:custGeom>
            <a:avLst/>
            <a:gdLst/>
            <a:ahLst/>
            <a:cxnLst/>
            <a:rect l="0" t="0" r="0" b="0"/>
            <a:pathLst>
              <a:path w="2533129" h="1079157">
                <a:moveTo>
                  <a:pt x="0" y="291982"/>
                </a:moveTo>
                <a:lnTo>
                  <a:pt x="0" y="291982"/>
                </a:lnTo>
                <a:lnTo>
                  <a:pt x="3371" y="295353"/>
                </a:lnTo>
                <a:lnTo>
                  <a:pt x="26745" y="297744"/>
                </a:lnTo>
                <a:lnTo>
                  <a:pt x="68365" y="296334"/>
                </a:lnTo>
                <a:lnTo>
                  <a:pt x="113154" y="291390"/>
                </a:lnTo>
                <a:lnTo>
                  <a:pt x="150480" y="286074"/>
                </a:lnTo>
                <a:lnTo>
                  <a:pt x="195291" y="276656"/>
                </a:lnTo>
                <a:lnTo>
                  <a:pt x="221210" y="271887"/>
                </a:lnTo>
                <a:lnTo>
                  <a:pt x="249074" y="267297"/>
                </a:lnTo>
                <a:lnTo>
                  <a:pt x="278232" y="262825"/>
                </a:lnTo>
                <a:lnTo>
                  <a:pt x="308961" y="257022"/>
                </a:lnTo>
                <a:lnTo>
                  <a:pt x="340735" y="250331"/>
                </a:lnTo>
                <a:lnTo>
                  <a:pt x="373206" y="243048"/>
                </a:lnTo>
                <a:lnTo>
                  <a:pt x="407554" y="234665"/>
                </a:lnTo>
                <a:lnTo>
                  <a:pt x="443153" y="225548"/>
                </a:lnTo>
                <a:lnTo>
                  <a:pt x="479585" y="215943"/>
                </a:lnTo>
                <a:lnTo>
                  <a:pt x="516574" y="206717"/>
                </a:lnTo>
                <a:lnTo>
                  <a:pt x="553932" y="197744"/>
                </a:lnTo>
                <a:lnTo>
                  <a:pt x="591538" y="188940"/>
                </a:lnTo>
                <a:lnTo>
                  <a:pt x="630014" y="180249"/>
                </a:lnTo>
                <a:lnTo>
                  <a:pt x="669071" y="171632"/>
                </a:lnTo>
                <a:lnTo>
                  <a:pt x="708514" y="163065"/>
                </a:lnTo>
                <a:lnTo>
                  <a:pt x="747509" y="155238"/>
                </a:lnTo>
                <a:lnTo>
                  <a:pt x="786206" y="147902"/>
                </a:lnTo>
                <a:lnTo>
                  <a:pt x="824704" y="140896"/>
                </a:lnTo>
                <a:lnTo>
                  <a:pt x="863069" y="133402"/>
                </a:lnTo>
                <a:lnTo>
                  <a:pt x="901346" y="125584"/>
                </a:lnTo>
                <a:lnTo>
                  <a:pt x="939564" y="117550"/>
                </a:lnTo>
                <a:lnTo>
                  <a:pt x="975626" y="110078"/>
                </a:lnTo>
                <a:lnTo>
                  <a:pt x="1010251" y="102979"/>
                </a:lnTo>
                <a:lnTo>
                  <a:pt x="1043917" y="96130"/>
                </a:lnTo>
                <a:lnTo>
                  <a:pt x="1077650" y="89447"/>
                </a:lnTo>
                <a:lnTo>
                  <a:pt x="1111428" y="82876"/>
                </a:lnTo>
                <a:lnTo>
                  <a:pt x="1145235" y="76378"/>
                </a:lnTo>
                <a:lnTo>
                  <a:pt x="1179062" y="70635"/>
                </a:lnTo>
                <a:lnTo>
                  <a:pt x="1212903" y="65395"/>
                </a:lnTo>
                <a:lnTo>
                  <a:pt x="1246752" y="60491"/>
                </a:lnTo>
                <a:lnTo>
                  <a:pt x="1279901" y="56516"/>
                </a:lnTo>
                <a:lnTo>
                  <a:pt x="1312584" y="53160"/>
                </a:lnTo>
                <a:lnTo>
                  <a:pt x="1344956" y="50217"/>
                </a:lnTo>
                <a:lnTo>
                  <a:pt x="1376415" y="46844"/>
                </a:lnTo>
                <a:lnTo>
                  <a:pt x="1407266" y="43185"/>
                </a:lnTo>
                <a:lnTo>
                  <a:pt x="1437710" y="39334"/>
                </a:lnTo>
                <a:lnTo>
                  <a:pt x="1467885" y="36061"/>
                </a:lnTo>
                <a:lnTo>
                  <a:pt x="1497879" y="33174"/>
                </a:lnTo>
                <a:lnTo>
                  <a:pt x="1527752" y="30543"/>
                </a:lnTo>
                <a:lnTo>
                  <a:pt x="1556840" y="27378"/>
                </a:lnTo>
                <a:lnTo>
                  <a:pt x="1585405" y="23857"/>
                </a:lnTo>
                <a:lnTo>
                  <a:pt x="1613620" y="20099"/>
                </a:lnTo>
                <a:lnTo>
                  <a:pt x="1640897" y="16888"/>
                </a:lnTo>
                <a:lnTo>
                  <a:pt x="1667547" y="14041"/>
                </a:lnTo>
                <a:lnTo>
                  <a:pt x="1693782" y="11438"/>
                </a:lnTo>
                <a:lnTo>
                  <a:pt x="1719738" y="8997"/>
                </a:lnTo>
                <a:lnTo>
                  <a:pt x="1745509" y="6664"/>
                </a:lnTo>
                <a:lnTo>
                  <a:pt x="1771156" y="4404"/>
                </a:lnTo>
                <a:lnTo>
                  <a:pt x="1796721" y="2896"/>
                </a:lnTo>
                <a:lnTo>
                  <a:pt x="1822230" y="1892"/>
                </a:lnTo>
                <a:lnTo>
                  <a:pt x="1847703" y="1222"/>
                </a:lnTo>
                <a:lnTo>
                  <a:pt x="1872447" y="775"/>
                </a:lnTo>
                <a:lnTo>
                  <a:pt x="1896703" y="477"/>
                </a:lnTo>
                <a:lnTo>
                  <a:pt x="1943646" y="147"/>
                </a:lnTo>
                <a:lnTo>
                  <a:pt x="1988028" y="0"/>
                </a:lnTo>
                <a:lnTo>
                  <a:pt x="2031272" y="1816"/>
                </a:lnTo>
                <a:lnTo>
                  <a:pt x="2073304" y="4269"/>
                </a:lnTo>
                <a:lnTo>
                  <a:pt x="2113152" y="5360"/>
                </a:lnTo>
                <a:lnTo>
                  <a:pt x="2150147" y="5844"/>
                </a:lnTo>
                <a:lnTo>
                  <a:pt x="2186110" y="6060"/>
                </a:lnTo>
                <a:lnTo>
                  <a:pt x="2223260" y="6155"/>
                </a:lnTo>
                <a:lnTo>
                  <a:pt x="2259056" y="4316"/>
                </a:lnTo>
                <a:lnTo>
                  <a:pt x="2293780" y="1853"/>
                </a:lnTo>
                <a:lnTo>
                  <a:pt x="2328028" y="758"/>
                </a:lnTo>
                <a:lnTo>
                  <a:pt x="2372301" y="3513"/>
                </a:lnTo>
                <a:lnTo>
                  <a:pt x="2415601" y="5426"/>
                </a:lnTo>
                <a:lnTo>
                  <a:pt x="2462929" y="10437"/>
                </a:lnTo>
                <a:lnTo>
                  <a:pt x="2506910" y="16758"/>
                </a:lnTo>
                <a:lnTo>
                  <a:pt x="2521337" y="18993"/>
                </a:lnTo>
                <a:lnTo>
                  <a:pt x="2527707" y="22017"/>
                </a:lnTo>
                <a:lnTo>
                  <a:pt x="2529688" y="24516"/>
                </a:lnTo>
                <a:lnTo>
                  <a:pt x="2531889" y="31056"/>
                </a:lnTo>
                <a:lnTo>
                  <a:pt x="2533128" y="42672"/>
                </a:lnTo>
                <a:lnTo>
                  <a:pt x="2523494" y="88482"/>
                </a:lnTo>
                <a:lnTo>
                  <a:pt x="2519571" y="129540"/>
                </a:lnTo>
                <a:lnTo>
                  <a:pt x="2516072" y="167651"/>
                </a:lnTo>
                <a:lnTo>
                  <a:pt x="2513155" y="210223"/>
                </a:lnTo>
                <a:lnTo>
                  <a:pt x="2509724" y="240828"/>
                </a:lnTo>
                <a:lnTo>
                  <a:pt x="2505848" y="275597"/>
                </a:lnTo>
                <a:lnTo>
                  <a:pt x="2499892" y="312216"/>
                </a:lnTo>
                <a:lnTo>
                  <a:pt x="2493246" y="351069"/>
                </a:lnTo>
                <a:lnTo>
                  <a:pt x="2487940" y="394208"/>
                </a:lnTo>
                <a:lnTo>
                  <a:pt x="2483231" y="439251"/>
                </a:lnTo>
                <a:lnTo>
                  <a:pt x="2479491" y="485140"/>
                </a:lnTo>
                <a:lnTo>
                  <a:pt x="2477829" y="531406"/>
                </a:lnTo>
                <a:lnTo>
                  <a:pt x="2475210" y="575957"/>
                </a:lnTo>
                <a:lnTo>
                  <a:pt x="2472399" y="619277"/>
                </a:lnTo>
                <a:lnTo>
                  <a:pt x="2471150" y="662048"/>
                </a:lnTo>
                <a:lnTo>
                  <a:pt x="2468712" y="702695"/>
                </a:lnTo>
                <a:lnTo>
                  <a:pt x="2466689" y="741926"/>
                </a:lnTo>
                <a:lnTo>
                  <a:pt x="2468141" y="780530"/>
                </a:lnTo>
                <a:lnTo>
                  <a:pt x="2469257" y="815090"/>
                </a:lnTo>
                <a:lnTo>
                  <a:pt x="2469753" y="847619"/>
                </a:lnTo>
                <a:lnTo>
                  <a:pt x="2469974" y="880891"/>
                </a:lnTo>
                <a:lnTo>
                  <a:pt x="2470097" y="921243"/>
                </a:lnTo>
                <a:lnTo>
                  <a:pt x="2470143" y="966635"/>
                </a:lnTo>
                <a:lnTo>
                  <a:pt x="2469442" y="977766"/>
                </a:lnTo>
                <a:lnTo>
                  <a:pt x="2466778" y="987418"/>
                </a:lnTo>
                <a:lnTo>
                  <a:pt x="2465080" y="990556"/>
                </a:lnTo>
                <a:lnTo>
                  <a:pt x="2463242" y="992648"/>
                </a:lnTo>
                <a:lnTo>
                  <a:pt x="2461311" y="994042"/>
                </a:lnTo>
                <a:lnTo>
                  <a:pt x="2451852" y="996006"/>
                </a:lnTo>
                <a:lnTo>
                  <a:pt x="2408745" y="991292"/>
                </a:lnTo>
                <a:lnTo>
                  <a:pt x="2366899" y="990722"/>
                </a:lnTo>
                <a:lnTo>
                  <a:pt x="2331362" y="988707"/>
                </a:lnTo>
                <a:lnTo>
                  <a:pt x="2289933" y="986166"/>
                </a:lnTo>
                <a:lnTo>
                  <a:pt x="2266044" y="985488"/>
                </a:lnTo>
                <a:lnTo>
                  <a:pt x="2240946" y="985036"/>
                </a:lnTo>
                <a:lnTo>
                  <a:pt x="2214336" y="984029"/>
                </a:lnTo>
                <a:lnTo>
                  <a:pt x="2186718" y="982652"/>
                </a:lnTo>
                <a:lnTo>
                  <a:pt x="2158429" y="981029"/>
                </a:lnTo>
                <a:lnTo>
                  <a:pt x="2127575" y="980652"/>
                </a:lnTo>
                <a:lnTo>
                  <a:pt x="2095011" y="981106"/>
                </a:lnTo>
                <a:lnTo>
                  <a:pt x="2061308" y="982115"/>
                </a:lnTo>
                <a:lnTo>
                  <a:pt x="2025433" y="983493"/>
                </a:lnTo>
                <a:lnTo>
                  <a:pt x="1988110" y="985117"/>
                </a:lnTo>
                <a:lnTo>
                  <a:pt x="1949824" y="986905"/>
                </a:lnTo>
                <a:lnTo>
                  <a:pt x="1910188" y="988803"/>
                </a:lnTo>
                <a:lnTo>
                  <a:pt x="1869653" y="990774"/>
                </a:lnTo>
                <a:lnTo>
                  <a:pt x="1828519" y="992793"/>
                </a:lnTo>
                <a:lnTo>
                  <a:pt x="1786279" y="994845"/>
                </a:lnTo>
                <a:lnTo>
                  <a:pt x="1743303" y="996919"/>
                </a:lnTo>
                <a:lnTo>
                  <a:pt x="1699835" y="999006"/>
                </a:lnTo>
                <a:lnTo>
                  <a:pt x="1655334" y="1000398"/>
                </a:lnTo>
                <a:lnTo>
                  <a:pt x="1610145" y="1001326"/>
                </a:lnTo>
                <a:lnTo>
                  <a:pt x="1564497" y="1001945"/>
                </a:lnTo>
                <a:lnTo>
                  <a:pt x="1519953" y="1002357"/>
                </a:lnTo>
                <a:lnTo>
                  <a:pt x="1476146" y="1002632"/>
                </a:lnTo>
                <a:lnTo>
                  <a:pt x="1432831" y="1002815"/>
                </a:lnTo>
                <a:lnTo>
                  <a:pt x="1389137" y="1002232"/>
                </a:lnTo>
                <a:lnTo>
                  <a:pt x="1345192" y="1001137"/>
                </a:lnTo>
                <a:lnTo>
                  <a:pt x="1301078" y="999702"/>
                </a:lnTo>
                <a:lnTo>
                  <a:pt x="1258263" y="998040"/>
                </a:lnTo>
                <a:lnTo>
                  <a:pt x="1216314" y="996226"/>
                </a:lnTo>
                <a:lnTo>
                  <a:pt x="1174943" y="994311"/>
                </a:lnTo>
                <a:lnTo>
                  <a:pt x="1133956" y="993035"/>
                </a:lnTo>
                <a:lnTo>
                  <a:pt x="1093227" y="992184"/>
                </a:lnTo>
                <a:lnTo>
                  <a:pt x="1052668" y="991617"/>
                </a:lnTo>
                <a:lnTo>
                  <a:pt x="1013634" y="991944"/>
                </a:lnTo>
                <a:lnTo>
                  <a:pt x="975617" y="992868"/>
                </a:lnTo>
                <a:lnTo>
                  <a:pt x="938278" y="994189"/>
                </a:lnTo>
                <a:lnTo>
                  <a:pt x="900685" y="995070"/>
                </a:lnTo>
                <a:lnTo>
                  <a:pt x="862923" y="995657"/>
                </a:lnTo>
                <a:lnTo>
                  <a:pt x="825049" y="996049"/>
                </a:lnTo>
                <a:lnTo>
                  <a:pt x="787099" y="997016"/>
                </a:lnTo>
                <a:lnTo>
                  <a:pt x="749100" y="998365"/>
                </a:lnTo>
                <a:lnTo>
                  <a:pt x="711066" y="999971"/>
                </a:lnTo>
                <a:lnTo>
                  <a:pt x="673716" y="1002452"/>
                </a:lnTo>
                <a:lnTo>
                  <a:pt x="636822" y="1005518"/>
                </a:lnTo>
                <a:lnTo>
                  <a:pt x="600231" y="1008973"/>
                </a:lnTo>
                <a:lnTo>
                  <a:pt x="564549" y="1011981"/>
                </a:lnTo>
                <a:lnTo>
                  <a:pt x="529471" y="1014692"/>
                </a:lnTo>
                <a:lnTo>
                  <a:pt x="494798" y="1017206"/>
                </a:lnTo>
                <a:lnTo>
                  <a:pt x="460393" y="1020292"/>
                </a:lnTo>
                <a:lnTo>
                  <a:pt x="426167" y="1023761"/>
                </a:lnTo>
                <a:lnTo>
                  <a:pt x="392062" y="1027485"/>
                </a:lnTo>
                <a:lnTo>
                  <a:pt x="359446" y="1032084"/>
                </a:lnTo>
                <a:lnTo>
                  <a:pt x="327825" y="1037267"/>
                </a:lnTo>
                <a:lnTo>
                  <a:pt x="296867" y="1042838"/>
                </a:lnTo>
                <a:lnTo>
                  <a:pt x="267761" y="1047964"/>
                </a:lnTo>
                <a:lnTo>
                  <a:pt x="239891" y="1052792"/>
                </a:lnTo>
                <a:lnTo>
                  <a:pt x="212844" y="1057422"/>
                </a:lnTo>
                <a:lnTo>
                  <a:pt x="167740" y="1066330"/>
                </a:lnTo>
                <a:lnTo>
                  <a:pt x="131701" y="1073581"/>
                </a:lnTo>
                <a:lnTo>
                  <a:pt x="89332" y="1078236"/>
                </a:lnTo>
                <a:lnTo>
                  <a:pt x="73698" y="1079156"/>
                </a:lnTo>
                <a:lnTo>
                  <a:pt x="69679" y="1077400"/>
                </a:lnTo>
                <a:lnTo>
                  <a:pt x="67619" y="1075944"/>
                </a:lnTo>
                <a:lnTo>
                  <a:pt x="65331" y="1072445"/>
                </a:lnTo>
                <a:lnTo>
                  <a:pt x="63862" y="1064449"/>
                </a:lnTo>
                <a:lnTo>
                  <a:pt x="74498" y="1024092"/>
                </a:lnTo>
                <a:lnTo>
                  <a:pt x="75864" y="985362"/>
                </a:lnTo>
                <a:lnTo>
                  <a:pt x="76100" y="944123"/>
                </a:lnTo>
                <a:lnTo>
                  <a:pt x="76156" y="910611"/>
                </a:lnTo>
                <a:lnTo>
                  <a:pt x="76886" y="871728"/>
                </a:lnTo>
                <a:lnTo>
                  <a:pt x="78068" y="848518"/>
                </a:lnTo>
                <a:lnTo>
                  <a:pt x="79562" y="823873"/>
                </a:lnTo>
                <a:lnTo>
                  <a:pt x="81969" y="796859"/>
                </a:lnTo>
                <a:lnTo>
                  <a:pt x="84985" y="768267"/>
                </a:lnTo>
                <a:lnTo>
                  <a:pt x="88407" y="738622"/>
                </a:lnTo>
                <a:lnTo>
                  <a:pt x="92099" y="706864"/>
                </a:lnTo>
                <a:lnTo>
                  <a:pt x="95971" y="673698"/>
                </a:lnTo>
                <a:lnTo>
                  <a:pt x="99964" y="639593"/>
                </a:lnTo>
                <a:lnTo>
                  <a:pt x="104743" y="605567"/>
                </a:lnTo>
                <a:lnTo>
                  <a:pt x="110045" y="571594"/>
                </a:lnTo>
                <a:lnTo>
                  <a:pt x="115697" y="537657"/>
                </a:lnTo>
                <a:lnTo>
                  <a:pt x="120876" y="504448"/>
                </a:lnTo>
                <a:lnTo>
                  <a:pt x="125739" y="471726"/>
                </a:lnTo>
                <a:lnTo>
                  <a:pt x="130393" y="439328"/>
                </a:lnTo>
                <a:lnTo>
                  <a:pt x="134906" y="408557"/>
                </a:lnTo>
                <a:lnTo>
                  <a:pt x="139326" y="378871"/>
                </a:lnTo>
                <a:lnTo>
                  <a:pt x="143684" y="349908"/>
                </a:lnTo>
                <a:lnTo>
                  <a:pt x="148526" y="304556"/>
                </a:lnTo>
                <a:lnTo>
                  <a:pt x="151252" y="262547"/>
                </a:lnTo>
                <a:lnTo>
                  <a:pt x="152400" y="2411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41" name="SMARTInkShape-2514"/>
          <p:cNvSpPr/>
          <p:nvPr>
            <p:custDataLst>
              <p:tags r:id="rId10"/>
            </p:custDataLst>
          </p:nvPr>
        </p:nvSpPr>
        <p:spPr>
          <a:xfrm>
            <a:off x="9000999" y="2463878"/>
            <a:ext cx="308102" cy="365974"/>
          </a:xfrm>
          <a:custGeom>
            <a:avLst/>
            <a:gdLst/>
            <a:ahLst/>
            <a:cxnLst/>
            <a:rect l="0" t="0" r="0" b="0"/>
            <a:pathLst>
              <a:path w="308102" h="365974">
                <a:moveTo>
                  <a:pt x="212851" y="6272"/>
                </a:moveTo>
                <a:lnTo>
                  <a:pt x="212851" y="6272"/>
                </a:lnTo>
                <a:lnTo>
                  <a:pt x="216221" y="2901"/>
                </a:lnTo>
                <a:lnTo>
                  <a:pt x="219758" y="1246"/>
                </a:lnTo>
                <a:lnTo>
                  <a:pt x="225212" y="0"/>
                </a:lnTo>
                <a:lnTo>
                  <a:pt x="222081" y="6687"/>
                </a:lnTo>
                <a:lnTo>
                  <a:pt x="204560" y="25953"/>
                </a:lnTo>
                <a:lnTo>
                  <a:pt x="163160" y="57778"/>
                </a:lnTo>
                <a:lnTo>
                  <a:pt x="126339" y="84493"/>
                </a:lnTo>
                <a:lnTo>
                  <a:pt x="78717" y="113367"/>
                </a:lnTo>
                <a:lnTo>
                  <a:pt x="31594" y="143978"/>
                </a:lnTo>
                <a:lnTo>
                  <a:pt x="12390" y="159962"/>
                </a:lnTo>
                <a:lnTo>
                  <a:pt x="1525" y="174341"/>
                </a:lnTo>
                <a:lnTo>
                  <a:pt x="0" y="177585"/>
                </a:lnTo>
                <a:lnTo>
                  <a:pt x="1100" y="180453"/>
                </a:lnTo>
                <a:lnTo>
                  <a:pt x="7967" y="185521"/>
                </a:lnTo>
                <a:lnTo>
                  <a:pt x="45537" y="193818"/>
                </a:lnTo>
                <a:lnTo>
                  <a:pt x="85587" y="196602"/>
                </a:lnTo>
                <a:lnTo>
                  <a:pt x="125913" y="200877"/>
                </a:lnTo>
                <a:lnTo>
                  <a:pt x="151107" y="203868"/>
                </a:lnTo>
                <a:lnTo>
                  <a:pt x="160244" y="209568"/>
                </a:lnTo>
                <a:lnTo>
                  <a:pt x="162258" y="213064"/>
                </a:lnTo>
                <a:lnTo>
                  <a:pt x="162894" y="216806"/>
                </a:lnTo>
                <a:lnTo>
                  <a:pt x="162613" y="220711"/>
                </a:lnTo>
                <a:lnTo>
                  <a:pt x="156656" y="230695"/>
                </a:lnTo>
                <a:lnTo>
                  <a:pt x="145541" y="242188"/>
                </a:lnTo>
                <a:lnTo>
                  <a:pt x="99608" y="276470"/>
                </a:lnTo>
                <a:lnTo>
                  <a:pt x="58830" y="304864"/>
                </a:lnTo>
                <a:lnTo>
                  <a:pt x="12833" y="347123"/>
                </a:lnTo>
                <a:lnTo>
                  <a:pt x="7537" y="354846"/>
                </a:lnTo>
                <a:lnTo>
                  <a:pt x="7536" y="357894"/>
                </a:lnTo>
                <a:lnTo>
                  <a:pt x="8946" y="360631"/>
                </a:lnTo>
                <a:lnTo>
                  <a:pt x="11298" y="363161"/>
                </a:lnTo>
                <a:lnTo>
                  <a:pt x="23318" y="365973"/>
                </a:lnTo>
                <a:lnTo>
                  <a:pt x="63151" y="364407"/>
                </a:lnTo>
                <a:lnTo>
                  <a:pt x="99350" y="359252"/>
                </a:lnTo>
                <a:lnTo>
                  <a:pt x="143630" y="353256"/>
                </a:lnTo>
                <a:lnTo>
                  <a:pt x="175970" y="350987"/>
                </a:lnTo>
                <a:lnTo>
                  <a:pt x="222150" y="349710"/>
                </a:lnTo>
                <a:lnTo>
                  <a:pt x="268937" y="349278"/>
                </a:lnTo>
                <a:lnTo>
                  <a:pt x="308101" y="3555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44" name="SMARTInkShape-Group479"/>
          <p:cNvGrpSpPr/>
          <p:nvPr/>
        </p:nvGrpSpPr>
        <p:grpSpPr>
          <a:xfrm>
            <a:off x="9588500" y="2579499"/>
            <a:ext cx="349251" cy="165760"/>
            <a:chOff x="9588500" y="2579499"/>
            <a:chExt cx="349251" cy="165760"/>
          </a:xfrm>
        </p:grpSpPr>
        <p:sp>
          <p:nvSpPr>
            <p:cNvPr id="18142" name="SMARTInkShape-2515"/>
            <p:cNvSpPr/>
            <p:nvPr>
              <p:custDataLst>
                <p:tags r:id="rId30"/>
              </p:custDataLst>
            </p:nvPr>
          </p:nvSpPr>
          <p:spPr>
            <a:xfrm>
              <a:off x="9934091" y="26860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289" y="3371"/>
                  </a:lnTo>
                  <a:lnTo>
                    <a:pt x="0" y="5069"/>
                  </a:lnTo>
                  <a:lnTo>
                    <a:pt x="1563" y="8838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3" name="SMARTInkShape-2516"/>
            <p:cNvSpPr/>
            <p:nvPr>
              <p:custDataLst>
                <p:tags r:id="rId31"/>
              </p:custDataLst>
            </p:nvPr>
          </p:nvSpPr>
          <p:spPr>
            <a:xfrm>
              <a:off x="9588500" y="2579499"/>
              <a:ext cx="228601" cy="165760"/>
            </a:xfrm>
            <a:custGeom>
              <a:avLst/>
              <a:gdLst/>
              <a:ahLst/>
              <a:cxnLst/>
              <a:rect l="0" t="0" r="0" b="0"/>
              <a:pathLst>
                <a:path w="228601" h="165760">
                  <a:moveTo>
                    <a:pt x="0" y="24001"/>
                  </a:moveTo>
                  <a:lnTo>
                    <a:pt x="0" y="24001"/>
                  </a:lnTo>
                  <a:lnTo>
                    <a:pt x="0" y="20630"/>
                  </a:lnTo>
                  <a:lnTo>
                    <a:pt x="1881" y="17094"/>
                  </a:lnTo>
                  <a:lnTo>
                    <a:pt x="3370" y="15163"/>
                  </a:lnTo>
                  <a:lnTo>
                    <a:pt x="8789" y="13017"/>
                  </a:lnTo>
                  <a:lnTo>
                    <a:pt x="19772" y="9928"/>
                  </a:lnTo>
                  <a:lnTo>
                    <a:pt x="28543" y="7163"/>
                  </a:lnTo>
                  <a:lnTo>
                    <a:pt x="45383" y="6312"/>
                  </a:lnTo>
                  <a:lnTo>
                    <a:pt x="57563" y="8613"/>
                  </a:lnTo>
                  <a:lnTo>
                    <a:pt x="72953" y="17247"/>
                  </a:lnTo>
                  <a:lnTo>
                    <a:pt x="80165" y="28525"/>
                  </a:lnTo>
                  <a:lnTo>
                    <a:pt x="90546" y="58761"/>
                  </a:lnTo>
                  <a:lnTo>
                    <a:pt x="90484" y="83532"/>
                  </a:lnTo>
                  <a:lnTo>
                    <a:pt x="78368" y="121550"/>
                  </a:lnTo>
                  <a:lnTo>
                    <a:pt x="62262" y="146195"/>
                  </a:lnTo>
                  <a:lnTo>
                    <a:pt x="34957" y="164627"/>
                  </a:lnTo>
                  <a:lnTo>
                    <a:pt x="31066" y="165729"/>
                  </a:lnTo>
                  <a:lnTo>
                    <a:pt x="27767" y="165759"/>
                  </a:lnTo>
                  <a:lnTo>
                    <a:pt x="24861" y="165073"/>
                  </a:lnTo>
                  <a:lnTo>
                    <a:pt x="22923" y="163910"/>
                  </a:lnTo>
                  <a:lnTo>
                    <a:pt x="21632" y="162429"/>
                  </a:lnTo>
                  <a:lnTo>
                    <a:pt x="20772" y="160736"/>
                  </a:lnTo>
                  <a:lnTo>
                    <a:pt x="19561" y="151612"/>
                  </a:lnTo>
                  <a:lnTo>
                    <a:pt x="24920" y="142101"/>
                  </a:lnTo>
                  <a:lnTo>
                    <a:pt x="48980" y="118747"/>
                  </a:lnTo>
                  <a:lnTo>
                    <a:pt x="86686" y="93046"/>
                  </a:lnTo>
                  <a:lnTo>
                    <a:pt x="132286" y="63406"/>
                  </a:lnTo>
                  <a:lnTo>
                    <a:pt x="179646" y="31228"/>
                  </a:lnTo>
                  <a:lnTo>
                    <a:pt x="195593" y="17127"/>
                  </a:lnTo>
                  <a:lnTo>
                    <a:pt x="199818" y="10833"/>
                  </a:lnTo>
                  <a:lnTo>
                    <a:pt x="202198" y="3323"/>
                  </a:lnTo>
                  <a:lnTo>
                    <a:pt x="201120" y="1749"/>
                  </a:lnTo>
                  <a:lnTo>
                    <a:pt x="196161" y="0"/>
                  </a:lnTo>
                  <a:lnTo>
                    <a:pt x="189251" y="1104"/>
                  </a:lnTo>
                  <a:lnTo>
                    <a:pt x="185434" y="2386"/>
                  </a:lnTo>
                  <a:lnTo>
                    <a:pt x="169949" y="14304"/>
                  </a:lnTo>
                  <a:lnTo>
                    <a:pt x="155325" y="31241"/>
                  </a:lnTo>
                  <a:lnTo>
                    <a:pt x="145428" y="56407"/>
                  </a:lnTo>
                  <a:lnTo>
                    <a:pt x="144767" y="82835"/>
                  </a:lnTo>
                  <a:lnTo>
                    <a:pt x="152410" y="105169"/>
                  </a:lnTo>
                  <a:lnTo>
                    <a:pt x="163614" y="121820"/>
                  </a:lnTo>
                  <a:lnTo>
                    <a:pt x="182611" y="135691"/>
                  </a:lnTo>
                  <a:lnTo>
                    <a:pt x="228600" y="144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49" name="SMARTInkShape-Group480"/>
          <p:cNvGrpSpPr/>
          <p:nvPr/>
        </p:nvGrpSpPr>
        <p:grpSpPr>
          <a:xfrm>
            <a:off x="10167572" y="2524780"/>
            <a:ext cx="738831" cy="435198"/>
            <a:chOff x="10167572" y="2524780"/>
            <a:chExt cx="738831" cy="435198"/>
          </a:xfrm>
        </p:grpSpPr>
        <p:sp>
          <p:nvSpPr>
            <p:cNvPr id="18145" name="SMARTInkShape-2517"/>
            <p:cNvSpPr/>
            <p:nvPr>
              <p:custDataLst>
                <p:tags r:id="rId26"/>
              </p:custDataLst>
            </p:nvPr>
          </p:nvSpPr>
          <p:spPr>
            <a:xfrm>
              <a:off x="10782300" y="2533650"/>
              <a:ext cx="124103" cy="279401"/>
            </a:xfrm>
            <a:custGeom>
              <a:avLst/>
              <a:gdLst/>
              <a:ahLst/>
              <a:cxnLst/>
              <a:rect l="0" t="0" r="0" b="0"/>
              <a:pathLst>
                <a:path w="124103" h="279401">
                  <a:moveTo>
                    <a:pt x="101600" y="0"/>
                  </a:moveTo>
                  <a:lnTo>
                    <a:pt x="101600" y="0"/>
                  </a:lnTo>
                  <a:lnTo>
                    <a:pt x="101598" y="3371"/>
                  </a:lnTo>
                  <a:lnTo>
                    <a:pt x="115414" y="45521"/>
                  </a:lnTo>
                  <a:lnTo>
                    <a:pt x="123568" y="78399"/>
                  </a:lnTo>
                  <a:lnTo>
                    <a:pt x="124102" y="116833"/>
                  </a:lnTo>
                  <a:lnTo>
                    <a:pt x="119362" y="145059"/>
                  </a:lnTo>
                  <a:lnTo>
                    <a:pt x="107848" y="174067"/>
                  </a:lnTo>
                  <a:lnTo>
                    <a:pt x="75385" y="214794"/>
                  </a:lnTo>
                  <a:lnTo>
                    <a:pt x="31115" y="25367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6" name="SMARTInkShape-2518"/>
            <p:cNvSpPr/>
            <p:nvPr>
              <p:custDataLst>
                <p:tags r:id="rId27"/>
              </p:custDataLst>
            </p:nvPr>
          </p:nvSpPr>
          <p:spPr>
            <a:xfrm>
              <a:off x="10617198" y="2595722"/>
              <a:ext cx="146053" cy="120162"/>
            </a:xfrm>
            <a:custGeom>
              <a:avLst/>
              <a:gdLst/>
              <a:ahLst/>
              <a:cxnLst/>
              <a:rect l="0" t="0" r="0" b="0"/>
              <a:pathLst>
                <a:path w="146053" h="120162">
                  <a:moveTo>
                    <a:pt x="2" y="14128"/>
                  </a:moveTo>
                  <a:lnTo>
                    <a:pt x="2" y="14128"/>
                  </a:lnTo>
                  <a:lnTo>
                    <a:pt x="0" y="10757"/>
                  </a:lnTo>
                  <a:lnTo>
                    <a:pt x="3372" y="1919"/>
                  </a:lnTo>
                  <a:lnTo>
                    <a:pt x="5778" y="344"/>
                  </a:lnTo>
                  <a:lnTo>
                    <a:pt x="8791" y="0"/>
                  </a:lnTo>
                  <a:lnTo>
                    <a:pt x="19774" y="2886"/>
                  </a:lnTo>
                  <a:lnTo>
                    <a:pt x="39500" y="13554"/>
                  </a:lnTo>
                  <a:lnTo>
                    <a:pt x="47660" y="24926"/>
                  </a:lnTo>
                  <a:lnTo>
                    <a:pt x="50824" y="31910"/>
                  </a:lnTo>
                  <a:lnTo>
                    <a:pt x="52458" y="47196"/>
                  </a:lnTo>
                  <a:lnTo>
                    <a:pt x="47530" y="73550"/>
                  </a:lnTo>
                  <a:lnTo>
                    <a:pt x="37132" y="98057"/>
                  </a:lnTo>
                  <a:lnTo>
                    <a:pt x="28497" y="108580"/>
                  </a:lnTo>
                  <a:lnTo>
                    <a:pt x="13146" y="117765"/>
                  </a:lnTo>
                  <a:lnTo>
                    <a:pt x="6315" y="120161"/>
                  </a:lnTo>
                  <a:lnTo>
                    <a:pt x="4212" y="119389"/>
                  </a:lnTo>
                  <a:lnTo>
                    <a:pt x="2808" y="117463"/>
                  </a:lnTo>
                  <a:lnTo>
                    <a:pt x="1872" y="114768"/>
                  </a:lnTo>
                  <a:lnTo>
                    <a:pt x="4596" y="106129"/>
                  </a:lnTo>
                  <a:lnTo>
                    <a:pt x="24586" y="76594"/>
                  </a:lnTo>
                  <a:lnTo>
                    <a:pt x="68899" y="33644"/>
                  </a:lnTo>
                  <a:lnTo>
                    <a:pt x="89991" y="14351"/>
                  </a:lnTo>
                  <a:lnTo>
                    <a:pt x="101299" y="9726"/>
                  </a:lnTo>
                  <a:lnTo>
                    <a:pt x="102107" y="9076"/>
                  </a:lnTo>
                  <a:lnTo>
                    <a:pt x="101937" y="8643"/>
                  </a:lnTo>
                  <a:lnTo>
                    <a:pt x="98330" y="14776"/>
                  </a:lnTo>
                  <a:lnTo>
                    <a:pt x="95657" y="40450"/>
                  </a:lnTo>
                  <a:lnTo>
                    <a:pt x="97253" y="58851"/>
                  </a:lnTo>
                  <a:lnTo>
                    <a:pt x="98704" y="65110"/>
                  </a:lnTo>
                  <a:lnTo>
                    <a:pt x="101786" y="69988"/>
                  </a:lnTo>
                  <a:lnTo>
                    <a:pt x="110856" y="77290"/>
                  </a:lnTo>
                  <a:lnTo>
                    <a:pt x="146052" y="83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7" name="SMARTInkShape-2519"/>
            <p:cNvSpPr/>
            <p:nvPr>
              <p:custDataLst>
                <p:tags r:id="rId28"/>
              </p:custDataLst>
            </p:nvPr>
          </p:nvSpPr>
          <p:spPr>
            <a:xfrm>
              <a:off x="10467773" y="2524780"/>
              <a:ext cx="103156" cy="232275"/>
            </a:xfrm>
            <a:custGeom>
              <a:avLst/>
              <a:gdLst/>
              <a:ahLst/>
              <a:cxnLst/>
              <a:rect l="0" t="0" r="0" b="0"/>
              <a:pathLst>
                <a:path w="103156" h="232275">
                  <a:moveTo>
                    <a:pt x="66877" y="59670"/>
                  </a:moveTo>
                  <a:lnTo>
                    <a:pt x="66877" y="59670"/>
                  </a:lnTo>
                  <a:lnTo>
                    <a:pt x="100877" y="14425"/>
                  </a:lnTo>
                  <a:lnTo>
                    <a:pt x="103155" y="8281"/>
                  </a:lnTo>
                  <a:lnTo>
                    <a:pt x="103057" y="5655"/>
                  </a:lnTo>
                  <a:lnTo>
                    <a:pt x="101066" y="856"/>
                  </a:lnTo>
                  <a:lnTo>
                    <a:pt x="98136" y="0"/>
                  </a:lnTo>
                  <a:lnTo>
                    <a:pt x="89236" y="929"/>
                  </a:lnTo>
                  <a:lnTo>
                    <a:pt x="68954" y="12162"/>
                  </a:lnTo>
                  <a:lnTo>
                    <a:pt x="45071" y="32266"/>
                  </a:lnTo>
                  <a:lnTo>
                    <a:pt x="23491" y="66210"/>
                  </a:lnTo>
                  <a:lnTo>
                    <a:pt x="7063" y="110918"/>
                  </a:lnTo>
                  <a:lnTo>
                    <a:pt x="0" y="156542"/>
                  </a:lnTo>
                  <a:lnTo>
                    <a:pt x="4651" y="191227"/>
                  </a:lnTo>
                  <a:lnTo>
                    <a:pt x="14965" y="216007"/>
                  </a:lnTo>
                  <a:lnTo>
                    <a:pt x="24755" y="226285"/>
                  </a:lnTo>
                  <a:lnTo>
                    <a:pt x="30330" y="230013"/>
                  </a:lnTo>
                  <a:lnTo>
                    <a:pt x="42168" y="232274"/>
                  </a:lnTo>
                  <a:lnTo>
                    <a:pt x="60527" y="231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8" name="SMARTInkShape-2520"/>
            <p:cNvSpPr/>
            <p:nvPr>
              <p:custDataLst>
                <p:tags r:id="rId29"/>
              </p:custDataLst>
            </p:nvPr>
          </p:nvSpPr>
          <p:spPr>
            <a:xfrm>
              <a:off x="10167572" y="2560773"/>
              <a:ext cx="173228" cy="399205"/>
            </a:xfrm>
            <a:custGeom>
              <a:avLst/>
              <a:gdLst/>
              <a:ahLst/>
              <a:cxnLst/>
              <a:rect l="0" t="0" r="0" b="0"/>
              <a:pathLst>
                <a:path w="173228" h="399205">
                  <a:moveTo>
                    <a:pt x="17828" y="106227"/>
                  </a:moveTo>
                  <a:lnTo>
                    <a:pt x="17828" y="106227"/>
                  </a:lnTo>
                  <a:lnTo>
                    <a:pt x="14458" y="109598"/>
                  </a:lnTo>
                  <a:lnTo>
                    <a:pt x="14684" y="118779"/>
                  </a:lnTo>
                  <a:lnTo>
                    <a:pt x="18120" y="162913"/>
                  </a:lnTo>
                  <a:lnTo>
                    <a:pt x="21365" y="208003"/>
                  </a:lnTo>
                  <a:lnTo>
                    <a:pt x="19871" y="245535"/>
                  </a:lnTo>
                  <a:lnTo>
                    <a:pt x="18736" y="283853"/>
                  </a:lnTo>
                  <a:lnTo>
                    <a:pt x="18232" y="320639"/>
                  </a:lnTo>
                  <a:lnTo>
                    <a:pt x="17948" y="366293"/>
                  </a:lnTo>
                  <a:lnTo>
                    <a:pt x="17156" y="392363"/>
                  </a:lnTo>
                  <a:lnTo>
                    <a:pt x="14471" y="399204"/>
                  </a:lnTo>
                  <a:lnTo>
                    <a:pt x="12768" y="398206"/>
                  </a:lnTo>
                  <a:lnTo>
                    <a:pt x="8994" y="389572"/>
                  </a:lnTo>
                  <a:lnTo>
                    <a:pt x="1528" y="343002"/>
                  </a:lnTo>
                  <a:lnTo>
                    <a:pt x="0" y="304828"/>
                  </a:lnTo>
                  <a:lnTo>
                    <a:pt x="1203" y="261992"/>
                  </a:lnTo>
                  <a:lnTo>
                    <a:pt x="3383" y="217789"/>
                  </a:lnTo>
                  <a:lnTo>
                    <a:pt x="4352" y="174625"/>
                  </a:lnTo>
                  <a:lnTo>
                    <a:pt x="6664" y="135685"/>
                  </a:lnTo>
                  <a:lnTo>
                    <a:pt x="10750" y="100975"/>
                  </a:lnTo>
                  <a:lnTo>
                    <a:pt x="22394" y="58339"/>
                  </a:lnTo>
                  <a:lnTo>
                    <a:pt x="43094" y="24462"/>
                  </a:lnTo>
                  <a:lnTo>
                    <a:pt x="58925" y="7798"/>
                  </a:lnTo>
                  <a:lnTo>
                    <a:pt x="67804" y="3213"/>
                  </a:lnTo>
                  <a:lnTo>
                    <a:pt x="87076" y="0"/>
                  </a:lnTo>
                  <a:lnTo>
                    <a:pt x="107402" y="4687"/>
                  </a:lnTo>
                  <a:lnTo>
                    <a:pt x="127487" y="14531"/>
                  </a:lnTo>
                  <a:lnTo>
                    <a:pt x="145824" y="28314"/>
                  </a:lnTo>
                  <a:lnTo>
                    <a:pt x="165270" y="58682"/>
                  </a:lnTo>
                  <a:lnTo>
                    <a:pt x="173227" y="94492"/>
                  </a:lnTo>
                  <a:lnTo>
                    <a:pt x="169444" y="117474"/>
                  </a:lnTo>
                  <a:lnTo>
                    <a:pt x="160000" y="138037"/>
                  </a:lnTo>
                  <a:lnTo>
                    <a:pt x="138113" y="161513"/>
                  </a:lnTo>
                  <a:lnTo>
                    <a:pt x="109599" y="180464"/>
                  </a:lnTo>
                  <a:lnTo>
                    <a:pt x="79514" y="190469"/>
                  </a:lnTo>
                  <a:lnTo>
                    <a:pt x="61236" y="193057"/>
                  </a:lnTo>
                  <a:lnTo>
                    <a:pt x="55938" y="191630"/>
                  </a:lnTo>
                  <a:lnTo>
                    <a:pt x="53110" y="188562"/>
                  </a:lnTo>
                  <a:lnTo>
                    <a:pt x="49578" y="176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52" name="SMARTInkShape-Group481"/>
          <p:cNvGrpSpPr/>
          <p:nvPr/>
        </p:nvGrpSpPr>
        <p:grpSpPr>
          <a:xfrm>
            <a:off x="8458200" y="3054350"/>
            <a:ext cx="152401" cy="120651"/>
            <a:chOff x="8458200" y="3054350"/>
            <a:chExt cx="152401" cy="120651"/>
          </a:xfrm>
        </p:grpSpPr>
        <p:sp>
          <p:nvSpPr>
            <p:cNvPr id="18150" name="SMARTInkShape-2521"/>
            <p:cNvSpPr/>
            <p:nvPr>
              <p:custDataLst>
                <p:tags r:id="rId24"/>
              </p:custDataLst>
            </p:nvPr>
          </p:nvSpPr>
          <p:spPr>
            <a:xfrm>
              <a:off x="8470900" y="31369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6480" y="37394"/>
                  </a:lnTo>
                  <a:lnTo>
                    <a:pt x="42716" y="25891"/>
                  </a:lnTo>
                  <a:lnTo>
                    <a:pt x="80938" y="14335"/>
                  </a:lnTo>
                  <a:lnTo>
                    <a:pt x="124435" y="356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1" name="SMARTInkShape-2522"/>
            <p:cNvSpPr/>
            <p:nvPr>
              <p:custDataLst>
                <p:tags r:id="rId25"/>
              </p:custDataLst>
            </p:nvPr>
          </p:nvSpPr>
          <p:spPr>
            <a:xfrm>
              <a:off x="8458200" y="30543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618" y="0"/>
                  </a:lnTo>
                  <a:lnTo>
                    <a:pt x="88774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65" name="SMARTInkShape-Group482"/>
          <p:cNvGrpSpPr/>
          <p:nvPr/>
        </p:nvGrpSpPr>
        <p:grpSpPr>
          <a:xfrm>
            <a:off x="8934450" y="2946661"/>
            <a:ext cx="2167904" cy="298190"/>
            <a:chOff x="8934450" y="2946661"/>
            <a:chExt cx="2167904" cy="298190"/>
          </a:xfrm>
        </p:grpSpPr>
        <p:sp>
          <p:nvSpPr>
            <p:cNvPr id="18153" name="SMARTInkShape-2523"/>
            <p:cNvSpPr/>
            <p:nvPr>
              <p:custDataLst>
                <p:tags r:id="rId12"/>
              </p:custDataLst>
            </p:nvPr>
          </p:nvSpPr>
          <p:spPr>
            <a:xfrm>
              <a:off x="10991850" y="2997461"/>
              <a:ext cx="110504" cy="247390"/>
            </a:xfrm>
            <a:custGeom>
              <a:avLst/>
              <a:gdLst/>
              <a:ahLst/>
              <a:cxnLst/>
              <a:rect l="0" t="0" r="0" b="0"/>
              <a:pathLst>
                <a:path w="110504" h="247390">
                  <a:moveTo>
                    <a:pt x="63500" y="6089"/>
                  </a:moveTo>
                  <a:lnTo>
                    <a:pt x="63500" y="6089"/>
                  </a:lnTo>
                  <a:lnTo>
                    <a:pt x="66870" y="6089"/>
                  </a:lnTo>
                  <a:lnTo>
                    <a:pt x="67863" y="5383"/>
                  </a:lnTo>
                  <a:lnTo>
                    <a:pt x="68526" y="4208"/>
                  </a:lnTo>
                  <a:lnTo>
                    <a:pt x="68967" y="2718"/>
                  </a:lnTo>
                  <a:lnTo>
                    <a:pt x="69968" y="1725"/>
                  </a:lnTo>
                  <a:lnTo>
                    <a:pt x="72959" y="622"/>
                  </a:lnTo>
                  <a:lnTo>
                    <a:pt x="78610" y="0"/>
                  </a:lnTo>
                  <a:lnTo>
                    <a:pt x="84562" y="3618"/>
                  </a:lnTo>
                  <a:lnTo>
                    <a:pt x="88125" y="6559"/>
                  </a:lnTo>
                  <a:lnTo>
                    <a:pt x="96510" y="20810"/>
                  </a:lnTo>
                  <a:lnTo>
                    <a:pt x="107838" y="66502"/>
                  </a:lnTo>
                  <a:lnTo>
                    <a:pt x="110503" y="104187"/>
                  </a:lnTo>
                  <a:lnTo>
                    <a:pt x="104945" y="144751"/>
                  </a:lnTo>
                  <a:lnTo>
                    <a:pt x="95327" y="172139"/>
                  </a:lnTo>
                  <a:lnTo>
                    <a:pt x="66815" y="215058"/>
                  </a:lnTo>
                  <a:lnTo>
                    <a:pt x="46158" y="232079"/>
                  </a:lnTo>
                  <a:lnTo>
                    <a:pt x="21437" y="242852"/>
                  </a:lnTo>
                  <a:lnTo>
                    <a:pt x="0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4" name="SMARTInkShape-2524"/>
            <p:cNvSpPr/>
            <p:nvPr>
              <p:custDataLst>
                <p:tags r:id="rId13"/>
              </p:custDataLst>
            </p:nvPr>
          </p:nvSpPr>
          <p:spPr>
            <a:xfrm>
              <a:off x="10528558" y="3111500"/>
              <a:ext cx="164388" cy="12701"/>
            </a:xfrm>
            <a:custGeom>
              <a:avLst/>
              <a:gdLst/>
              <a:ahLst/>
              <a:cxnLst/>
              <a:rect l="0" t="0" r="0" b="0"/>
              <a:pathLst>
                <a:path w="164388" h="12701">
                  <a:moveTo>
                    <a:pt x="6092" y="0"/>
                  </a:moveTo>
                  <a:lnTo>
                    <a:pt x="6092" y="0"/>
                  </a:lnTo>
                  <a:lnTo>
                    <a:pt x="0" y="0"/>
                  </a:lnTo>
                  <a:lnTo>
                    <a:pt x="8601" y="8838"/>
                  </a:lnTo>
                  <a:lnTo>
                    <a:pt x="24789" y="11555"/>
                  </a:lnTo>
                  <a:lnTo>
                    <a:pt x="70661" y="12549"/>
                  </a:lnTo>
                  <a:lnTo>
                    <a:pt x="112136" y="9299"/>
                  </a:lnTo>
                  <a:lnTo>
                    <a:pt x="159651" y="6427"/>
                  </a:lnTo>
                  <a:lnTo>
                    <a:pt x="161379" y="7107"/>
                  </a:lnTo>
                  <a:lnTo>
                    <a:pt x="162533" y="8266"/>
                  </a:lnTo>
                  <a:lnTo>
                    <a:pt x="164387" y="11824"/>
                  </a:lnTo>
                  <a:lnTo>
                    <a:pt x="163834" y="12116"/>
                  </a:lnTo>
                  <a:lnTo>
                    <a:pt x="14579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5" name="SMARTInkShape-2525"/>
            <p:cNvSpPr/>
            <p:nvPr>
              <p:custDataLst>
                <p:tags r:id="rId14"/>
              </p:custDataLst>
            </p:nvPr>
          </p:nvSpPr>
          <p:spPr>
            <a:xfrm>
              <a:off x="10800792" y="3041662"/>
              <a:ext cx="216459" cy="163176"/>
            </a:xfrm>
            <a:custGeom>
              <a:avLst/>
              <a:gdLst/>
              <a:ahLst/>
              <a:cxnLst/>
              <a:rect l="0" t="0" r="0" b="0"/>
              <a:pathLst>
                <a:path w="216459" h="163176">
                  <a:moveTo>
                    <a:pt x="70408" y="31738"/>
                  </a:moveTo>
                  <a:lnTo>
                    <a:pt x="70408" y="31738"/>
                  </a:lnTo>
                  <a:lnTo>
                    <a:pt x="86832" y="14608"/>
                  </a:lnTo>
                  <a:lnTo>
                    <a:pt x="88290" y="10484"/>
                  </a:lnTo>
                  <a:lnTo>
                    <a:pt x="87974" y="9102"/>
                  </a:lnTo>
                  <a:lnTo>
                    <a:pt x="87057" y="8181"/>
                  </a:lnTo>
                  <a:lnTo>
                    <a:pt x="84158" y="7157"/>
                  </a:lnTo>
                  <a:lnTo>
                    <a:pt x="74501" y="6446"/>
                  </a:lnTo>
                  <a:lnTo>
                    <a:pt x="64879" y="9741"/>
                  </a:lnTo>
                  <a:lnTo>
                    <a:pt x="37930" y="27996"/>
                  </a:lnTo>
                  <a:lnTo>
                    <a:pt x="16485" y="51303"/>
                  </a:lnTo>
                  <a:lnTo>
                    <a:pt x="3004" y="73361"/>
                  </a:lnTo>
                  <a:lnTo>
                    <a:pt x="0" y="93276"/>
                  </a:lnTo>
                  <a:lnTo>
                    <a:pt x="1721" y="114122"/>
                  </a:lnTo>
                  <a:lnTo>
                    <a:pt x="10623" y="137052"/>
                  </a:lnTo>
                  <a:lnTo>
                    <a:pt x="22199" y="152391"/>
                  </a:lnTo>
                  <a:lnTo>
                    <a:pt x="30402" y="158974"/>
                  </a:lnTo>
                  <a:lnTo>
                    <a:pt x="40633" y="162371"/>
                  </a:lnTo>
                  <a:lnTo>
                    <a:pt x="52236" y="163175"/>
                  </a:lnTo>
                  <a:lnTo>
                    <a:pt x="89964" y="152719"/>
                  </a:lnTo>
                  <a:lnTo>
                    <a:pt x="120052" y="132149"/>
                  </a:lnTo>
                  <a:lnTo>
                    <a:pt x="149433" y="101432"/>
                  </a:lnTo>
                  <a:lnTo>
                    <a:pt x="159752" y="82492"/>
                  </a:lnTo>
                  <a:lnTo>
                    <a:pt x="163907" y="63474"/>
                  </a:lnTo>
                  <a:lnTo>
                    <a:pt x="161768" y="44434"/>
                  </a:lnTo>
                  <a:lnTo>
                    <a:pt x="156666" y="28758"/>
                  </a:lnTo>
                  <a:lnTo>
                    <a:pt x="147315" y="15176"/>
                  </a:lnTo>
                  <a:lnTo>
                    <a:pt x="132236" y="5586"/>
                  </a:lnTo>
                  <a:lnTo>
                    <a:pt x="108177" y="1094"/>
                  </a:lnTo>
                  <a:lnTo>
                    <a:pt x="61066" y="31"/>
                  </a:lnTo>
                  <a:lnTo>
                    <a:pt x="50863" y="0"/>
                  </a:lnTo>
                  <a:lnTo>
                    <a:pt x="48912" y="1407"/>
                  </a:lnTo>
                  <a:lnTo>
                    <a:pt x="46742" y="6734"/>
                  </a:lnTo>
                  <a:lnTo>
                    <a:pt x="47575" y="10129"/>
                  </a:lnTo>
                  <a:lnTo>
                    <a:pt x="52263" y="17665"/>
                  </a:lnTo>
                  <a:lnTo>
                    <a:pt x="83744" y="42386"/>
                  </a:lnTo>
                  <a:lnTo>
                    <a:pt x="97970" y="47054"/>
                  </a:lnTo>
                  <a:lnTo>
                    <a:pt x="136845" y="50050"/>
                  </a:lnTo>
                  <a:lnTo>
                    <a:pt x="182100" y="50691"/>
                  </a:lnTo>
                  <a:lnTo>
                    <a:pt x="201104" y="48878"/>
                  </a:lnTo>
                  <a:lnTo>
                    <a:pt x="216458" y="44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6" name="SMARTInkShape-2526"/>
            <p:cNvSpPr/>
            <p:nvPr>
              <p:custDataLst>
                <p:tags r:id="rId15"/>
              </p:custDataLst>
            </p:nvPr>
          </p:nvSpPr>
          <p:spPr>
            <a:xfrm>
              <a:off x="10394950" y="3041911"/>
              <a:ext cx="6299" cy="145790"/>
            </a:xfrm>
            <a:custGeom>
              <a:avLst/>
              <a:gdLst/>
              <a:ahLst/>
              <a:cxnLst/>
              <a:rect l="0" t="0" r="0" b="0"/>
              <a:pathLst>
                <a:path w="6299" h="1457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1" y="3188"/>
                  </a:lnTo>
                  <a:lnTo>
                    <a:pt x="5025" y="8562"/>
                  </a:lnTo>
                  <a:lnTo>
                    <a:pt x="6298" y="55953"/>
                  </a:lnTo>
                  <a:lnTo>
                    <a:pt x="4458" y="94517"/>
                  </a:lnTo>
                  <a:lnTo>
                    <a:pt x="258" y="141766"/>
                  </a:lnTo>
                  <a:lnTo>
                    <a:pt x="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7" name="SMARTInkShape-2527"/>
            <p:cNvSpPr/>
            <p:nvPr>
              <p:custDataLst>
                <p:tags r:id="rId16"/>
              </p:custDataLst>
            </p:nvPr>
          </p:nvSpPr>
          <p:spPr>
            <a:xfrm>
              <a:off x="8934450" y="2946661"/>
              <a:ext cx="19051" cy="196590"/>
            </a:xfrm>
            <a:custGeom>
              <a:avLst/>
              <a:gdLst/>
              <a:ahLst/>
              <a:cxnLst/>
              <a:rect l="0" t="0" r="0" b="0"/>
              <a:pathLst>
                <a:path w="19051" h="19659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9459" y="0"/>
                  </a:lnTo>
                  <a:lnTo>
                    <a:pt x="13141" y="1737"/>
                  </a:lnTo>
                  <a:lnTo>
                    <a:pt x="15110" y="3188"/>
                  </a:lnTo>
                  <a:lnTo>
                    <a:pt x="17299" y="10444"/>
                  </a:lnTo>
                  <a:lnTo>
                    <a:pt x="18818" y="48552"/>
                  </a:lnTo>
                  <a:lnTo>
                    <a:pt x="19004" y="90964"/>
                  </a:lnTo>
                  <a:lnTo>
                    <a:pt x="15670" y="133156"/>
                  </a:lnTo>
                  <a:lnTo>
                    <a:pt x="12874" y="177746"/>
                  </a:lnTo>
                  <a:lnTo>
                    <a:pt x="12778" y="184216"/>
                  </a:lnTo>
                  <a:lnTo>
                    <a:pt x="14615" y="189444"/>
                  </a:lnTo>
                  <a:lnTo>
                    <a:pt x="19050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8" name="SMARTInkShape-2528"/>
            <p:cNvSpPr/>
            <p:nvPr>
              <p:custDataLst>
                <p:tags r:id="rId17"/>
              </p:custDataLst>
            </p:nvPr>
          </p:nvSpPr>
          <p:spPr>
            <a:xfrm>
              <a:off x="9048750" y="3067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9" name="SMARTInkShape-2529"/>
            <p:cNvSpPr/>
            <p:nvPr>
              <p:custDataLst>
                <p:tags r:id="rId18"/>
              </p:custDataLst>
            </p:nvPr>
          </p:nvSpPr>
          <p:spPr>
            <a:xfrm>
              <a:off x="9184857" y="2966738"/>
              <a:ext cx="206794" cy="169701"/>
            </a:xfrm>
            <a:custGeom>
              <a:avLst/>
              <a:gdLst/>
              <a:ahLst/>
              <a:cxnLst/>
              <a:rect l="0" t="0" r="0" b="0"/>
              <a:pathLst>
                <a:path w="206794" h="169701">
                  <a:moveTo>
                    <a:pt x="60743" y="24112"/>
                  </a:moveTo>
                  <a:lnTo>
                    <a:pt x="60743" y="24112"/>
                  </a:lnTo>
                  <a:lnTo>
                    <a:pt x="60743" y="11512"/>
                  </a:lnTo>
                  <a:lnTo>
                    <a:pt x="57372" y="11442"/>
                  </a:lnTo>
                  <a:lnTo>
                    <a:pt x="48533" y="14792"/>
                  </a:lnTo>
                  <a:lnTo>
                    <a:pt x="21245" y="38549"/>
                  </a:lnTo>
                  <a:lnTo>
                    <a:pt x="6549" y="69860"/>
                  </a:lnTo>
                  <a:lnTo>
                    <a:pt x="0" y="96934"/>
                  </a:lnTo>
                  <a:lnTo>
                    <a:pt x="2857" y="125750"/>
                  </a:lnTo>
                  <a:lnTo>
                    <a:pt x="8942" y="147517"/>
                  </a:lnTo>
                  <a:lnTo>
                    <a:pt x="15612" y="156099"/>
                  </a:lnTo>
                  <a:lnTo>
                    <a:pt x="27302" y="164898"/>
                  </a:lnTo>
                  <a:lnTo>
                    <a:pt x="39702" y="168602"/>
                  </a:lnTo>
                  <a:lnTo>
                    <a:pt x="48942" y="169700"/>
                  </a:lnTo>
                  <a:lnTo>
                    <a:pt x="62891" y="163283"/>
                  </a:lnTo>
                  <a:lnTo>
                    <a:pt x="103025" y="127760"/>
                  </a:lnTo>
                  <a:lnTo>
                    <a:pt x="112389" y="115108"/>
                  </a:lnTo>
                  <a:lnTo>
                    <a:pt x="120780" y="84259"/>
                  </a:lnTo>
                  <a:lnTo>
                    <a:pt x="120823" y="73422"/>
                  </a:lnTo>
                  <a:lnTo>
                    <a:pt x="112476" y="26313"/>
                  </a:lnTo>
                  <a:lnTo>
                    <a:pt x="110755" y="22757"/>
                  </a:lnTo>
                  <a:lnTo>
                    <a:pt x="97320" y="9674"/>
                  </a:lnTo>
                  <a:lnTo>
                    <a:pt x="84012" y="1609"/>
                  </a:lnTo>
                  <a:lnTo>
                    <a:pt x="78611" y="0"/>
                  </a:lnTo>
                  <a:lnTo>
                    <a:pt x="71976" y="1166"/>
                  </a:lnTo>
                  <a:lnTo>
                    <a:pt x="62190" y="5789"/>
                  </a:lnTo>
                  <a:lnTo>
                    <a:pt x="52561" y="13672"/>
                  </a:lnTo>
                  <a:lnTo>
                    <a:pt x="33232" y="47509"/>
                  </a:lnTo>
                  <a:lnTo>
                    <a:pt x="32759" y="55913"/>
                  </a:lnTo>
                  <a:lnTo>
                    <a:pt x="34900" y="63645"/>
                  </a:lnTo>
                  <a:lnTo>
                    <a:pt x="38204" y="69434"/>
                  </a:lnTo>
                  <a:lnTo>
                    <a:pt x="45788" y="74359"/>
                  </a:lnTo>
                  <a:lnTo>
                    <a:pt x="73980" y="84717"/>
                  </a:lnTo>
                  <a:lnTo>
                    <a:pt x="113001" y="88064"/>
                  </a:lnTo>
                  <a:lnTo>
                    <a:pt x="150768" y="90706"/>
                  </a:lnTo>
                  <a:lnTo>
                    <a:pt x="191157" y="88725"/>
                  </a:lnTo>
                  <a:lnTo>
                    <a:pt x="206793" y="93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0" name="SMARTInkShape-2530"/>
            <p:cNvSpPr/>
            <p:nvPr>
              <p:custDataLst>
                <p:tags r:id="rId19"/>
              </p:custDataLst>
            </p:nvPr>
          </p:nvSpPr>
          <p:spPr>
            <a:xfrm>
              <a:off x="9544308" y="3092450"/>
              <a:ext cx="204663" cy="6351"/>
            </a:xfrm>
            <a:custGeom>
              <a:avLst/>
              <a:gdLst/>
              <a:ahLst/>
              <a:cxnLst/>
              <a:rect l="0" t="0" r="0" b="0"/>
              <a:pathLst>
                <a:path w="204663" h="6351">
                  <a:moveTo>
                    <a:pt x="6092" y="6350"/>
                  </a:moveTo>
                  <a:lnTo>
                    <a:pt x="6092" y="6350"/>
                  </a:lnTo>
                  <a:lnTo>
                    <a:pt x="0" y="6350"/>
                  </a:lnTo>
                  <a:lnTo>
                    <a:pt x="39948" y="6350"/>
                  </a:lnTo>
                  <a:lnTo>
                    <a:pt x="83962" y="6350"/>
                  </a:lnTo>
                  <a:lnTo>
                    <a:pt x="120886" y="6350"/>
                  </a:lnTo>
                  <a:lnTo>
                    <a:pt x="165645" y="4469"/>
                  </a:lnTo>
                  <a:lnTo>
                    <a:pt x="204662" y="116"/>
                  </a:lnTo>
                  <a:lnTo>
                    <a:pt x="202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1" name="SMARTInkShape-2531"/>
            <p:cNvSpPr/>
            <p:nvPr>
              <p:custDataLst>
                <p:tags r:id="rId20"/>
              </p:custDataLst>
            </p:nvPr>
          </p:nvSpPr>
          <p:spPr>
            <a:xfrm>
              <a:off x="9632948" y="2985645"/>
              <a:ext cx="31753" cy="246506"/>
            </a:xfrm>
            <a:custGeom>
              <a:avLst/>
              <a:gdLst/>
              <a:ahLst/>
              <a:cxnLst/>
              <a:rect l="0" t="0" r="0" b="0"/>
              <a:pathLst>
                <a:path w="31753" h="246506">
                  <a:moveTo>
                    <a:pt x="2" y="11555"/>
                  </a:moveTo>
                  <a:lnTo>
                    <a:pt x="2" y="11555"/>
                  </a:lnTo>
                  <a:lnTo>
                    <a:pt x="0" y="0"/>
                  </a:lnTo>
                  <a:lnTo>
                    <a:pt x="707" y="324"/>
                  </a:lnTo>
                  <a:lnTo>
                    <a:pt x="3372" y="2565"/>
                  </a:lnTo>
                  <a:lnTo>
                    <a:pt x="8841" y="17906"/>
                  </a:lnTo>
                  <a:lnTo>
                    <a:pt x="14075" y="60326"/>
                  </a:lnTo>
                  <a:lnTo>
                    <a:pt x="21439" y="107658"/>
                  </a:lnTo>
                  <a:lnTo>
                    <a:pt x="27600" y="145158"/>
                  </a:lnTo>
                  <a:lnTo>
                    <a:pt x="30931" y="189274"/>
                  </a:lnTo>
                  <a:lnTo>
                    <a:pt x="31705" y="236015"/>
                  </a:lnTo>
                  <a:lnTo>
                    <a:pt x="31752" y="24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2" name="SMARTInkShape-2532"/>
            <p:cNvSpPr/>
            <p:nvPr>
              <p:custDataLst>
                <p:tags r:id="rId21"/>
              </p:custDataLst>
            </p:nvPr>
          </p:nvSpPr>
          <p:spPr>
            <a:xfrm>
              <a:off x="9925050" y="3004535"/>
              <a:ext cx="144057" cy="176351"/>
            </a:xfrm>
            <a:custGeom>
              <a:avLst/>
              <a:gdLst/>
              <a:ahLst/>
              <a:cxnLst/>
              <a:rect l="0" t="0" r="0" b="0"/>
              <a:pathLst>
                <a:path w="144057" h="176351">
                  <a:moveTo>
                    <a:pt x="0" y="24415"/>
                  </a:moveTo>
                  <a:lnTo>
                    <a:pt x="0" y="24415"/>
                  </a:lnTo>
                  <a:lnTo>
                    <a:pt x="0" y="21044"/>
                  </a:lnTo>
                  <a:lnTo>
                    <a:pt x="705" y="20051"/>
                  </a:lnTo>
                  <a:lnTo>
                    <a:pt x="1881" y="19389"/>
                  </a:lnTo>
                  <a:lnTo>
                    <a:pt x="3370" y="18948"/>
                  </a:lnTo>
                  <a:lnTo>
                    <a:pt x="8837" y="14955"/>
                  </a:lnTo>
                  <a:lnTo>
                    <a:pt x="10985" y="11274"/>
                  </a:lnTo>
                  <a:lnTo>
                    <a:pt x="11556" y="9304"/>
                  </a:lnTo>
                  <a:lnTo>
                    <a:pt x="12642" y="7991"/>
                  </a:lnTo>
                  <a:lnTo>
                    <a:pt x="21437" y="2340"/>
                  </a:lnTo>
                  <a:lnTo>
                    <a:pt x="34338" y="0"/>
                  </a:lnTo>
                  <a:lnTo>
                    <a:pt x="65722" y="1026"/>
                  </a:lnTo>
                  <a:lnTo>
                    <a:pt x="110732" y="10010"/>
                  </a:lnTo>
                  <a:lnTo>
                    <a:pt x="116154" y="10578"/>
                  </a:lnTo>
                  <a:lnTo>
                    <a:pt x="125942" y="14973"/>
                  </a:lnTo>
                  <a:lnTo>
                    <a:pt x="130528" y="18120"/>
                  </a:lnTo>
                  <a:lnTo>
                    <a:pt x="132879" y="21629"/>
                  </a:lnTo>
                  <a:lnTo>
                    <a:pt x="133741" y="25380"/>
                  </a:lnTo>
                  <a:lnTo>
                    <a:pt x="133613" y="29291"/>
                  </a:lnTo>
                  <a:lnTo>
                    <a:pt x="129704" y="37401"/>
                  </a:lnTo>
                  <a:lnTo>
                    <a:pt x="106633" y="62683"/>
                  </a:lnTo>
                  <a:lnTo>
                    <a:pt x="79397" y="82171"/>
                  </a:lnTo>
                  <a:lnTo>
                    <a:pt x="69307" y="86213"/>
                  </a:lnTo>
                  <a:lnTo>
                    <a:pt x="60988" y="87579"/>
                  </a:lnTo>
                  <a:lnTo>
                    <a:pt x="61121" y="87691"/>
                  </a:lnTo>
                  <a:lnTo>
                    <a:pt x="99559" y="95079"/>
                  </a:lnTo>
                  <a:lnTo>
                    <a:pt x="127707" y="111863"/>
                  </a:lnTo>
                  <a:lnTo>
                    <a:pt x="139517" y="124095"/>
                  </a:lnTo>
                  <a:lnTo>
                    <a:pt x="143146" y="134334"/>
                  </a:lnTo>
                  <a:lnTo>
                    <a:pt x="144056" y="144529"/>
                  </a:lnTo>
                  <a:lnTo>
                    <a:pt x="140597" y="154941"/>
                  </a:lnTo>
                  <a:lnTo>
                    <a:pt x="137042" y="162625"/>
                  </a:lnTo>
                  <a:lnTo>
                    <a:pt x="131227" y="168862"/>
                  </a:lnTo>
                  <a:lnTo>
                    <a:pt x="127703" y="171513"/>
                  </a:lnTo>
                  <a:lnTo>
                    <a:pt x="118141" y="174458"/>
                  </a:lnTo>
                  <a:lnTo>
                    <a:pt x="94755" y="176350"/>
                  </a:lnTo>
                  <a:lnTo>
                    <a:pt x="86092" y="174726"/>
                  </a:lnTo>
                  <a:lnTo>
                    <a:pt x="63500" y="164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3" name="SMARTInkShape-2533"/>
            <p:cNvSpPr/>
            <p:nvPr>
              <p:custDataLst>
                <p:tags r:id="rId22"/>
              </p:custDataLst>
            </p:nvPr>
          </p:nvSpPr>
          <p:spPr>
            <a:xfrm>
              <a:off x="10134600" y="3130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4" name="SMARTInkShape-2534"/>
            <p:cNvSpPr/>
            <p:nvPr>
              <p:custDataLst>
                <p:tags r:id="rId23"/>
              </p:custDataLst>
            </p:nvPr>
          </p:nvSpPr>
          <p:spPr>
            <a:xfrm>
              <a:off x="10224941" y="3006416"/>
              <a:ext cx="93810" cy="193985"/>
            </a:xfrm>
            <a:custGeom>
              <a:avLst/>
              <a:gdLst/>
              <a:ahLst/>
              <a:cxnLst/>
              <a:rect l="0" t="0" r="0" b="0"/>
              <a:pathLst>
                <a:path w="93810" h="193985">
                  <a:moveTo>
                    <a:pt x="81109" y="9834"/>
                  </a:moveTo>
                  <a:lnTo>
                    <a:pt x="81109" y="9834"/>
                  </a:lnTo>
                  <a:lnTo>
                    <a:pt x="75642" y="4367"/>
                  </a:lnTo>
                  <a:lnTo>
                    <a:pt x="75017" y="374"/>
                  </a:lnTo>
                  <a:lnTo>
                    <a:pt x="74228" y="0"/>
                  </a:lnTo>
                  <a:lnTo>
                    <a:pt x="72994" y="456"/>
                  </a:lnTo>
                  <a:lnTo>
                    <a:pt x="51000" y="15516"/>
                  </a:lnTo>
                  <a:lnTo>
                    <a:pt x="22662" y="57271"/>
                  </a:lnTo>
                  <a:lnTo>
                    <a:pt x="5854" y="98848"/>
                  </a:lnTo>
                  <a:lnTo>
                    <a:pt x="0" y="129252"/>
                  </a:lnTo>
                  <a:lnTo>
                    <a:pt x="2964" y="142637"/>
                  </a:lnTo>
                  <a:lnTo>
                    <a:pt x="9688" y="155640"/>
                  </a:lnTo>
                  <a:lnTo>
                    <a:pt x="25375" y="173451"/>
                  </a:lnTo>
                  <a:lnTo>
                    <a:pt x="55895" y="188997"/>
                  </a:lnTo>
                  <a:lnTo>
                    <a:pt x="80573" y="193327"/>
                  </a:lnTo>
                  <a:lnTo>
                    <a:pt x="93809" y="19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66" name="SMARTInkShape-2535"/>
          <p:cNvSpPr/>
          <p:nvPr>
            <p:custDataLst>
              <p:tags r:id="rId11"/>
            </p:custDataLst>
          </p:nvPr>
        </p:nvSpPr>
        <p:spPr>
          <a:xfrm>
            <a:off x="9232346" y="5937250"/>
            <a:ext cx="577896" cy="815791"/>
          </a:xfrm>
          <a:custGeom>
            <a:avLst/>
            <a:gdLst/>
            <a:ahLst/>
            <a:cxnLst/>
            <a:rect l="0" t="0" r="0" b="0"/>
            <a:pathLst>
              <a:path w="577896" h="815791">
                <a:moveTo>
                  <a:pt x="108504" y="101600"/>
                </a:moveTo>
                <a:lnTo>
                  <a:pt x="108504" y="101600"/>
                </a:lnTo>
                <a:lnTo>
                  <a:pt x="156066" y="89391"/>
                </a:lnTo>
                <a:lnTo>
                  <a:pt x="202314" y="74302"/>
                </a:lnTo>
                <a:lnTo>
                  <a:pt x="232427" y="64351"/>
                </a:lnTo>
                <a:lnTo>
                  <a:pt x="260970" y="57717"/>
                </a:lnTo>
                <a:lnTo>
                  <a:pt x="288465" y="53295"/>
                </a:lnTo>
                <a:lnTo>
                  <a:pt x="315261" y="50347"/>
                </a:lnTo>
                <a:lnTo>
                  <a:pt x="340181" y="49087"/>
                </a:lnTo>
                <a:lnTo>
                  <a:pt x="386685" y="49568"/>
                </a:lnTo>
                <a:lnTo>
                  <a:pt x="427109" y="57778"/>
                </a:lnTo>
                <a:lnTo>
                  <a:pt x="462478" y="71540"/>
                </a:lnTo>
                <a:lnTo>
                  <a:pt x="504780" y="99827"/>
                </a:lnTo>
                <a:lnTo>
                  <a:pt x="526161" y="122684"/>
                </a:lnTo>
                <a:lnTo>
                  <a:pt x="547325" y="166095"/>
                </a:lnTo>
                <a:lnTo>
                  <a:pt x="557770" y="200114"/>
                </a:lnTo>
                <a:lnTo>
                  <a:pt x="566412" y="237106"/>
                </a:lnTo>
                <a:lnTo>
                  <a:pt x="572604" y="277066"/>
                </a:lnTo>
                <a:lnTo>
                  <a:pt x="575826" y="318344"/>
                </a:lnTo>
                <a:lnTo>
                  <a:pt x="577258" y="360208"/>
                </a:lnTo>
                <a:lnTo>
                  <a:pt x="577895" y="402334"/>
                </a:lnTo>
                <a:lnTo>
                  <a:pt x="576296" y="442694"/>
                </a:lnTo>
                <a:lnTo>
                  <a:pt x="571823" y="481091"/>
                </a:lnTo>
                <a:lnTo>
                  <a:pt x="562779" y="516972"/>
                </a:lnTo>
                <a:lnTo>
                  <a:pt x="549823" y="551734"/>
                </a:lnTo>
                <a:lnTo>
                  <a:pt x="533951" y="585998"/>
                </a:lnTo>
                <a:lnTo>
                  <a:pt x="515138" y="620042"/>
                </a:lnTo>
                <a:lnTo>
                  <a:pt x="488084" y="664199"/>
                </a:lnTo>
                <a:lnTo>
                  <a:pt x="458823" y="700722"/>
                </a:lnTo>
                <a:lnTo>
                  <a:pt x="416625" y="743259"/>
                </a:lnTo>
                <a:lnTo>
                  <a:pt x="380656" y="765149"/>
                </a:lnTo>
                <a:lnTo>
                  <a:pt x="343187" y="777435"/>
                </a:lnTo>
                <a:lnTo>
                  <a:pt x="296364" y="791990"/>
                </a:lnTo>
                <a:lnTo>
                  <a:pt x="256149" y="801869"/>
                </a:lnTo>
                <a:lnTo>
                  <a:pt x="218024" y="808463"/>
                </a:lnTo>
                <a:lnTo>
                  <a:pt x="178819" y="811515"/>
                </a:lnTo>
                <a:lnTo>
                  <a:pt x="137021" y="815790"/>
                </a:lnTo>
                <a:lnTo>
                  <a:pt x="100098" y="814784"/>
                </a:lnTo>
                <a:lnTo>
                  <a:pt x="70186" y="806645"/>
                </a:lnTo>
                <a:lnTo>
                  <a:pt x="55960" y="795483"/>
                </a:lnTo>
                <a:lnTo>
                  <a:pt x="44228" y="778292"/>
                </a:lnTo>
                <a:lnTo>
                  <a:pt x="26430" y="737585"/>
                </a:lnTo>
                <a:lnTo>
                  <a:pt x="11905" y="692520"/>
                </a:lnTo>
                <a:lnTo>
                  <a:pt x="3011" y="657742"/>
                </a:lnTo>
                <a:lnTo>
                  <a:pt x="0" y="621119"/>
                </a:lnTo>
                <a:lnTo>
                  <a:pt x="1013" y="581558"/>
                </a:lnTo>
                <a:lnTo>
                  <a:pt x="3816" y="535754"/>
                </a:lnTo>
                <a:lnTo>
                  <a:pt x="8373" y="510274"/>
                </a:lnTo>
                <a:lnTo>
                  <a:pt x="14938" y="483411"/>
                </a:lnTo>
                <a:lnTo>
                  <a:pt x="22843" y="455623"/>
                </a:lnTo>
                <a:lnTo>
                  <a:pt x="29524" y="429338"/>
                </a:lnTo>
                <a:lnTo>
                  <a:pt x="35390" y="404053"/>
                </a:lnTo>
                <a:lnTo>
                  <a:pt x="46375" y="356674"/>
                </a:lnTo>
                <a:lnTo>
                  <a:pt x="58313" y="314449"/>
                </a:lnTo>
                <a:lnTo>
                  <a:pt x="70675" y="274516"/>
                </a:lnTo>
                <a:lnTo>
                  <a:pt x="85341" y="235601"/>
                </a:lnTo>
                <a:lnTo>
                  <a:pt x="105970" y="197140"/>
                </a:lnTo>
                <a:lnTo>
                  <a:pt x="129250" y="162642"/>
                </a:lnTo>
                <a:lnTo>
                  <a:pt x="171800" y="115453"/>
                </a:lnTo>
                <a:lnTo>
                  <a:pt x="207192" y="85885"/>
                </a:lnTo>
                <a:lnTo>
                  <a:pt x="246439" y="58632"/>
                </a:lnTo>
                <a:lnTo>
                  <a:pt x="283638" y="34291"/>
                </a:lnTo>
                <a:lnTo>
                  <a:pt x="33710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58" cstate="print"/>
          <a:srcRect/>
          <a:stretch>
            <a:fillRect/>
          </a:stretch>
        </p:blipFill>
        <p:spPr bwMode="auto">
          <a:xfrm>
            <a:off x="976894" y="158789"/>
            <a:ext cx="96583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083" name="SMARTInkShape-Group576"/>
          <p:cNvGrpSpPr/>
          <p:nvPr/>
        </p:nvGrpSpPr>
        <p:grpSpPr>
          <a:xfrm>
            <a:off x="2781300" y="2435029"/>
            <a:ext cx="1842508" cy="818781"/>
            <a:chOff x="2781300" y="2435029"/>
            <a:chExt cx="1842508" cy="818781"/>
          </a:xfrm>
        </p:grpSpPr>
        <p:sp>
          <p:nvSpPr>
            <p:cNvPr id="20072" name="SMARTInkShape-3285"/>
            <p:cNvSpPr/>
            <p:nvPr>
              <p:custDataLst>
                <p:tags r:id="rId246"/>
              </p:custDataLst>
            </p:nvPr>
          </p:nvSpPr>
          <p:spPr>
            <a:xfrm>
              <a:off x="3450281" y="2485829"/>
              <a:ext cx="175570" cy="382838"/>
            </a:xfrm>
            <a:custGeom>
              <a:avLst/>
              <a:gdLst/>
              <a:ahLst/>
              <a:cxnLst/>
              <a:rect l="0" t="0" r="0" b="0"/>
              <a:pathLst>
                <a:path w="175570" h="382838">
                  <a:moveTo>
                    <a:pt x="137469" y="3371"/>
                  </a:moveTo>
                  <a:lnTo>
                    <a:pt x="137469" y="3371"/>
                  </a:lnTo>
                  <a:lnTo>
                    <a:pt x="130727" y="0"/>
                  </a:lnTo>
                  <a:lnTo>
                    <a:pt x="119891" y="2108"/>
                  </a:lnTo>
                  <a:lnTo>
                    <a:pt x="105667" y="9160"/>
                  </a:lnTo>
                  <a:lnTo>
                    <a:pt x="89939" y="21701"/>
                  </a:lnTo>
                  <a:lnTo>
                    <a:pt x="61845" y="61484"/>
                  </a:lnTo>
                  <a:lnTo>
                    <a:pt x="41535" y="95521"/>
                  </a:lnTo>
                  <a:lnTo>
                    <a:pt x="22159" y="133226"/>
                  </a:lnTo>
                  <a:lnTo>
                    <a:pt x="6492" y="175855"/>
                  </a:lnTo>
                  <a:lnTo>
                    <a:pt x="0" y="218790"/>
                  </a:lnTo>
                  <a:lnTo>
                    <a:pt x="877" y="259979"/>
                  </a:lnTo>
                  <a:lnTo>
                    <a:pt x="8323" y="297101"/>
                  </a:lnTo>
                  <a:lnTo>
                    <a:pt x="31156" y="339620"/>
                  </a:lnTo>
                  <a:lnTo>
                    <a:pt x="67006" y="367819"/>
                  </a:lnTo>
                  <a:lnTo>
                    <a:pt x="105537" y="382837"/>
                  </a:lnTo>
                  <a:lnTo>
                    <a:pt x="147136" y="381643"/>
                  </a:lnTo>
                  <a:lnTo>
                    <a:pt x="175569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3" name="SMARTInkShape-3286"/>
            <p:cNvSpPr/>
            <p:nvPr>
              <p:custDataLst>
                <p:tags r:id="rId247"/>
              </p:custDataLst>
            </p:nvPr>
          </p:nvSpPr>
          <p:spPr>
            <a:xfrm>
              <a:off x="3725166" y="2483111"/>
              <a:ext cx="148335" cy="189445"/>
            </a:xfrm>
            <a:custGeom>
              <a:avLst/>
              <a:gdLst/>
              <a:ahLst/>
              <a:cxnLst/>
              <a:rect l="0" t="0" r="0" b="0"/>
              <a:pathLst>
                <a:path w="148335" h="189445">
                  <a:moveTo>
                    <a:pt x="135634" y="6089"/>
                  </a:moveTo>
                  <a:lnTo>
                    <a:pt x="135634" y="6089"/>
                  </a:lnTo>
                  <a:lnTo>
                    <a:pt x="135634" y="2718"/>
                  </a:lnTo>
                  <a:lnTo>
                    <a:pt x="136339" y="1725"/>
                  </a:lnTo>
                  <a:lnTo>
                    <a:pt x="137516" y="1063"/>
                  </a:lnTo>
                  <a:lnTo>
                    <a:pt x="141101" y="0"/>
                  </a:lnTo>
                  <a:lnTo>
                    <a:pt x="97262" y="25455"/>
                  </a:lnTo>
                  <a:lnTo>
                    <a:pt x="58255" y="48751"/>
                  </a:lnTo>
                  <a:lnTo>
                    <a:pt x="20264" y="75146"/>
                  </a:lnTo>
                  <a:lnTo>
                    <a:pt x="16387" y="79644"/>
                  </a:lnTo>
                  <a:lnTo>
                    <a:pt x="15214" y="83348"/>
                  </a:lnTo>
                  <a:lnTo>
                    <a:pt x="15843" y="86522"/>
                  </a:lnTo>
                  <a:lnTo>
                    <a:pt x="17673" y="89345"/>
                  </a:lnTo>
                  <a:lnTo>
                    <a:pt x="27233" y="92480"/>
                  </a:lnTo>
                  <a:lnTo>
                    <a:pt x="74204" y="98213"/>
                  </a:lnTo>
                  <a:lnTo>
                    <a:pt x="80109" y="101831"/>
                  </a:lnTo>
                  <a:lnTo>
                    <a:pt x="81685" y="103784"/>
                  </a:lnTo>
                  <a:lnTo>
                    <a:pt x="80618" y="106497"/>
                  </a:lnTo>
                  <a:lnTo>
                    <a:pt x="39208" y="142056"/>
                  </a:lnTo>
                  <a:lnTo>
                    <a:pt x="5082" y="171978"/>
                  </a:lnTo>
                  <a:lnTo>
                    <a:pt x="0" y="181182"/>
                  </a:lnTo>
                  <a:lnTo>
                    <a:pt x="55" y="184201"/>
                  </a:lnTo>
                  <a:lnTo>
                    <a:pt x="1504" y="186214"/>
                  </a:lnTo>
                  <a:lnTo>
                    <a:pt x="3880" y="187556"/>
                  </a:lnTo>
                  <a:lnTo>
                    <a:pt x="20710" y="189444"/>
                  </a:lnTo>
                  <a:lnTo>
                    <a:pt x="57455" y="184307"/>
                  </a:lnTo>
                  <a:lnTo>
                    <a:pt x="93185" y="174997"/>
                  </a:lnTo>
                  <a:lnTo>
                    <a:pt x="148334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4" name="SMARTInkShape-3287"/>
            <p:cNvSpPr/>
            <p:nvPr>
              <p:custDataLst>
                <p:tags r:id="rId248"/>
              </p:custDataLst>
            </p:nvPr>
          </p:nvSpPr>
          <p:spPr>
            <a:xfrm>
              <a:off x="3937000" y="2495550"/>
              <a:ext cx="171451" cy="139701"/>
            </a:xfrm>
            <a:custGeom>
              <a:avLst/>
              <a:gdLst/>
              <a:ahLst/>
              <a:cxnLst/>
              <a:rect l="0" t="0" r="0" b="0"/>
              <a:pathLst>
                <a:path w="171451" h="13970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54569" y="29249"/>
                  </a:lnTo>
                  <a:lnTo>
                    <a:pt x="95576" y="60210"/>
                  </a:lnTo>
                  <a:lnTo>
                    <a:pt x="137648" y="96716"/>
                  </a:lnTo>
                  <a:lnTo>
                    <a:pt x="1714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5" name="SMARTInkShape-3288"/>
            <p:cNvSpPr/>
            <p:nvPr>
              <p:custDataLst>
                <p:tags r:id="rId249"/>
              </p:custDataLst>
            </p:nvPr>
          </p:nvSpPr>
          <p:spPr>
            <a:xfrm>
              <a:off x="3981450" y="2435029"/>
              <a:ext cx="120651" cy="225622"/>
            </a:xfrm>
            <a:custGeom>
              <a:avLst/>
              <a:gdLst/>
              <a:ahLst/>
              <a:cxnLst/>
              <a:rect l="0" t="0" r="0" b="0"/>
              <a:pathLst>
                <a:path w="120651" h="225622">
                  <a:moveTo>
                    <a:pt x="120650" y="3371"/>
                  </a:moveTo>
                  <a:lnTo>
                    <a:pt x="120650" y="3371"/>
                  </a:lnTo>
                  <a:lnTo>
                    <a:pt x="117279" y="0"/>
                  </a:lnTo>
                  <a:lnTo>
                    <a:pt x="114875" y="418"/>
                  </a:lnTo>
                  <a:lnTo>
                    <a:pt x="90143" y="18330"/>
                  </a:lnTo>
                  <a:lnTo>
                    <a:pt x="63745" y="57126"/>
                  </a:lnTo>
                  <a:lnTo>
                    <a:pt x="44522" y="93852"/>
                  </a:lnTo>
                  <a:lnTo>
                    <a:pt x="26127" y="135700"/>
                  </a:lnTo>
                  <a:lnTo>
                    <a:pt x="12131" y="177968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6" name="SMARTInkShape-3289"/>
            <p:cNvSpPr/>
            <p:nvPr>
              <p:custDataLst>
                <p:tags r:id="rId250"/>
              </p:custDataLst>
            </p:nvPr>
          </p:nvSpPr>
          <p:spPr>
            <a:xfrm>
              <a:off x="4330723" y="2647152"/>
              <a:ext cx="118803" cy="134149"/>
            </a:xfrm>
            <a:custGeom>
              <a:avLst/>
              <a:gdLst/>
              <a:ahLst/>
              <a:cxnLst/>
              <a:rect l="0" t="0" r="0" b="0"/>
              <a:pathLst>
                <a:path w="118803" h="134149">
                  <a:moveTo>
                    <a:pt x="6327" y="32548"/>
                  </a:moveTo>
                  <a:lnTo>
                    <a:pt x="6327" y="32548"/>
                  </a:lnTo>
                  <a:lnTo>
                    <a:pt x="2956" y="35919"/>
                  </a:lnTo>
                  <a:lnTo>
                    <a:pt x="860" y="48128"/>
                  </a:lnTo>
                  <a:lnTo>
                    <a:pt x="0" y="84796"/>
                  </a:lnTo>
                  <a:lnTo>
                    <a:pt x="697" y="85725"/>
                  </a:lnTo>
                  <a:lnTo>
                    <a:pt x="1868" y="85638"/>
                  </a:lnTo>
                  <a:lnTo>
                    <a:pt x="3354" y="84874"/>
                  </a:lnTo>
                  <a:lnTo>
                    <a:pt x="5006" y="78382"/>
                  </a:lnTo>
                  <a:lnTo>
                    <a:pt x="7151" y="67735"/>
                  </a:lnTo>
                  <a:lnTo>
                    <a:pt x="23926" y="26398"/>
                  </a:lnTo>
                  <a:lnTo>
                    <a:pt x="32022" y="13822"/>
                  </a:lnTo>
                  <a:lnTo>
                    <a:pt x="41030" y="5881"/>
                  </a:lnTo>
                  <a:lnTo>
                    <a:pt x="52090" y="0"/>
                  </a:lnTo>
                  <a:lnTo>
                    <a:pt x="65942" y="678"/>
                  </a:lnTo>
                  <a:lnTo>
                    <a:pt x="73587" y="2835"/>
                  </a:lnTo>
                  <a:lnTo>
                    <a:pt x="85845" y="12757"/>
                  </a:lnTo>
                  <a:lnTo>
                    <a:pt x="105211" y="45494"/>
                  </a:lnTo>
                  <a:lnTo>
                    <a:pt x="116850" y="85226"/>
                  </a:lnTo>
                  <a:lnTo>
                    <a:pt x="118802" y="110872"/>
                  </a:lnTo>
                  <a:lnTo>
                    <a:pt x="114277" y="134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7" name="SMARTInkShape-3290"/>
            <p:cNvSpPr/>
            <p:nvPr>
              <p:custDataLst>
                <p:tags r:id="rId251"/>
              </p:custDataLst>
            </p:nvPr>
          </p:nvSpPr>
          <p:spPr>
            <a:xfrm>
              <a:off x="4168320" y="2451100"/>
              <a:ext cx="168731" cy="374651"/>
            </a:xfrm>
            <a:custGeom>
              <a:avLst/>
              <a:gdLst/>
              <a:ahLst/>
              <a:cxnLst/>
              <a:rect l="0" t="0" r="0" b="0"/>
              <a:pathLst>
                <a:path w="168731" h="374651">
                  <a:moveTo>
                    <a:pt x="168730" y="0"/>
                  </a:moveTo>
                  <a:lnTo>
                    <a:pt x="168730" y="0"/>
                  </a:lnTo>
                  <a:lnTo>
                    <a:pt x="165359" y="0"/>
                  </a:lnTo>
                  <a:lnTo>
                    <a:pt x="164366" y="706"/>
                  </a:lnTo>
                  <a:lnTo>
                    <a:pt x="163704" y="1882"/>
                  </a:lnTo>
                  <a:lnTo>
                    <a:pt x="160852" y="7892"/>
                  </a:lnTo>
                  <a:lnTo>
                    <a:pt x="139892" y="49902"/>
                  </a:lnTo>
                  <a:lnTo>
                    <a:pt x="123458" y="85679"/>
                  </a:lnTo>
                  <a:lnTo>
                    <a:pt x="102043" y="125098"/>
                  </a:lnTo>
                  <a:lnTo>
                    <a:pt x="74650" y="171781"/>
                  </a:lnTo>
                  <a:lnTo>
                    <a:pt x="59444" y="197071"/>
                  </a:lnTo>
                  <a:lnTo>
                    <a:pt x="35021" y="243985"/>
                  </a:lnTo>
                  <a:lnTo>
                    <a:pt x="16876" y="285532"/>
                  </a:lnTo>
                  <a:lnTo>
                    <a:pt x="3400" y="330606"/>
                  </a:lnTo>
                  <a:lnTo>
                    <a:pt x="0" y="350136"/>
                  </a:lnTo>
                  <a:lnTo>
                    <a:pt x="505" y="356896"/>
                  </a:lnTo>
                  <a:lnTo>
                    <a:pt x="2252" y="362109"/>
                  </a:lnTo>
                  <a:lnTo>
                    <a:pt x="998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8" name="SMARTInkShape-3291"/>
            <p:cNvSpPr/>
            <p:nvPr>
              <p:custDataLst>
                <p:tags r:id="rId252"/>
              </p:custDataLst>
            </p:nvPr>
          </p:nvSpPr>
          <p:spPr>
            <a:xfrm>
              <a:off x="4483100" y="2495550"/>
              <a:ext cx="140708" cy="342901"/>
            </a:xfrm>
            <a:custGeom>
              <a:avLst/>
              <a:gdLst/>
              <a:ahLst/>
              <a:cxnLst/>
              <a:rect l="0" t="0" r="0" b="0"/>
              <a:pathLst>
                <a:path w="140708" h="342901">
                  <a:moveTo>
                    <a:pt x="69850" y="0"/>
                  </a:moveTo>
                  <a:lnTo>
                    <a:pt x="69850" y="0"/>
                  </a:lnTo>
                  <a:lnTo>
                    <a:pt x="107412" y="44749"/>
                  </a:lnTo>
                  <a:lnTo>
                    <a:pt x="129585" y="87891"/>
                  </a:lnTo>
                  <a:lnTo>
                    <a:pt x="138262" y="119967"/>
                  </a:lnTo>
                  <a:lnTo>
                    <a:pt x="140707" y="153037"/>
                  </a:lnTo>
                  <a:lnTo>
                    <a:pt x="140371" y="169758"/>
                  </a:lnTo>
                  <a:lnTo>
                    <a:pt x="128709" y="203389"/>
                  </a:lnTo>
                  <a:lnTo>
                    <a:pt x="109415" y="236445"/>
                  </a:lnTo>
                  <a:lnTo>
                    <a:pt x="74752" y="281411"/>
                  </a:lnTo>
                  <a:lnTo>
                    <a:pt x="28877" y="323280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9" name="SMARTInkShape-3292"/>
            <p:cNvSpPr/>
            <p:nvPr>
              <p:custDataLst>
                <p:tags r:id="rId253"/>
              </p:custDataLst>
            </p:nvPr>
          </p:nvSpPr>
          <p:spPr>
            <a:xfrm>
              <a:off x="2781300" y="2906287"/>
              <a:ext cx="1612901" cy="141714"/>
            </a:xfrm>
            <a:custGeom>
              <a:avLst/>
              <a:gdLst/>
              <a:ahLst/>
              <a:cxnLst/>
              <a:rect l="0" t="0" r="0" b="0"/>
              <a:pathLst>
                <a:path w="1612901" h="141714">
                  <a:moveTo>
                    <a:pt x="0" y="141713"/>
                  </a:moveTo>
                  <a:lnTo>
                    <a:pt x="0" y="141713"/>
                  </a:lnTo>
                  <a:lnTo>
                    <a:pt x="37037" y="139831"/>
                  </a:lnTo>
                  <a:lnTo>
                    <a:pt x="74317" y="135232"/>
                  </a:lnTo>
                  <a:lnTo>
                    <a:pt x="101050" y="131043"/>
                  </a:lnTo>
                  <a:lnTo>
                    <a:pt x="130867" y="126133"/>
                  </a:lnTo>
                  <a:lnTo>
                    <a:pt x="169089" y="120743"/>
                  </a:lnTo>
                  <a:lnTo>
                    <a:pt x="212915" y="115033"/>
                  </a:lnTo>
                  <a:lnTo>
                    <a:pt x="260477" y="109110"/>
                  </a:lnTo>
                  <a:lnTo>
                    <a:pt x="314762" y="103750"/>
                  </a:lnTo>
                  <a:lnTo>
                    <a:pt x="373530" y="98766"/>
                  </a:lnTo>
                  <a:lnTo>
                    <a:pt x="435287" y="94031"/>
                  </a:lnTo>
                  <a:lnTo>
                    <a:pt x="503975" y="88053"/>
                  </a:lnTo>
                  <a:lnTo>
                    <a:pt x="577283" y="81245"/>
                  </a:lnTo>
                  <a:lnTo>
                    <a:pt x="653673" y="73885"/>
                  </a:lnTo>
                  <a:lnTo>
                    <a:pt x="734937" y="66861"/>
                  </a:lnTo>
                  <a:lnTo>
                    <a:pt x="819452" y="60061"/>
                  </a:lnTo>
                  <a:lnTo>
                    <a:pt x="906135" y="53412"/>
                  </a:lnTo>
                  <a:lnTo>
                    <a:pt x="990029" y="47568"/>
                  </a:lnTo>
                  <a:lnTo>
                    <a:pt x="1072064" y="42261"/>
                  </a:lnTo>
                  <a:lnTo>
                    <a:pt x="1152859" y="37311"/>
                  </a:lnTo>
                  <a:lnTo>
                    <a:pt x="1225067" y="32601"/>
                  </a:lnTo>
                  <a:lnTo>
                    <a:pt x="1291550" y="28049"/>
                  </a:lnTo>
                  <a:lnTo>
                    <a:pt x="1354217" y="23604"/>
                  </a:lnTo>
                  <a:lnTo>
                    <a:pt x="1405872" y="19229"/>
                  </a:lnTo>
                  <a:lnTo>
                    <a:pt x="1450187" y="14901"/>
                  </a:lnTo>
                  <a:lnTo>
                    <a:pt x="1489608" y="10605"/>
                  </a:lnTo>
                  <a:lnTo>
                    <a:pt x="1520828" y="7036"/>
                  </a:lnTo>
                  <a:lnTo>
                    <a:pt x="1546579" y="3950"/>
                  </a:lnTo>
                  <a:lnTo>
                    <a:pt x="1593249" y="0"/>
                  </a:lnTo>
                  <a:lnTo>
                    <a:pt x="1612900" y="2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0" name="SMARTInkShape-3293"/>
            <p:cNvSpPr/>
            <p:nvPr>
              <p:custDataLst>
                <p:tags r:id="rId254"/>
              </p:custDataLst>
            </p:nvPr>
          </p:nvSpPr>
          <p:spPr>
            <a:xfrm>
              <a:off x="3600450" y="3072074"/>
              <a:ext cx="400051" cy="181736"/>
            </a:xfrm>
            <a:custGeom>
              <a:avLst/>
              <a:gdLst/>
              <a:ahLst/>
              <a:cxnLst/>
              <a:rect l="0" t="0" r="0" b="0"/>
              <a:pathLst>
                <a:path w="400051" h="181736">
                  <a:moveTo>
                    <a:pt x="0" y="52126"/>
                  </a:moveTo>
                  <a:lnTo>
                    <a:pt x="0" y="52126"/>
                  </a:lnTo>
                  <a:lnTo>
                    <a:pt x="10845" y="33259"/>
                  </a:lnTo>
                  <a:lnTo>
                    <a:pt x="21048" y="23515"/>
                  </a:lnTo>
                  <a:lnTo>
                    <a:pt x="48804" y="10095"/>
                  </a:lnTo>
                  <a:lnTo>
                    <a:pt x="87211" y="554"/>
                  </a:lnTo>
                  <a:lnTo>
                    <a:pt x="126500" y="0"/>
                  </a:lnTo>
                  <a:lnTo>
                    <a:pt x="146533" y="8262"/>
                  </a:lnTo>
                  <a:lnTo>
                    <a:pt x="154839" y="14417"/>
                  </a:lnTo>
                  <a:lnTo>
                    <a:pt x="159670" y="22048"/>
                  </a:lnTo>
                  <a:lnTo>
                    <a:pt x="163157" y="39934"/>
                  </a:lnTo>
                  <a:lnTo>
                    <a:pt x="154829" y="63406"/>
                  </a:lnTo>
                  <a:lnTo>
                    <a:pt x="128425" y="102505"/>
                  </a:lnTo>
                  <a:lnTo>
                    <a:pt x="95672" y="139020"/>
                  </a:lnTo>
                  <a:lnTo>
                    <a:pt x="66484" y="172850"/>
                  </a:lnTo>
                  <a:lnTo>
                    <a:pt x="63180" y="179865"/>
                  </a:lnTo>
                  <a:lnTo>
                    <a:pt x="63286" y="181735"/>
                  </a:lnTo>
                  <a:lnTo>
                    <a:pt x="108248" y="173893"/>
                  </a:lnTo>
                  <a:lnTo>
                    <a:pt x="154414" y="164100"/>
                  </a:lnTo>
                  <a:lnTo>
                    <a:pt x="182670" y="158525"/>
                  </a:lnTo>
                  <a:lnTo>
                    <a:pt x="213502" y="152692"/>
                  </a:lnTo>
                  <a:lnTo>
                    <a:pt x="246051" y="146687"/>
                  </a:lnTo>
                  <a:lnTo>
                    <a:pt x="277628" y="143389"/>
                  </a:lnTo>
                  <a:lnTo>
                    <a:pt x="308558" y="141896"/>
                  </a:lnTo>
                  <a:lnTo>
                    <a:pt x="339054" y="141605"/>
                  </a:lnTo>
                  <a:lnTo>
                    <a:pt x="400050" y="141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1" name="SMARTInkShape-3294"/>
            <p:cNvSpPr/>
            <p:nvPr>
              <p:custDataLst>
                <p:tags r:id="rId255"/>
              </p:custDataLst>
            </p:nvPr>
          </p:nvSpPr>
          <p:spPr>
            <a:xfrm>
              <a:off x="4124604" y="2489200"/>
              <a:ext cx="54105" cy="36886"/>
            </a:xfrm>
            <a:custGeom>
              <a:avLst/>
              <a:gdLst/>
              <a:ahLst/>
              <a:cxnLst/>
              <a:rect l="0" t="0" r="0" b="0"/>
              <a:pathLst>
                <a:path w="54105" h="36886">
                  <a:moveTo>
                    <a:pt x="15596" y="25400"/>
                  </a:moveTo>
                  <a:lnTo>
                    <a:pt x="15596" y="25400"/>
                  </a:lnTo>
                  <a:lnTo>
                    <a:pt x="12225" y="22029"/>
                  </a:lnTo>
                  <a:lnTo>
                    <a:pt x="8689" y="20374"/>
                  </a:lnTo>
                  <a:lnTo>
                    <a:pt x="6758" y="19933"/>
                  </a:lnTo>
                  <a:lnTo>
                    <a:pt x="4765" y="20344"/>
                  </a:lnTo>
                  <a:lnTo>
                    <a:pt x="669" y="22682"/>
                  </a:lnTo>
                  <a:lnTo>
                    <a:pt x="0" y="24294"/>
                  </a:lnTo>
                  <a:lnTo>
                    <a:pt x="260" y="26073"/>
                  </a:lnTo>
                  <a:lnTo>
                    <a:pt x="1138" y="27966"/>
                  </a:lnTo>
                  <a:lnTo>
                    <a:pt x="9117" y="34000"/>
                  </a:lnTo>
                  <a:lnTo>
                    <a:pt x="23789" y="36885"/>
                  </a:lnTo>
                  <a:lnTo>
                    <a:pt x="38171" y="34369"/>
                  </a:lnTo>
                  <a:lnTo>
                    <a:pt x="47031" y="27270"/>
                  </a:lnTo>
                  <a:lnTo>
                    <a:pt x="51369" y="22413"/>
                  </a:lnTo>
                  <a:lnTo>
                    <a:pt x="53556" y="17764"/>
                  </a:lnTo>
                  <a:lnTo>
                    <a:pt x="54104" y="8836"/>
                  </a:lnTo>
                  <a:lnTo>
                    <a:pt x="52557" y="5891"/>
                  </a:lnTo>
                  <a:lnTo>
                    <a:pt x="50114" y="3927"/>
                  </a:lnTo>
                  <a:lnTo>
                    <a:pt x="42932" y="1746"/>
                  </a:lnTo>
                  <a:lnTo>
                    <a:pt x="219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2" name="SMARTInkShape-3295"/>
            <p:cNvSpPr/>
            <p:nvPr>
              <p:custDataLst>
                <p:tags r:id="rId256"/>
              </p:custDataLst>
            </p:nvPr>
          </p:nvSpPr>
          <p:spPr>
            <a:xfrm>
              <a:off x="4114800" y="26162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2648" y="2386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86" name="SMARTInkShape-Group577"/>
          <p:cNvGrpSpPr/>
          <p:nvPr/>
        </p:nvGrpSpPr>
        <p:grpSpPr>
          <a:xfrm>
            <a:off x="2711450" y="2588214"/>
            <a:ext cx="495301" cy="257770"/>
            <a:chOff x="2711450" y="2588214"/>
            <a:chExt cx="495301" cy="257770"/>
          </a:xfrm>
        </p:grpSpPr>
        <p:sp>
          <p:nvSpPr>
            <p:cNvPr id="20084" name="SMARTInkShape-3296"/>
            <p:cNvSpPr/>
            <p:nvPr>
              <p:custDataLst>
                <p:tags r:id="rId244"/>
              </p:custDataLst>
            </p:nvPr>
          </p:nvSpPr>
          <p:spPr>
            <a:xfrm>
              <a:off x="2711450" y="2588214"/>
              <a:ext cx="183603" cy="257770"/>
            </a:xfrm>
            <a:custGeom>
              <a:avLst/>
              <a:gdLst/>
              <a:ahLst/>
              <a:cxnLst/>
              <a:rect l="0" t="0" r="0" b="0"/>
              <a:pathLst>
                <a:path w="183603" h="257770">
                  <a:moveTo>
                    <a:pt x="0" y="66086"/>
                  </a:moveTo>
                  <a:lnTo>
                    <a:pt x="0" y="66086"/>
                  </a:lnTo>
                  <a:lnTo>
                    <a:pt x="7878" y="38662"/>
                  </a:lnTo>
                  <a:lnTo>
                    <a:pt x="16202" y="30144"/>
                  </a:lnTo>
                  <a:lnTo>
                    <a:pt x="45272" y="13177"/>
                  </a:lnTo>
                  <a:lnTo>
                    <a:pt x="88435" y="0"/>
                  </a:lnTo>
                  <a:lnTo>
                    <a:pt x="131142" y="350"/>
                  </a:lnTo>
                  <a:lnTo>
                    <a:pt x="138933" y="3918"/>
                  </a:lnTo>
                  <a:lnTo>
                    <a:pt x="149472" y="15408"/>
                  </a:lnTo>
                  <a:lnTo>
                    <a:pt x="151154" y="22423"/>
                  </a:lnTo>
                  <a:lnTo>
                    <a:pt x="149259" y="37743"/>
                  </a:lnTo>
                  <a:lnTo>
                    <a:pt x="140259" y="65606"/>
                  </a:lnTo>
                  <a:lnTo>
                    <a:pt x="121913" y="89462"/>
                  </a:lnTo>
                  <a:lnTo>
                    <a:pt x="99737" y="114180"/>
                  </a:lnTo>
                  <a:lnTo>
                    <a:pt x="96136" y="121447"/>
                  </a:lnTo>
                  <a:lnTo>
                    <a:pt x="101288" y="124322"/>
                  </a:lnTo>
                  <a:lnTo>
                    <a:pt x="147695" y="136032"/>
                  </a:lnTo>
                  <a:lnTo>
                    <a:pt x="157730" y="138116"/>
                  </a:lnTo>
                  <a:lnTo>
                    <a:pt x="165831" y="143740"/>
                  </a:lnTo>
                  <a:lnTo>
                    <a:pt x="178595" y="161276"/>
                  </a:lnTo>
                  <a:lnTo>
                    <a:pt x="183328" y="179419"/>
                  </a:lnTo>
                  <a:lnTo>
                    <a:pt x="183602" y="188208"/>
                  </a:lnTo>
                  <a:lnTo>
                    <a:pt x="172617" y="207381"/>
                  </a:lnTo>
                  <a:lnTo>
                    <a:pt x="134443" y="241692"/>
                  </a:lnTo>
                  <a:lnTo>
                    <a:pt x="106784" y="255544"/>
                  </a:lnTo>
                  <a:lnTo>
                    <a:pt x="93085" y="257769"/>
                  </a:lnTo>
                  <a:lnTo>
                    <a:pt x="87457" y="257375"/>
                  </a:lnTo>
                  <a:lnTo>
                    <a:pt x="83705" y="255701"/>
                  </a:lnTo>
                  <a:lnTo>
                    <a:pt x="81203" y="253174"/>
                  </a:lnTo>
                  <a:lnTo>
                    <a:pt x="76200" y="243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5" name="SMARTInkShape-3297"/>
            <p:cNvSpPr/>
            <p:nvPr>
              <p:custDataLst>
                <p:tags r:id="rId245"/>
              </p:custDataLst>
            </p:nvPr>
          </p:nvSpPr>
          <p:spPr>
            <a:xfrm>
              <a:off x="3041650" y="27114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0748" y="15287"/>
                  </a:lnTo>
                  <a:lnTo>
                    <a:pt x="63760" y="9616"/>
                  </a:lnTo>
                  <a:lnTo>
                    <a:pt x="105440" y="3163"/>
                  </a:lnTo>
                  <a:lnTo>
                    <a:pt x="152261" y="4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89" name="SMARTInkShape-Group578"/>
          <p:cNvGrpSpPr/>
          <p:nvPr/>
        </p:nvGrpSpPr>
        <p:grpSpPr>
          <a:xfrm>
            <a:off x="2019300" y="2749550"/>
            <a:ext cx="228601" cy="106186"/>
            <a:chOff x="2019300" y="2749550"/>
            <a:chExt cx="228601" cy="106186"/>
          </a:xfrm>
        </p:grpSpPr>
        <p:sp>
          <p:nvSpPr>
            <p:cNvPr id="20087" name="SMARTInkShape-3298"/>
            <p:cNvSpPr/>
            <p:nvPr>
              <p:custDataLst>
                <p:tags r:id="rId242"/>
              </p:custDataLst>
            </p:nvPr>
          </p:nvSpPr>
          <p:spPr>
            <a:xfrm>
              <a:off x="2019300" y="27495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22520"/>
                  </a:lnTo>
                  <a:lnTo>
                    <a:pt x="82808" y="9570"/>
                  </a:lnTo>
                  <a:lnTo>
                    <a:pt x="124751" y="209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8" name="SMARTInkShape-3299"/>
            <p:cNvSpPr/>
            <p:nvPr>
              <p:custDataLst>
                <p:tags r:id="rId243"/>
              </p:custDataLst>
            </p:nvPr>
          </p:nvSpPr>
          <p:spPr>
            <a:xfrm>
              <a:off x="2070207" y="2825750"/>
              <a:ext cx="177694" cy="29986"/>
            </a:xfrm>
            <a:custGeom>
              <a:avLst/>
              <a:gdLst/>
              <a:ahLst/>
              <a:cxnLst/>
              <a:rect l="0" t="0" r="0" b="0"/>
              <a:pathLst>
                <a:path w="177694" h="29986">
                  <a:moveTo>
                    <a:pt x="25293" y="19050"/>
                  </a:moveTo>
                  <a:lnTo>
                    <a:pt x="25293" y="19050"/>
                  </a:lnTo>
                  <a:lnTo>
                    <a:pt x="53" y="29985"/>
                  </a:lnTo>
                  <a:lnTo>
                    <a:pt x="0" y="29868"/>
                  </a:lnTo>
                  <a:lnTo>
                    <a:pt x="40084" y="20110"/>
                  </a:lnTo>
                  <a:lnTo>
                    <a:pt x="73024" y="13406"/>
                  </a:lnTo>
                  <a:lnTo>
                    <a:pt x="113064" y="7605"/>
                  </a:lnTo>
                  <a:lnTo>
                    <a:pt x="177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92" name="SMARTInkShape-Group579"/>
          <p:cNvGrpSpPr/>
          <p:nvPr/>
        </p:nvGrpSpPr>
        <p:grpSpPr>
          <a:xfrm>
            <a:off x="1477216" y="2341078"/>
            <a:ext cx="256335" cy="585599"/>
            <a:chOff x="1477216" y="2341078"/>
            <a:chExt cx="256335" cy="585599"/>
          </a:xfrm>
        </p:grpSpPr>
        <p:sp>
          <p:nvSpPr>
            <p:cNvPr id="20090" name="SMARTInkShape-3300"/>
            <p:cNvSpPr/>
            <p:nvPr>
              <p:custDataLst>
                <p:tags r:id="rId240"/>
              </p:custDataLst>
            </p:nvPr>
          </p:nvSpPr>
          <p:spPr>
            <a:xfrm>
              <a:off x="1556274" y="2341078"/>
              <a:ext cx="151877" cy="110023"/>
            </a:xfrm>
            <a:custGeom>
              <a:avLst/>
              <a:gdLst/>
              <a:ahLst/>
              <a:cxnLst/>
              <a:rect l="0" t="0" r="0" b="0"/>
              <a:pathLst>
                <a:path w="151877" h="110023">
                  <a:moveTo>
                    <a:pt x="37576" y="46522"/>
                  </a:moveTo>
                  <a:lnTo>
                    <a:pt x="37576" y="46522"/>
                  </a:lnTo>
                  <a:lnTo>
                    <a:pt x="34205" y="46522"/>
                  </a:lnTo>
                  <a:lnTo>
                    <a:pt x="30668" y="50285"/>
                  </a:lnTo>
                  <a:lnTo>
                    <a:pt x="1244" y="94977"/>
                  </a:lnTo>
                  <a:lnTo>
                    <a:pt x="655" y="95053"/>
                  </a:lnTo>
                  <a:lnTo>
                    <a:pt x="262" y="94398"/>
                  </a:lnTo>
                  <a:lnTo>
                    <a:pt x="0" y="93256"/>
                  </a:lnTo>
                  <a:lnTo>
                    <a:pt x="13828" y="52448"/>
                  </a:lnTo>
                  <a:lnTo>
                    <a:pt x="27737" y="19340"/>
                  </a:lnTo>
                  <a:lnTo>
                    <a:pt x="39913" y="6796"/>
                  </a:lnTo>
                  <a:lnTo>
                    <a:pt x="48257" y="1114"/>
                  </a:lnTo>
                  <a:lnTo>
                    <a:pt x="58551" y="0"/>
                  </a:lnTo>
                  <a:lnTo>
                    <a:pt x="70181" y="2562"/>
                  </a:lnTo>
                  <a:lnTo>
                    <a:pt x="82406" y="8405"/>
                  </a:lnTo>
                  <a:lnTo>
                    <a:pt x="93014" y="19468"/>
                  </a:lnTo>
                  <a:lnTo>
                    <a:pt x="119975" y="64103"/>
                  </a:lnTo>
                  <a:lnTo>
                    <a:pt x="151876" y="11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1" name="SMARTInkShape-3301"/>
            <p:cNvSpPr/>
            <p:nvPr>
              <p:custDataLst>
                <p:tags r:id="rId241"/>
              </p:custDataLst>
            </p:nvPr>
          </p:nvSpPr>
          <p:spPr>
            <a:xfrm>
              <a:off x="1477216" y="2585370"/>
              <a:ext cx="256335" cy="341307"/>
            </a:xfrm>
            <a:custGeom>
              <a:avLst/>
              <a:gdLst/>
              <a:ahLst/>
              <a:cxnLst/>
              <a:rect l="0" t="0" r="0" b="0"/>
              <a:pathLst>
                <a:path w="256335" h="341307">
                  <a:moveTo>
                    <a:pt x="110284" y="87980"/>
                  </a:moveTo>
                  <a:lnTo>
                    <a:pt x="110284" y="87980"/>
                  </a:lnTo>
                  <a:lnTo>
                    <a:pt x="110284" y="79142"/>
                  </a:lnTo>
                  <a:lnTo>
                    <a:pt x="108402" y="75115"/>
                  </a:lnTo>
                  <a:lnTo>
                    <a:pt x="101446" y="66781"/>
                  </a:lnTo>
                  <a:lnTo>
                    <a:pt x="97419" y="64447"/>
                  </a:lnTo>
                  <a:lnTo>
                    <a:pt x="95357" y="63824"/>
                  </a:lnTo>
                  <a:lnTo>
                    <a:pt x="82343" y="66320"/>
                  </a:lnTo>
                  <a:lnTo>
                    <a:pt x="61710" y="81641"/>
                  </a:lnTo>
                  <a:lnTo>
                    <a:pt x="29454" y="128016"/>
                  </a:lnTo>
                  <a:lnTo>
                    <a:pt x="7155" y="173769"/>
                  </a:lnTo>
                  <a:lnTo>
                    <a:pt x="0" y="218919"/>
                  </a:lnTo>
                  <a:lnTo>
                    <a:pt x="3445" y="262165"/>
                  </a:lnTo>
                  <a:lnTo>
                    <a:pt x="17950" y="297243"/>
                  </a:lnTo>
                  <a:lnTo>
                    <a:pt x="32088" y="316688"/>
                  </a:lnTo>
                  <a:lnTo>
                    <a:pt x="59284" y="336759"/>
                  </a:lnTo>
                  <a:lnTo>
                    <a:pt x="79386" y="341306"/>
                  </a:lnTo>
                  <a:lnTo>
                    <a:pt x="100079" y="339564"/>
                  </a:lnTo>
                  <a:lnTo>
                    <a:pt x="130857" y="325977"/>
                  </a:lnTo>
                  <a:lnTo>
                    <a:pt x="157459" y="302979"/>
                  </a:lnTo>
                  <a:lnTo>
                    <a:pt x="179060" y="268571"/>
                  </a:lnTo>
                  <a:lnTo>
                    <a:pt x="196749" y="223254"/>
                  </a:lnTo>
                  <a:lnTo>
                    <a:pt x="201630" y="190670"/>
                  </a:lnTo>
                  <a:lnTo>
                    <a:pt x="201917" y="157374"/>
                  </a:lnTo>
                  <a:lnTo>
                    <a:pt x="198988" y="123055"/>
                  </a:lnTo>
                  <a:lnTo>
                    <a:pt x="192982" y="86636"/>
                  </a:lnTo>
                  <a:lnTo>
                    <a:pt x="178296" y="40544"/>
                  </a:lnTo>
                  <a:lnTo>
                    <a:pt x="164736" y="20801"/>
                  </a:lnTo>
                  <a:lnTo>
                    <a:pt x="148596" y="8028"/>
                  </a:lnTo>
                  <a:lnTo>
                    <a:pt x="129663" y="0"/>
                  </a:lnTo>
                  <a:lnTo>
                    <a:pt x="118265" y="1809"/>
                  </a:lnTo>
                  <a:lnTo>
                    <a:pt x="80036" y="23878"/>
                  </a:lnTo>
                  <a:lnTo>
                    <a:pt x="47856" y="53072"/>
                  </a:lnTo>
                  <a:lnTo>
                    <a:pt x="34090" y="73642"/>
                  </a:lnTo>
                  <a:lnTo>
                    <a:pt x="25149" y="105055"/>
                  </a:lnTo>
                  <a:lnTo>
                    <a:pt x="26820" y="122380"/>
                  </a:lnTo>
                  <a:lnTo>
                    <a:pt x="29242" y="129963"/>
                  </a:lnTo>
                  <a:lnTo>
                    <a:pt x="34383" y="135724"/>
                  </a:lnTo>
                  <a:lnTo>
                    <a:pt x="49504" y="144007"/>
                  </a:lnTo>
                  <a:lnTo>
                    <a:pt x="81222" y="145895"/>
                  </a:lnTo>
                  <a:lnTo>
                    <a:pt x="120801" y="138615"/>
                  </a:lnTo>
                  <a:lnTo>
                    <a:pt x="163808" y="124149"/>
                  </a:lnTo>
                  <a:lnTo>
                    <a:pt x="204460" y="103087"/>
                  </a:lnTo>
                  <a:lnTo>
                    <a:pt x="251033" y="78739"/>
                  </a:lnTo>
                  <a:lnTo>
                    <a:pt x="256334" y="7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93" name="SMARTInkShape-3302"/>
          <p:cNvSpPr/>
          <p:nvPr>
            <p:custDataLst>
              <p:tags r:id="rId1"/>
            </p:custDataLst>
          </p:nvPr>
        </p:nvSpPr>
        <p:spPr>
          <a:xfrm>
            <a:off x="5127429" y="2921000"/>
            <a:ext cx="9722" cy="6351"/>
          </a:xfrm>
          <a:custGeom>
            <a:avLst/>
            <a:gdLst/>
            <a:ahLst/>
            <a:cxnLst/>
            <a:rect l="0" t="0" r="0" b="0"/>
            <a:pathLst>
              <a:path w="9722" h="6351">
                <a:moveTo>
                  <a:pt x="3371" y="0"/>
                </a:moveTo>
                <a:lnTo>
                  <a:pt x="3371" y="0"/>
                </a:lnTo>
                <a:lnTo>
                  <a:pt x="0" y="0"/>
                </a:lnTo>
                <a:lnTo>
                  <a:pt x="418" y="706"/>
                </a:lnTo>
                <a:lnTo>
                  <a:pt x="9721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00" name="SMARTInkShape-Group581"/>
          <p:cNvGrpSpPr/>
          <p:nvPr/>
        </p:nvGrpSpPr>
        <p:grpSpPr>
          <a:xfrm>
            <a:off x="6221278" y="2731151"/>
            <a:ext cx="1061257" cy="418450"/>
            <a:chOff x="6221278" y="2731151"/>
            <a:chExt cx="1061257" cy="418450"/>
          </a:xfrm>
        </p:grpSpPr>
        <p:sp>
          <p:nvSpPr>
            <p:cNvPr id="20094" name="SMARTInkShape-3303"/>
            <p:cNvSpPr/>
            <p:nvPr>
              <p:custDataLst>
                <p:tags r:id="rId234"/>
              </p:custDataLst>
            </p:nvPr>
          </p:nvSpPr>
          <p:spPr>
            <a:xfrm>
              <a:off x="6724503" y="2800350"/>
              <a:ext cx="152548" cy="312773"/>
            </a:xfrm>
            <a:custGeom>
              <a:avLst/>
              <a:gdLst/>
              <a:ahLst/>
              <a:cxnLst/>
              <a:rect l="0" t="0" r="0" b="0"/>
              <a:pathLst>
                <a:path w="152548" h="312773">
                  <a:moveTo>
                    <a:pt x="127147" y="0"/>
                  </a:moveTo>
                  <a:lnTo>
                    <a:pt x="127147" y="0"/>
                  </a:lnTo>
                  <a:lnTo>
                    <a:pt x="90290" y="1411"/>
                  </a:lnTo>
                  <a:lnTo>
                    <a:pt x="76898" y="6742"/>
                  </a:lnTo>
                  <a:lnTo>
                    <a:pt x="54089" y="27790"/>
                  </a:lnTo>
                  <a:lnTo>
                    <a:pt x="29456" y="66481"/>
                  </a:lnTo>
                  <a:lnTo>
                    <a:pt x="16465" y="103160"/>
                  </a:lnTo>
                  <a:lnTo>
                    <a:pt x="6694" y="143922"/>
                  </a:lnTo>
                  <a:lnTo>
                    <a:pt x="0" y="183204"/>
                  </a:lnTo>
                  <a:lnTo>
                    <a:pt x="2198" y="219948"/>
                  </a:lnTo>
                  <a:lnTo>
                    <a:pt x="11642" y="252977"/>
                  </a:lnTo>
                  <a:lnTo>
                    <a:pt x="27598" y="279416"/>
                  </a:lnTo>
                  <a:lnTo>
                    <a:pt x="52093" y="299162"/>
                  </a:lnTo>
                  <a:lnTo>
                    <a:pt x="66528" y="307392"/>
                  </a:lnTo>
                  <a:lnTo>
                    <a:pt x="99500" y="312772"/>
                  </a:lnTo>
                  <a:lnTo>
                    <a:pt x="152547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5" name="SMARTInkShape-3304"/>
            <p:cNvSpPr/>
            <p:nvPr>
              <p:custDataLst>
                <p:tags r:id="rId235"/>
              </p:custDataLst>
            </p:nvPr>
          </p:nvSpPr>
          <p:spPr>
            <a:xfrm>
              <a:off x="6404668" y="2932505"/>
              <a:ext cx="123133" cy="157000"/>
            </a:xfrm>
            <a:custGeom>
              <a:avLst/>
              <a:gdLst/>
              <a:ahLst/>
              <a:cxnLst/>
              <a:rect l="0" t="0" r="0" b="0"/>
              <a:pathLst>
                <a:path w="123133" h="157000">
                  <a:moveTo>
                    <a:pt x="8832" y="71045"/>
                  </a:moveTo>
                  <a:lnTo>
                    <a:pt x="8832" y="71045"/>
                  </a:lnTo>
                  <a:lnTo>
                    <a:pt x="21075" y="70339"/>
                  </a:lnTo>
                  <a:lnTo>
                    <a:pt x="51079" y="62207"/>
                  </a:lnTo>
                  <a:lnTo>
                    <a:pt x="63121" y="54417"/>
                  </a:lnTo>
                  <a:lnTo>
                    <a:pt x="72471" y="43899"/>
                  </a:lnTo>
                  <a:lnTo>
                    <a:pt x="80997" y="26078"/>
                  </a:lnTo>
                  <a:lnTo>
                    <a:pt x="83238" y="13665"/>
                  </a:lnTo>
                  <a:lnTo>
                    <a:pt x="82426" y="8803"/>
                  </a:lnTo>
                  <a:lnTo>
                    <a:pt x="77759" y="1519"/>
                  </a:lnTo>
                  <a:lnTo>
                    <a:pt x="72422" y="0"/>
                  </a:lnTo>
                  <a:lnTo>
                    <a:pt x="57085" y="193"/>
                  </a:lnTo>
                  <a:lnTo>
                    <a:pt x="42271" y="6394"/>
                  </a:lnTo>
                  <a:lnTo>
                    <a:pt x="27927" y="18322"/>
                  </a:lnTo>
                  <a:lnTo>
                    <a:pt x="12145" y="37735"/>
                  </a:lnTo>
                  <a:lnTo>
                    <a:pt x="3249" y="58593"/>
                  </a:lnTo>
                  <a:lnTo>
                    <a:pt x="0" y="79622"/>
                  </a:lnTo>
                  <a:lnTo>
                    <a:pt x="2844" y="110589"/>
                  </a:lnTo>
                  <a:lnTo>
                    <a:pt x="8756" y="129072"/>
                  </a:lnTo>
                  <a:lnTo>
                    <a:pt x="21734" y="142931"/>
                  </a:lnTo>
                  <a:lnTo>
                    <a:pt x="39260" y="152383"/>
                  </a:lnTo>
                  <a:lnTo>
                    <a:pt x="70372" y="156999"/>
                  </a:lnTo>
                  <a:lnTo>
                    <a:pt x="123132" y="153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6" name="SMARTInkShape-3305"/>
            <p:cNvSpPr/>
            <p:nvPr>
              <p:custDataLst>
                <p:tags r:id="rId236"/>
              </p:custDataLst>
            </p:nvPr>
          </p:nvSpPr>
          <p:spPr>
            <a:xfrm>
              <a:off x="6221278" y="2907373"/>
              <a:ext cx="112711" cy="195157"/>
            </a:xfrm>
            <a:custGeom>
              <a:avLst/>
              <a:gdLst/>
              <a:ahLst/>
              <a:cxnLst/>
              <a:rect l="0" t="0" r="0" b="0"/>
              <a:pathLst>
                <a:path w="112711" h="195157">
                  <a:moveTo>
                    <a:pt x="90622" y="39027"/>
                  </a:moveTo>
                  <a:lnTo>
                    <a:pt x="90622" y="39027"/>
                  </a:lnTo>
                  <a:lnTo>
                    <a:pt x="93993" y="32285"/>
                  </a:lnTo>
                  <a:lnTo>
                    <a:pt x="93575" y="28888"/>
                  </a:lnTo>
                  <a:lnTo>
                    <a:pt x="89346" y="21350"/>
                  </a:lnTo>
                  <a:lnTo>
                    <a:pt x="75663" y="9173"/>
                  </a:lnTo>
                  <a:lnTo>
                    <a:pt x="54831" y="0"/>
                  </a:lnTo>
                  <a:lnTo>
                    <a:pt x="38968" y="750"/>
                  </a:lnTo>
                  <a:lnTo>
                    <a:pt x="12529" y="9358"/>
                  </a:lnTo>
                  <a:lnTo>
                    <a:pt x="4644" y="17374"/>
                  </a:lnTo>
                  <a:lnTo>
                    <a:pt x="1553" y="22475"/>
                  </a:lnTo>
                  <a:lnTo>
                    <a:pt x="0" y="35669"/>
                  </a:lnTo>
                  <a:lnTo>
                    <a:pt x="574" y="43138"/>
                  </a:lnTo>
                  <a:lnTo>
                    <a:pt x="6856" y="57082"/>
                  </a:lnTo>
                  <a:lnTo>
                    <a:pt x="24175" y="76832"/>
                  </a:lnTo>
                  <a:lnTo>
                    <a:pt x="67918" y="108132"/>
                  </a:lnTo>
                  <a:lnTo>
                    <a:pt x="99256" y="129243"/>
                  </a:lnTo>
                  <a:lnTo>
                    <a:pt x="108570" y="141212"/>
                  </a:lnTo>
                  <a:lnTo>
                    <a:pt x="112710" y="153587"/>
                  </a:lnTo>
                  <a:lnTo>
                    <a:pt x="110787" y="166143"/>
                  </a:lnTo>
                  <a:lnTo>
                    <a:pt x="108297" y="172454"/>
                  </a:lnTo>
                  <a:lnTo>
                    <a:pt x="96126" y="183230"/>
                  </a:lnTo>
                  <a:lnTo>
                    <a:pt x="75084" y="193467"/>
                  </a:lnTo>
                  <a:lnTo>
                    <a:pt x="65372" y="195156"/>
                  </a:lnTo>
                  <a:lnTo>
                    <a:pt x="58704" y="193555"/>
                  </a:lnTo>
                  <a:lnTo>
                    <a:pt x="56644" y="190729"/>
                  </a:lnTo>
                  <a:lnTo>
                    <a:pt x="54353" y="181945"/>
                  </a:lnTo>
                  <a:lnTo>
                    <a:pt x="55154" y="177344"/>
                  </a:lnTo>
                  <a:lnTo>
                    <a:pt x="65222" y="15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7" name="SMARTInkShape-3306"/>
            <p:cNvSpPr/>
            <p:nvPr>
              <p:custDataLst>
                <p:tags r:id="rId237"/>
              </p:custDataLst>
            </p:nvPr>
          </p:nvSpPr>
          <p:spPr>
            <a:xfrm>
              <a:off x="6922719" y="2892944"/>
              <a:ext cx="157532" cy="213819"/>
            </a:xfrm>
            <a:custGeom>
              <a:avLst/>
              <a:gdLst/>
              <a:ahLst/>
              <a:cxnLst/>
              <a:rect l="0" t="0" r="0" b="0"/>
              <a:pathLst>
                <a:path w="157532" h="213819">
                  <a:moveTo>
                    <a:pt x="119431" y="40756"/>
                  </a:moveTo>
                  <a:lnTo>
                    <a:pt x="119431" y="40756"/>
                  </a:lnTo>
                  <a:lnTo>
                    <a:pt x="101755" y="8774"/>
                  </a:lnTo>
                  <a:lnTo>
                    <a:pt x="96357" y="4618"/>
                  </a:lnTo>
                  <a:lnTo>
                    <a:pt x="82836" y="0"/>
                  </a:lnTo>
                  <a:lnTo>
                    <a:pt x="59356" y="772"/>
                  </a:lnTo>
                  <a:lnTo>
                    <a:pt x="42871" y="9345"/>
                  </a:lnTo>
                  <a:lnTo>
                    <a:pt x="34523" y="15582"/>
                  </a:lnTo>
                  <a:lnTo>
                    <a:pt x="12665" y="47957"/>
                  </a:lnTo>
                  <a:lnTo>
                    <a:pt x="2894" y="92200"/>
                  </a:lnTo>
                  <a:lnTo>
                    <a:pt x="0" y="137686"/>
                  </a:lnTo>
                  <a:lnTo>
                    <a:pt x="6848" y="163799"/>
                  </a:lnTo>
                  <a:lnTo>
                    <a:pt x="27499" y="202566"/>
                  </a:lnTo>
                  <a:lnTo>
                    <a:pt x="34154" y="207896"/>
                  </a:lnTo>
                  <a:lnTo>
                    <a:pt x="50956" y="213818"/>
                  </a:lnTo>
                  <a:lnTo>
                    <a:pt x="68301" y="210806"/>
                  </a:lnTo>
                  <a:lnTo>
                    <a:pt x="85418" y="201000"/>
                  </a:lnTo>
                  <a:lnTo>
                    <a:pt x="102432" y="184883"/>
                  </a:lnTo>
                  <a:lnTo>
                    <a:pt x="121135" y="152604"/>
                  </a:lnTo>
                  <a:lnTo>
                    <a:pt x="132243" y="109488"/>
                  </a:lnTo>
                  <a:lnTo>
                    <a:pt x="129891" y="64335"/>
                  </a:lnTo>
                  <a:lnTo>
                    <a:pt x="120081" y="43945"/>
                  </a:lnTo>
                  <a:lnTo>
                    <a:pt x="113514" y="36532"/>
                  </a:lnTo>
                  <a:lnTo>
                    <a:pt x="104903" y="32295"/>
                  </a:lnTo>
                  <a:lnTo>
                    <a:pt x="84046" y="29469"/>
                  </a:lnTo>
                  <a:lnTo>
                    <a:pt x="62548" y="36210"/>
                  </a:lnTo>
                  <a:lnTo>
                    <a:pt x="43349" y="49319"/>
                  </a:lnTo>
                  <a:lnTo>
                    <a:pt x="30113" y="66904"/>
                  </a:lnTo>
                  <a:lnTo>
                    <a:pt x="27429" y="75827"/>
                  </a:lnTo>
                  <a:lnTo>
                    <a:pt x="28212" y="93267"/>
                  </a:lnTo>
                  <a:lnTo>
                    <a:pt x="31807" y="100458"/>
                  </a:lnTo>
                  <a:lnTo>
                    <a:pt x="43327" y="112211"/>
                  </a:lnTo>
                  <a:lnTo>
                    <a:pt x="69051" y="123389"/>
                  </a:lnTo>
                  <a:lnTo>
                    <a:pt x="90690" y="123108"/>
                  </a:lnTo>
                  <a:lnTo>
                    <a:pt x="124791" y="113134"/>
                  </a:lnTo>
                  <a:lnTo>
                    <a:pt x="157531" y="9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8" name="SMARTInkShape-3307"/>
            <p:cNvSpPr/>
            <p:nvPr>
              <p:custDataLst>
                <p:tags r:id="rId238"/>
              </p:custDataLst>
            </p:nvPr>
          </p:nvSpPr>
          <p:spPr>
            <a:xfrm>
              <a:off x="7156450" y="2800350"/>
              <a:ext cx="126085" cy="349251"/>
            </a:xfrm>
            <a:custGeom>
              <a:avLst/>
              <a:gdLst/>
              <a:ahLst/>
              <a:cxnLst/>
              <a:rect l="0" t="0" r="0" b="0"/>
              <a:pathLst>
                <a:path w="126085" h="3492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7141" y="1411"/>
                  </a:lnTo>
                  <a:lnTo>
                    <a:pt x="48702" y="6742"/>
                  </a:lnTo>
                  <a:lnTo>
                    <a:pt x="78153" y="45190"/>
                  </a:lnTo>
                  <a:lnTo>
                    <a:pt x="102179" y="88414"/>
                  </a:lnTo>
                  <a:lnTo>
                    <a:pt x="116673" y="122551"/>
                  </a:lnTo>
                  <a:lnTo>
                    <a:pt x="125468" y="156538"/>
                  </a:lnTo>
                  <a:lnTo>
                    <a:pt x="126084" y="194220"/>
                  </a:lnTo>
                  <a:lnTo>
                    <a:pt x="118832" y="233076"/>
                  </a:lnTo>
                  <a:lnTo>
                    <a:pt x="101498" y="269160"/>
                  </a:lnTo>
                  <a:lnTo>
                    <a:pt x="61195" y="314466"/>
                  </a:lnTo>
                  <a:lnTo>
                    <a:pt x="15746" y="341647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9" name="SMARTInkShape-3308"/>
            <p:cNvSpPr/>
            <p:nvPr>
              <p:custDataLst>
                <p:tags r:id="rId239"/>
              </p:custDataLst>
            </p:nvPr>
          </p:nvSpPr>
          <p:spPr>
            <a:xfrm>
              <a:off x="6933535" y="2731151"/>
              <a:ext cx="140366" cy="101142"/>
            </a:xfrm>
            <a:custGeom>
              <a:avLst/>
              <a:gdLst/>
              <a:ahLst/>
              <a:cxnLst/>
              <a:rect l="0" t="0" r="0" b="0"/>
              <a:pathLst>
                <a:path w="140366" h="101142">
                  <a:moveTo>
                    <a:pt x="38765" y="37449"/>
                  </a:moveTo>
                  <a:lnTo>
                    <a:pt x="38765" y="37449"/>
                  </a:lnTo>
                  <a:lnTo>
                    <a:pt x="28652" y="37449"/>
                  </a:lnTo>
                  <a:lnTo>
                    <a:pt x="18042" y="43093"/>
                  </a:lnTo>
                  <a:lnTo>
                    <a:pt x="7683" y="52658"/>
                  </a:lnTo>
                  <a:lnTo>
                    <a:pt x="727" y="63964"/>
                  </a:lnTo>
                  <a:lnTo>
                    <a:pt x="0" y="69942"/>
                  </a:lnTo>
                  <a:lnTo>
                    <a:pt x="2956" y="82229"/>
                  </a:lnTo>
                  <a:lnTo>
                    <a:pt x="12555" y="97676"/>
                  </a:lnTo>
                  <a:lnTo>
                    <a:pt x="16352" y="100178"/>
                  </a:lnTo>
                  <a:lnTo>
                    <a:pt x="20296" y="101141"/>
                  </a:lnTo>
                  <a:lnTo>
                    <a:pt x="24336" y="101077"/>
                  </a:lnTo>
                  <a:lnTo>
                    <a:pt x="43505" y="87503"/>
                  </a:lnTo>
                  <a:lnTo>
                    <a:pt x="70197" y="48199"/>
                  </a:lnTo>
                  <a:lnTo>
                    <a:pt x="98447" y="1872"/>
                  </a:lnTo>
                  <a:lnTo>
                    <a:pt x="101131" y="325"/>
                  </a:lnTo>
                  <a:lnTo>
                    <a:pt x="103625" y="0"/>
                  </a:lnTo>
                  <a:lnTo>
                    <a:pt x="105994" y="2605"/>
                  </a:lnTo>
                  <a:lnTo>
                    <a:pt x="114864" y="28946"/>
                  </a:lnTo>
                  <a:lnTo>
                    <a:pt x="120565" y="47076"/>
                  </a:lnTo>
                  <a:lnTo>
                    <a:pt x="140365" y="81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03" name="SMARTInkShape-Group582"/>
          <p:cNvGrpSpPr/>
          <p:nvPr/>
        </p:nvGrpSpPr>
        <p:grpSpPr>
          <a:xfrm>
            <a:off x="7524750" y="3002206"/>
            <a:ext cx="209551" cy="127462"/>
            <a:chOff x="7524750" y="3002206"/>
            <a:chExt cx="209551" cy="127462"/>
          </a:xfrm>
        </p:grpSpPr>
        <p:sp>
          <p:nvSpPr>
            <p:cNvPr id="20101" name="SMARTInkShape-3309"/>
            <p:cNvSpPr/>
            <p:nvPr>
              <p:custDataLst>
                <p:tags r:id="rId232"/>
              </p:custDataLst>
            </p:nvPr>
          </p:nvSpPr>
          <p:spPr>
            <a:xfrm>
              <a:off x="7565829" y="3098800"/>
              <a:ext cx="168472" cy="30868"/>
            </a:xfrm>
            <a:custGeom>
              <a:avLst/>
              <a:gdLst/>
              <a:ahLst/>
              <a:cxnLst/>
              <a:rect l="0" t="0" r="0" b="0"/>
              <a:pathLst>
                <a:path w="16847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8" y="29764"/>
                  </a:lnTo>
                  <a:lnTo>
                    <a:pt x="4645" y="30867"/>
                  </a:lnTo>
                  <a:lnTo>
                    <a:pt x="41252" y="25095"/>
                  </a:lnTo>
                  <a:lnTo>
                    <a:pt x="72418" y="16092"/>
                  </a:lnTo>
                  <a:lnTo>
                    <a:pt x="109318" y="8798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2" name="SMARTInkShape-3310"/>
            <p:cNvSpPr/>
            <p:nvPr>
              <p:custDataLst>
                <p:tags r:id="rId233"/>
              </p:custDataLst>
            </p:nvPr>
          </p:nvSpPr>
          <p:spPr>
            <a:xfrm>
              <a:off x="7524750" y="3002206"/>
              <a:ext cx="165101" cy="20395"/>
            </a:xfrm>
            <a:custGeom>
              <a:avLst/>
              <a:gdLst/>
              <a:ahLst/>
              <a:cxnLst/>
              <a:rect l="0" t="0" r="0" b="0"/>
              <a:pathLst>
                <a:path w="165101" h="20395">
                  <a:moveTo>
                    <a:pt x="0" y="20394"/>
                  </a:moveTo>
                  <a:lnTo>
                    <a:pt x="0" y="20394"/>
                  </a:lnTo>
                  <a:lnTo>
                    <a:pt x="12551" y="18513"/>
                  </a:lnTo>
                  <a:lnTo>
                    <a:pt x="51554" y="8185"/>
                  </a:lnTo>
                  <a:lnTo>
                    <a:pt x="95866" y="0"/>
                  </a:lnTo>
                  <a:lnTo>
                    <a:pt x="138001" y="3219"/>
                  </a:lnTo>
                  <a:lnTo>
                    <a:pt x="165100" y="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12" name="SMARTInkShape-Group583"/>
          <p:cNvGrpSpPr/>
          <p:nvPr/>
        </p:nvGrpSpPr>
        <p:grpSpPr>
          <a:xfrm>
            <a:off x="8070850" y="2661578"/>
            <a:ext cx="1526902" cy="605015"/>
            <a:chOff x="8070850" y="2661578"/>
            <a:chExt cx="1526902" cy="605015"/>
          </a:xfrm>
        </p:grpSpPr>
        <p:sp>
          <p:nvSpPr>
            <p:cNvPr id="20104" name="SMARTInkShape-3311"/>
            <p:cNvSpPr/>
            <p:nvPr>
              <p:custDataLst>
                <p:tags r:id="rId224"/>
              </p:custDataLst>
            </p:nvPr>
          </p:nvSpPr>
          <p:spPr>
            <a:xfrm>
              <a:off x="9455150" y="2890133"/>
              <a:ext cx="132356" cy="373768"/>
            </a:xfrm>
            <a:custGeom>
              <a:avLst/>
              <a:gdLst/>
              <a:ahLst/>
              <a:cxnLst/>
              <a:rect l="0" t="0" r="0" b="0"/>
              <a:pathLst>
                <a:path w="132356" h="373768">
                  <a:moveTo>
                    <a:pt x="63500" y="5467"/>
                  </a:moveTo>
                  <a:lnTo>
                    <a:pt x="63500" y="5467"/>
                  </a:lnTo>
                  <a:lnTo>
                    <a:pt x="63498" y="0"/>
                  </a:lnTo>
                  <a:lnTo>
                    <a:pt x="84547" y="20242"/>
                  </a:lnTo>
                  <a:lnTo>
                    <a:pt x="112709" y="64960"/>
                  </a:lnTo>
                  <a:lnTo>
                    <a:pt x="130055" y="111132"/>
                  </a:lnTo>
                  <a:lnTo>
                    <a:pt x="132355" y="143916"/>
                  </a:lnTo>
                  <a:lnTo>
                    <a:pt x="127263" y="181065"/>
                  </a:lnTo>
                  <a:lnTo>
                    <a:pt x="115829" y="220388"/>
                  </a:lnTo>
                  <a:lnTo>
                    <a:pt x="96634" y="259032"/>
                  </a:lnTo>
                  <a:lnTo>
                    <a:pt x="65400" y="306375"/>
                  </a:lnTo>
                  <a:lnTo>
                    <a:pt x="29015" y="348748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5" name="SMARTInkShape-3312"/>
            <p:cNvSpPr/>
            <p:nvPr>
              <p:custDataLst>
                <p:tags r:id="rId225"/>
              </p:custDataLst>
            </p:nvPr>
          </p:nvSpPr>
          <p:spPr>
            <a:xfrm>
              <a:off x="9299379" y="2853367"/>
              <a:ext cx="149422" cy="93034"/>
            </a:xfrm>
            <a:custGeom>
              <a:avLst/>
              <a:gdLst/>
              <a:ahLst/>
              <a:cxnLst/>
              <a:rect l="0" t="0" r="0" b="0"/>
              <a:pathLst>
                <a:path w="149422" h="93034">
                  <a:moveTo>
                    <a:pt x="3371" y="42233"/>
                  </a:moveTo>
                  <a:lnTo>
                    <a:pt x="3371" y="42233"/>
                  </a:lnTo>
                  <a:lnTo>
                    <a:pt x="3371" y="31298"/>
                  </a:lnTo>
                  <a:lnTo>
                    <a:pt x="0" y="40169"/>
                  </a:lnTo>
                  <a:lnTo>
                    <a:pt x="227" y="48606"/>
                  </a:lnTo>
                  <a:lnTo>
                    <a:pt x="1273" y="52832"/>
                  </a:lnTo>
                  <a:lnTo>
                    <a:pt x="6203" y="59408"/>
                  </a:lnTo>
                  <a:lnTo>
                    <a:pt x="9492" y="62150"/>
                  </a:lnTo>
                  <a:lnTo>
                    <a:pt x="13097" y="61861"/>
                  </a:lnTo>
                  <a:lnTo>
                    <a:pt x="20864" y="55896"/>
                  </a:lnTo>
                  <a:lnTo>
                    <a:pt x="57337" y="9010"/>
                  </a:lnTo>
                  <a:lnTo>
                    <a:pt x="63339" y="2773"/>
                  </a:lnTo>
                  <a:lnTo>
                    <a:pt x="68359" y="0"/>
                  </a:lnTo>
                  <a:lnTo>
                    <a:pt x="70685" y="672"/>
                  </a:lnTo>
                  <a:lnTo>
                    <a:pt x="75152" y="5182"/>
                  </a:lnTo>
                  <a:lnTo>
                    <a:pt x="106044" y="52791"/>
                  </a:lnTo>
                  <a:lnTo>
                    <a:pt x="149421" y="93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6" name="SMARTInkShape-3313"/>
            <p:cNvSpPr/>
            <p:nvPr>
              <p:custDataLst>
                <p:tags r:id="rId226"/>
              </p:custDataLst>
            </p:nvPr>
          </p:nvSpPr>
          <p:spPr>
            <a:xfrm>
              <a:off x="9260951" y="3002729"/>
              <a:ext cx="194200" cy="250133"/>
            </a:xfrm>
            <a:custGeom>
              <a:avLst/>
              <a:gdLst/>
              <a:ahLst/>
              <a:cxnLst/>
              <a:rect l="0" t="0" r="0" b="0"/>
              <a:pathLst>
                <a:path w="194200" h="250133">
                  <a:moveTo>
                    <a:pt x="117999" y="51621"/>
                  </a:moveTo>
                  <a:lnTo>
                    <a:pt x="117999" y="51621"/>
                  </a:lnTo>
                  <a:lnTo>
                    <a:pt x="88144" y="25139"/>
                  </a:lnTo>
                  <a:lnTo>
                    <a:pt x="84690" y="24794"/>
                  </a:lnTo>
                  <a:lnTo>
                    <a:pt x="81683" y="25975"/>
                  </a:lnTo>
                  <a:lnTo>
                    <a:pt x="44139" y="65442"/>
                  </a:lnTo>
                  <a:lnTo>
                    <a:pt x="25589" y="110247"/>
                  </a:lnTo>
                  <a:lnTo>
                    <a:pt x="10420" y="148014"/>
                  </a:lnTo>
                  <a:lnTo>
                    <a:pt x="1535" y="188759"/>
                  </a:lnTo>
                  <a:lnTo>
                    <a:pt x="0" y="222390"/>
                  </a:lnTo>
                  <a:lnTo>
                    <a:pt x="4644" y="238996"/>
                  </a:lnTo>
                  <a:lnTo>
                    <a:pt x="8558" y="244271"/>
                  </a:lnTo>
                  <a:lnTo>
                    <a:pt x="18559" y="250132"/>
                  </a:lnTo>
                  <a:lnTo>
                    <a:pt x="33822" y="248974"/>
                  </a:lnTo>
                  <a:lnTo>
                    <a:pt x="42831" y="246690"/>
                  </a:lnTo>
                  <a:lnTo>
                    <a:pt x="60368" y="234744"/>
                  </a:lnTo>
                  <a:lnTo>
                    <a:pt x="84224" y="206304"/>
                  </a:lnTo>
                  <a:lnTo>
                    <a:pt x="104698" y="165421"/>
                  </a:lnTo>
                  <a:lnTo>
                    <a:pt x="117732" y="128304"/>
                  </a:lnTo>
                  <a:lnTo>
                    <a:pt x="130579" y="81234"/>
                  </a:lnTo>
                  <a:lnTo>
                    <a:pt x="137702" y="44791"/>
                  </a:lnTo>
                  <a:lnTo>
                    <a:pt x="139601" y="30135"/>
                  </a:lnTo>
                  <a:lnTo>
                    <a:pt x="135929" y="18952"/>
                  </a:lnTo>
                  <a:lnTo>
                    <a:pt x="128541" y="10086"/>
                  </a:lnTo>
                  <a:lnTo>
                    <a:pt x="118676" y="2764"/>
                  </a:lnTo>
                  <a:lnTo>
                    <a:pt x="109279" y="0"/>
                  </a:lnTo>
                  <a:lnTo>
                    <a:pt x="91311" y="2572"/>
                  </a:lnTo>
                  <a:lnTo>
                    <a:pt x="75798" y="12653"/>
                  </a:lnTo>
                  <a:lnTo>
                    <a:pt x="62554" y="27246"/>
                  </a:lnTo>
                  <a:lnTo>
                    <a:pt x="48575" y="54590"/>
                  </a:lnTo>
                  <a:lnTo>
                    <a:pt x="44810" y="72226"/>
                  </a:lnTo>
                  <a:lnTo>
                    <a:pt x="45925" y="79468"/>
                  </a:lnTo>
                  <a:lnTo>
                    <a:pt x="52805" y="91279"/>
                  </a:lnTo>
                  <a:lnTo>
                    <a:pt x="66681" y="99350"/>
                  </a:lnTo>
                  <a:lnTo>
                    <a:pt x="84608" y="103879"/>
                  </a:lnTo>
                  <a:lnTo>
                    <a:pt x="115239" y="101755"/>
                  </a:lnTo>
                  <a:lnTo>
                    <a:pt x="159395" y="90635"/>
                  </a:lnTo>
                  <a:lnTo>
                    <a:pt x="175908" y="85188"/>
                  </a:lnTo>
                  <a:lnTo>
                    <a:pt x="194199" y="70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7" name="SMARTInkShape-3314"/>
            <p:cNvSpPr/>
            <p:nvPr>
              <p:custDataLst>
                <p:tags r:id="rId227"/>
              </p:custDataLst>
            </p:nvPr>
          </p:nvSpPr>
          <p:spPr>
            <a:xfrm>
              <a:off x="9060635" y="2902833"/>
              <a:ext cx="127816" cy="322968"/>
            </a:xfrm>
            <a:custGeom>
              <a:avLst/>
              <a:gdLst/>
              <a:ahLst/>
              <a:cxnLst/>
              <a:rect l="0" t="0" r="0" b="0"/>
              <a:pathLst>
                <a:path w="127816" h="322968">
                  <a:moveTo>
                    <a:pt x="115115" y="5467"/>
                  </a:moveTo>
                  <a:lnTo>
                    <a:pt x="115115" y="5467"/>
                  </a:lnTo>
                  <a:lnTo>
                    <a:pt x="111744" y="2096"/>
                  </a:lnTo>
                  <a:lnTo>
                    <a:pt x="106326" y="441"/>
                  </a:lnTo>
                  <a:lnTo>
                    <a:pt x="102906" y="0"/>
                  </a:lnTo>
                  <a:lnTo>
                    <a:pt x="91350" y="2750"/>
                  </a:lnTo>
                  <a:lnTo>
                    <a:pt x="75617" y="14775"/>
                  </a:lnTo>
                  <a:lnTo>
                    <a:pt x="46272" y="53715"/>
                  </a:lnTo>
                  <a:lnTo>
                    <a:pt x="23062" y="95414"/>
                  </a:lnTo>
                  <a:lnTo>
                    <a:pt x="11645" y="129405"/>
                  </a:lnTo>
                  <a:lnTo>
                    <a:pt x="3746" y="165678"/>
                  </a:lnTo>
                  <a:lnTo>
                    <a:pt x="0" y="202261"/>
                  </a:lnTo>
                  <a:lnTo>
                    <a:pt x="3039" y="237335"/>
                  </a:lnTo>
                  <a:lnTo>
                    <a:pt x="22798" y="282072"/>
                  </a:lnTo>
                  <a:lnTo>
                    <a:pt x="44922" y="303381"/>
                  </a:lnTo>
                  <a:lnTo>
                    <a:pt x="57736" y="312026"/>
                  </a:lnTo>
                  <a:lnTo>
                    <a:pt x="85144" y="319751"/>
                  </a:lnTo>
                  <a:lnTo>
                    <a:pt x="127815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8" name="SMARTInkShape-3315"/>
            <p:cNvSpPr/>
            <p:nvPr>
              <p:custDataLst>
                <p:tags r:id="rId228"/>
              </p:custDataLst>
            </p:nvPr>
          </p:nvSpPr>
          <p:spPr>
            <a:xfrm>
              <a:off x="8743950" y="2959100"/>
              <a:ext cx="171451" cy="217763"/>
            </a:xfrm>
            <a:custGeom>
              <a:avLst/>
              <a:gdLst/>
              <a:ahLst/>
              <a:cxnLst/>
              <a:rect l="0" t="0" r="0" b="0"/>
              <a:pathLst>
                <a:path w="171451" h="217763">
                  <a:moveTo>
                    <a:pt x="0" y="82550"/>
                  </a:moveTo>
                  <a:lnTo>
                    <a:pt x="0" y="82550"/>
                  </a:lnTo>
                  <a:lnTo>
                    <a:pt x="0" y="71615"/>
                  </a:lnTo>
                  <a:lnTo>
                    <a:pt x="705" y="71732"/>
                  </a:lnTo>
                  <a:lnTo>
                    <a:pt x="3370" y="73744"/>
                  </a:lnTo>
                  <a:lnTo>
                    <a:pt x="30402" y="82901"/>
                  </a:lnTo>
                  <a:lnTo>
                    <a:pt x="63652" y="111573"/>
                  </a:lnTo>
                  <a:lnTo>
                    <a:pt x="85182" y="140774"/>
                  </a:lnTo>
                  <a:lnTo>
                    <a:pt x="93598" y="161344"/>
                  </a:lnTo>
                  <a:lnTo>
                    <a:pt x="94986" y="182245"/>
                  </a:lnTo>
                  <a:lnTo>
                    <a:pt x="91370" y="199531"/>
                  </a:lnTo>
                  <a:lnTo>
                    <a:pt x="85765" y="212152"/>
                  </a:lnTo>
                  <a:lnTo>
                    <a:pt x="80921" y="217762"/>
                  </a:lnTo>
                  <a:lnTo>
                    <a:pt x="77936" y="217142"/>
                  </a:lnTo>
                  <a:lnTo>
                    <a:pt x="70857" y="210807"/>
                  </a:lnTo>
                  <a:lnTo>
                    <a:pt x="66769" y="195293"/>
                  </a:lnTo>
                  <a:lnTo>
                    <a:pt x="66363" y="172875"/>
                  </a:lnTo>
                  <a:lnTo>
                    <a:pt x="76185" y="128519"/>
                  </a:lnTo>
                  <a:lnTo>
                    <a:pt x="100499" y="81040"/>
                  </a:lnTo>
                  <a:lnTo>
                    <a:pt x="130044" y="409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9" name="SMARTInkShape-3316"/>
            <p:cNvSpPr/>
            <p:nvPr>
              <p:custDataLst>
                <p:tags r:id="rId229"/>
              </p:custDataLst>
            </p:nvPr>
          </p:nvSpPr>
          <p:spPr>
            <a:xfrm>
              <a:off x="8573327" y="3018150"/>
              <a:ext cx="138874" cy="135193"/>
            </a:xfrm>
            <a:custGeom>
              <a:avLst/>
              <a:gdLst/>
              <a:ahLst/>
              <a:cxnLst/>
              <a:rect l="0" t="0" r="0" b="0"/>
              <a:pathLst>
                <a:path w="138874" h="135193">
                  <a:moveTo>
                    <a:pt x="100773" y="42550"/>
                  </a:moveTo>
                  <a:lnTo>
                    <a:pt x="100773" y="42550"/>
                  </a:lnTo>
                  <a:lnTo>
                    <a:pt x="88563" y="16035"/>
                  </a:lnTo>
                  <a:lnTo>
                    <a:pt x="77007" y="4512"/>
                  </a:lnTo>
                  <a:lnTo>
                    <a:pt x="68808" y="950"/>
                  </a:lnTo>
                  <a:lnTo>
                    <a:pt x="64647" y="0"/>
                  </a:lnTo>
                  <a:lnTo>
                    <a:pt x="52496" y="6470"/>
                  </a:lnTo>
                  <a:lnTo>
                    <a:pt x="45305" y="12147"/>
                  </a:lnTo>
                  <a:lnTo>
                    <a:pt x="18556" y="56039"/>
                  </a:lnTo>
                  <a:lnTo>
                    <a:pt x="2094" y="92173"/>
                  </a:lnTo>
                  <a:lnTo>
                    <a:pt x="0" y="112112"/>
                  </a:lnTo>
                  <a:lnTo>
                    <a:pt x="1841" y="119969"/>
                  </a:lnTo>
                  <a:lnTo>
                    <a:pt x="9531" y="132462"/>
                  </a:lnTo>
                  <a:lnTo>
                    <a:pt x="14544" y="134947"/>
                  </a:lnTo>
                  <a:lnTo>
                    <a:pt x="20004" y="135192"/>
                  </a:lnTo>
                  <a:lnTo>
                    <a:pt x="25761" y="133945"/>
                  </a:lnTo>
                  <a:lnTo>
                    <a:pt x="47346" y="118705"/>
                  </a:lnTo>
                  <a:lnTo>
                    <a:pt x="78512" y="79544"/>
                  </a:lnTo>
                  <a:lnTo>
                    <a:pt x="99337" y="41805"/>
                  </a:lnTo>
                  <a:lnTo>
                    <a:pt x="103194" y="38692"/>
                  </a:lnTo>
                  <a:lnTo>
                    <a:pt x="104502" y="40683"/>
                  </a:lnTo>
                  <a:lnTo>
                    <a:pt x="115759" y="87758"/>
                  </a:lnTo>
                  <a:lnTo>
                    <a:pt x="138873" y="13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0" name="SMARTInkShape-3317"/>
            <p:cNvSpPr/>
            <p:nvPr>
              <p:custDataLst>
                <p:tags r:id="rId230"/>
              </p:custDataLst>
            </p:nvPr>
          </p:nvSpPr>
          <p:spPr>
            <a:xfrm>
              <a:off x="8375650" y="2835335"/>
              <a:ext cx="196851" cy="360293"/>
            </a:xfrm>
            <a:custGeom>
              <a:avLst/>
              <a:gdLst/>
              <a:ahLst/>
              <a:cxnLst/>
              <a:rect l="0" t="0" r="0" b="0"/>
              <a:pathLst>
                <a:path w="196851" h="360293">
                  <a:moveTo>
                    <a:pt x="0" y="92015"/>
                  </a:moveTo>
                  <a:lnTo>
                    <a:pt x="0" y="92015"/>
                  </a:lnTo>
                  <a:lnTo>
                    <a:pt x="5026" y="80082"/>
                  </a:lnTo>
                  <a:lnTo>
                    <a:pt x="5467" y="77710"/>
                  </a:lnTo>
                  <a:lnTo>
                    <a:pt x="6467" y="76834"/>
                  </a:lnTo>
                  <a:lnTo>
                    <a:pt x="7840" y="76955"/>
                  </a:lnTo>
                  <a:lnTo>
                    <a:pt x="9459" y="77742"/>
                  </a:lnTo>
                  <a:lnTo>
                    <a:pt x="21853" y="95704"/>
                  </a:lnTo>
                  <a:lnTo>
                    <a:pt x="35560" y="136852"/>
                  </a:lnTo>
                  <a:lnTo>
                    <a:pt x="44262" y="174972"/>
                  </a:lnTo>
                  <a:lnTo>
                    <a:pt x="52127" y="217785"/>
                  </a:lnTo>
                  <a:lnTo>
                    <a:pt x="57975" y="262683"/>
                  </a:lnTo>
                  <a:lnTo>
                    <a:pt x="64807" y="300982"/>
                  </a:lnTo>
                  <a:lnTo>
                    <a:pt x="76587" y="340903"/>
                  </a:lnTo>
                  <a:lnTo>
                    <a:pt x="84838" y="354326"/>
                  </a:lnTo>
                  <a:lnTo>
                    <a:pt x="93210" y="360292"/>
                  </a:lnTo>
                  <a:lnTo>
                    <a:pt x="97418" y="358355"/>
                  </a:lnTo>
                  <a:lnTo>
                    <a:pt x="105856" y="346796"/>
                  </a:lnTo>
                  <a:lnTo>
                    <a:pt x="121910" y="310341"/>
                  </a:lnTo>
                  <a:lnTo>
                    <a:pt x="133910" y="272304"/>
                  </a:lnTo>
                  <a:lnTo>
                    <a:pt x="147003" y="225766"/>
                  </a:lnTo>
                  <a:lnTo>
                    <a:pt x="154448" y="199527"/>
                  </a:lnTo>
                  <a:lnTo>
                    <a:pt x="162231" y="172156"/>
                  </a:lnTo>
                  <a:lnTo>
                    <a:pt x="169537" y="144737"/>
                  </a:lnTo>
                  <a:lnTo>
                    <a:pt x="176524" y="117285"/>
                  </a:lnTo>
                  <a:lnTo>
                    <a:pt x="183300" y="89811"/>
                  </a:lnTo>
                  <a:lnTo>
                    <a:pt x="190827" y="47997"/>
                  </a:lnTo>
                  <a:lnTo>
                    <a:pt x="195351" y="559"/>
                  </a:lnTo>
                  <a:lnTo>
                    <a:pt x="194439" y="0"/>
                  </a:lnTo>
                  <a:lnTo>
                    <a:pt x="193126" y="1038"/>
                  </a:lnTo>
                  <a:lnTo>
                    <a:pt x="196850" y="4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1" name="SMARTInkShape-3318"/>
            <p:cNvSpPr/>
            <p:nvPr>
              <p:custDataLst>
                <p:tags r:id="rId231"/>
              </p:custDataLst>
            </p:nvPr>
          </p:nvSpPr>
          <p:spPr>
            <a:xfrm>
              <a:off x="8070850" y="2661578"/>
              <a:ext cx="1526902" cy="605015"/>
            </a:xfrm>
            <a:custGeom>
              <a:avLst/>
              <a:gdLst/>
              <a:ahLst/>
              <a:cxnLst/>
              <a:rect l="0" t="0" r="0" b="0"/>
              <a:pathLst>
                <a:path w="1526902" h="605015">
                  <a:moveTo>
                    <a:pt x="0" y="430872"/>
                  </a:moveTo>
                  <a:lnTo>
                    <a:pt x="0" y="430872"/>
                  </a:lnTo>
                  <a:lnTo>
                    <a:pt x="12209" y="467500"/>
                  </a:lnTo>
                  <a:lnTo>
                    <a:pt x="30507" y="508910"/>
                  </a:lnTo>
                  <a:lnTo>
                    <a:pt x="47061" y="550185"/>
                  </a:lnTo>
                  <a:lnTo>
                    <a:pt x="69636" y="597268"/>
                  </a:lnTo>
                  <a:lnTo>
                    <a:pt x="73940" y="603186"/>
                  </a:lnTo>
                  <a:lnTo>
                    <a:pt x="77515" y="605014"/>
                  </a:lnTo>
                  <a:lnTo>
                    <a:pt x="80604" y="604117"/>
                  </a:lnTo>
                  <a:lnTo>
                    <a:pt x="83370" y="601402"/>
                  </a:lnTo>
                  <a:lnTo>
                    <a:pt x="97375" y="573984"/>
                  </a:lnTo>
                  <a:lnTo>
                    <a:pt x="105132" y="542691"/>
                  </a:lnTo>
                  <a:lnTo>
                    <a:pt x="110930" y="501736"/>
                  </a:lnTo>
                  <a:lnTo>
                    <a:pt x="113464" y="475998"/>
                  </a:lnTo>
                  <a:lnTo>
                    <a:pt x="115860" y="448256"/>
                  </a:lnTo>
                  <a:lnTo>
                    <a:pt x="116046" y="417767"/>
                  </a:lnTo>
                  <a:lnTo>
                    <a:pt x="114757" y="385446"/>
                  </a:lnTo>
                  <a:lnTo>
                    <a:pt x="112489" y="351905"/>
                  </a:lnTo>
                  <a:lnTo>
                    <a:pt x="110976" y="316844"/>
                  </a:lnTo>
                  <a:lnTo>
                    <a:pt x="109967" y="280770"/>
                  </a:lnTo>
                  <a:lnTo>
                    <a:pt x="109295" y="244021"/>
                  </a:lnTo>
                  <a:lnTo>
                    <a:pt x="108141" y="212465"/>
                  </a:lnTo>
                  <a:lnTo>
                    <a:pt x="106666" y="184373"/>
                  </a:lnTo>
                  <a:lnTo>
                    <a:pt x="104977" y="158590"/>
                  </a:lnTo>
                  <a:lnTo>
                    <a:pt x="97456" y="116770"/>
                  </a:lnTo>
                  <a:lnTo>
                    <a:pt x="85086" y="72986"/>
                  </a:lnTo>
                  <a:lnTo>
                    <a:pt x="70266" y="31856"/>
                  </a:lnTo>
                  <a:lnTo>
                    <a:pt x="89364" y="35984"/>
                  </a:lnTo>
                  <a:lnTo>
                    <a:pt x="125726" y="36820"/>
                  </a:lnTo>
                  <a:lnTo>
                    <a:pt x="165945" y="36310"/>
                  </a:lnTo>
                  <a:lnTo>
                    <a:pt x="192474" y="35186"/>
                  </a:lnTo>
                  <a:lnTo>
                    <a:pt x="221448" y="33732"/>
                  </a:lnTo>
                  <a:lnTo>
                    <a:pt x="260521" y="30645"/>
                  </a:lnTo>
                  <a:lnTo>
                    <a:pt x="306324" y="26471"/>
                  </a:lnTo>
                  <a:lnTo>
                    <a:pt x="356617" y="21571"/>
                  </a:lnTo>
                  <a:lnTo>
                    <a:pt x="412722" y="17599"/>
                  </a:lnTo>
                  <a:lnTo>
                    <a:pt x="472704" y="14246"/>
                  </a:lnTo>
                  <a:lnTo>
                    <a:pt x="535269" y="11304"/>
                  </a:lnTo>
                  <a:lnTo>
                    <a:pt x="599556" y="9343"/>
                  </a:lnTo>
                  <a:lnTo>
                    <a:pt x="664993" y="8037"/>
                  </a:lnTo>
                  <a:lnTo>
                    <a:pt x="731195" y="7165"/>
                  </a:lnTo>
                  <a:lnTo>
                    <a:pt x="793673" y="6584"/>
                  </a:lnTo>
                  <a:lnTo>
                    <a:pt x="853672" y="6197"/>
                  </a:lnTo>
                  <a:lnTo>
                    <a:pt x="912015" y="5938"/>
                  </a:lnTo>
                  <a:lnTo>
                    <a:pt x="967842" y="5061"/>
                  </a:lnTo>
                  <a:lnTo>
                    <a:pt x="1021994" y="3770"/>
                  </a:lnTo>
                  <a:lnTo>
                    <a:pt x="1075030" y="2204"/>
                  </a:lnTo>
                  <a:lnTo>
                    <a:pt x="1126614" y="1160"/>
                  </a:lnTo>
                  <a:lnTo>
                    <a:pt x="1177233" y="464"/>
                  </a:lnTo>
                  <a:lnTo>
                    <a:pt x="1227203" y="0"/>
                  </a:lnTo>
                  <a:lnTo>
                    <a:pt x="1274630" y="396"/>
                  </a:lnTo>
                  <a:lnTo>
                    <a:pt x="1320357" y="1366"/>
                  </a:lnTo>
                  <a:lnTo>
                    <a:pt x="1364955" y="2718"/>
                  </a:lnTo>
                  <a:lnTo>
                    <a:pt x="1402448" y="4325"/>
                  </a:lnTo>
                  <a:lnTo>
                    <a:pt x="1435205" y="6102"/>
                  </a:lnTo>
                  <a:lnTo>
                    <a:pt x="1464801" y="7992"/>
                  </a:lnTo>
                  <a:lnTo>
                    <a:pt x="1505214" y="11974"/>
                  </a:lnTo>
                  <a:lnTo>
                    <a:pt x="1526235" y="16095"/>
                  </a:lnTo>
                  <a:lnTo>
                    <a:pt x="1526901" y="18182"/>
                  </a:lnTo>
                  <a:lnTo>
                    <a:pt x="1517650" y="24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15" name="SMARTInkShape-Group584"/>
          <p:cNvGrpSpPr/>
          <p:nvPr/>
        </p:nvGrpSpPr>
        <p:grpSpPr>
          <a:xfrm>
            <a:off x="7570965" y="4051300"/>
            <a:ext cx="131586" cy="81668"/>
            <a:chOff x="7570965" y="4051300"/>
            <a:chExt cx="131586" cy="81668"/>
          </a:xfrm>
        </p:grpSpPr>
        <p:sp>
          <p:nvSpPr>
            <p:cNvPr id="20113" name="SMARTInkShape-3319"/>
            <p:cNvSpPr/>
            <p:nvPr>
              <p:custDataLst>
                <p:tags r:id="rId222"/>
              </p:custDataLst>
            </p:nvPr>
          </p:nvSpPr>
          <p:spPr>
            <a:xfrm>
              <a:off x="7585430" y="4108450"/>
              <a:ext cx="110771" cy="24518"/>
            </a:xfrm>
            <a:custGeom>
              <a:avLst/>
              <a:gdLst/>
              <a:ahLst/>
              <a:cxnLst/>
              <a:rect l="0" t="0" r="0" b="0"/>
              <a:pathLst>
                <a:path w="110771" h="24518">
                  <a:moveTo>
                    <a:pt x="21870" y="19050"/>
                  </a:moveTo>
                  <a:lnTo>
                    <a:pt x="21870" y="19050"/>
                  </a:lnTo>
                  <a:lnTo>
                    <a:pt x="0" y="24517"/>
                  </a:lnTo>
                  <a:lnTo>
                    <a:pt x="36779" y="13114"/>
                  </a:lnTo>
                  <a:lnTo>
                    <a:pt x="80066" y="4983"/>
                  </a:lnTo>
                  <a:lnTo>
                    <a:pt x="110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4" name="SMARTInkShape-3320"/>
            <p:cNvSpPr/>
            <p:nvPr>
              <p:custDataLst>
                <p:tags r:id="rId223"/>
              </p:custDataLst>
            </p:nvPr>
          </p:nvSpPr>
          <p:spPr>
            <a:xfrm>
              <a:off x="7570965" y="4051300"/>
              <a:ext cx="131586" cy="6351"/>
            </a:xfrm>
            <a:custGeom>
              <a:avLst/>
              <a:gdLst/>
              <a:ahLst/>
              <a:cxnLst/>
              <a:rect l="0" t="0" r="0" b="0"/>
              <a:pathLst>
                <a:path w="1315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0984" y="1986"/>
                  </a:lnTo>
                  <a:lnTo>
                    <a:pt x="79968" y="588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16" name="SMARTInkShape-3321"/>
          <p:cNvSpPr/>
          <p:nvPr>
            <p:custDataLst>
              <p:tags r:id="rId2"/>
            </p:custDataLst>
          </p:nvPr>
        </p:nvSpPr>
        <p:spPr>
          <a:xfrm>
            <a:off x="7950200" y="3719181"/>
            <a:ext cx="2254251" cy="787225"/>
          </a:xfrm>
          <a:custGeom>
            <a:avLst/>
            <a:gdLst/>
            <a:ahLst/>
            <a:cxnLst/>
            <a:rect l="0" t="0" r="0" b="0"/>
            <a:pathLst>
              <a:path w="2254251" h="787225">
                <a:moveTo>
                  <a:pt x="0" y="617869"/>
                </a:moveTo>
                <a:lnTo>
                  <a:pt x="0" y="617869"/>
                </a:lnTo>
                <a:lnTo>
                  <a:pt x="3763" y="662459"/>
                </a:lnTo>
                <a:lnTo>
                  <a:pt x="21048" y="708051"/>
                </a:lnTo>
                <a:lnTo>
                  <a:pt x="44138" y="752046"/>
                </a:lnTo>
                <a:lnTo>
                  <a:pt x="64043" y="787224"/>
                </a:lnTo>
                <a:lnTo>
                  <a:pt x="68095" y="787218"/>
                </a:lnTo>
                <a:lnTo>
                  <a:pt x="78243" y="779684"/>
                </a:lnTo>
                <a:lnTo>
                  <a:pt x="92484" y="749461"/>
                </a:lnTo>
                <a:lnTo>
                  <a:pt x="99431" y="715630"/>
                </a:lnTo>
                <a:lnTo>
                  <a:pt x="103457" y="669784"/>
                </a:lnTo>
                <a:lnTo>
                  <a:pt x="103543" y="639780"/>
                </a:lnTo>
                <a:lnTo>
                  <a:pt x="102896" y="607076"/>
                </a:lnTo>
                <a:lnTo>
                  <a:pt x="101757" y="569046"/>
                </a:lnTo>
                <a:lnTo>
                  <a:pt x="100294" y="527464"/>
                </a:lnTo>
                <a:lnTo>
                  <a:pt x="98613" y="483516"/>
                </a:lnTo>
                <a:lnTo>
                  <a:pt x="97491" y="438694"/>
                </a:lnTo>
                <a:lnTo>
                  <a:pt x="96744" y="393292"/>
                </a:lnTo>
                <a:lnTo>
                  <a:pt x="96246" y="347501"/>
                </a:lnTo>
                <a:lnTo>
                  <a:pt x="95914" y="306390"/>
                </a:lnTo>
                <a:lnTo>
                  <a:pt x="95693" y="268400"/>
                </a:lnTo>
                <a:lnTo>
                  <a:pt x="95545" y="232489"/>
                </a:lnTo>
                <a:lnTo>
                  <a:pt x="95446" y="202199"/>
                </a:lnTo>
                <a:lnTo>
                  <a:pt x="95381" y="175656"/>
                </a:lnTo>
                <a:lnTo>
                  <a:pt x="95309" y="132052"/>
                </a:lnTo>
                <a:lnTo>
                  <a:pt x="94562" y="89787"/>
                </a:lnTo>
                <a:lnTo>
                  <a:pt x="89162" y="54882"/>
                </a:lnTo>
                <a:lnTo>
                  <a:pt x="89074" y="54867"/>
                </a:lnTo>
                <a:lnTo>
                  <a:pt x="88922" y="58376"/>
                </a:lnTo>
                <a:lnTo>
                  <a:pt x="92277" y="62235"/>
                </a:lnTo>
                <a:lnTo>
                  <a:pt x="95810" y="64004"/>
                </a:lnTo>
                <a:lnTo>
                  <a:pt x="113940" y="65139"/>
                </a:lnTo>
                <a:lnTo>
                  <a:pt x="153295" y="64658"/>
                </a:lnTo>
                <a:lnTo>
                  <a:pt x="186899" y="62023"/>
                </a:lnTo>
                <a:lnTo>
                  <a:pt x="209267" y="59627"/>
                </a:lnTo>
                <a:lnTo>
                  <a:pt x="234761" y="56619"/>
                </a:lnTo>
                <a:lnTo>
                  <a:pt x="262341" y="53203"/>
                </a:lnTo>
                <a:lnTo>
                  <a:pt x="295544" y="49513"/>
                </a:lnTo>
                <a:lnTo>
                  <a:pt x="332496" y="45643"/>
                </a:lnTo>
                <a:lnTo>
                  <a:pt x="371948" y="41652"/>
                </a:lnTo>
                <a:lnTo>
                  <a:pt x="418709" y="36874"/>
                </a:lnTo>
                <a:lnTo>
                  <a:pt x="470345" y="31573"/>
                </a:lnTo>
                <a:lnTo>
                  <a:pt x="525230" y="25921"/>
                </a:lnTo>
                <a:lnTo>
                  <a:pt x="587221" y="20743"/>
                </a:lnTo>
                <a:lnTo>
                  <a:pt x="653947" y="15879"/>
                </a:lnTo>
                <a:lnTo>
                  <a:pt x="723831" y="11226"/>
                </a:lnTo>
                <a:lnTo>
                  <a:pt x="800760" y="7418"/>
                </a:lnTo>
                <a:lnTo>
                  <a:pt x="882384" y="4174"/>
                </a:lnTo>
                <a:lnTo>
                  <a:pt x="967139" y="1306"/>
                </a:lnTo>
                <a:lnTo>
                  <a:pt x="1056099" y="99"/>
                </a:lnTo>
                <a:lnTo>
                  <a:pt x="1147859" y="0"/>
                </a:lnTo>
                <a:lnTo>
                  <a:pt x="1241490" y="640"/>
                </a:lnTo>
                <a:lnTo>
                  <a:pt x="1332133" y="1772"/>
                </a:lnTo>
                <a:lnTo>
                  <a:pt x="1420784" y="3232"/>
                </a:lnTo>
                <a:lnTo>
                  <a:pt x="1508106" y="4911"/>
                </a:lnTo>
                <a:lnTo>
                  <a:pt x="1591015" y="6736"/>
                </a:lnTo>
                <a:lnTo>
                  <a:pt x="1670983" y="8658"/>
                </a:lnTo>
                <a:lnTo>
                  <a:pt x="1748988" y="10645"/>
                </a:lnTo>
                <a:lnTo>
                  <a:pt x="1819335" y="12675"/>
                </a:lnTo>
                <a:lnTo>
                  <a:pt x="1884580" y="14734"/>
                </a:lnTo>
                <a:lnTo>
                  <a:pt x="1946420" y="16812"/>
                </a:lnTo>
                <a:lnTo>
                  <a:pt x="2001052" y="18904"/>
                </a:lnTo>
                <a:lnTo>
                  <a:pt x="2050879" y="21003"/>
                </a:lnTo>
                <a:lnTo>
                  <a:pt x="2097503" y="23108"/>
                </a:lnTo>
                <a:lnTo>
                  <a:pt x="2135641" y="25218"/>
                </a:lnTo>
                <a:lnTo>
                  <a:pt x="2168122" y="27329"/>
                </a:lnTo>
                <a:lnTo>
                  <a:pt x="2196831" y="29443"/>
                </a:lnTo>
                <a:lnTo>
                  <a:pt x="2254250" y="336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33" name="SMARTInkShape-Group586"/>
          <p:cNvGrpSpPr/>
          <p:nvPr/>
        </p:nvGrpSpPr>
        <p:grpSpPr>
          <a:xfrm>
            <a:off x="8249793" y="3893433"/>
            <a:ext cx="1996457" cy="589668"/>
            <a:chOff x="8249793" y="3893433"/>
            <a:chExt cx="1996457" cy="589668"/>
          </a:xfrm>
        </p:grpSpPr>
        <p:sp>
          <p:nvSpPr>
            <p:cNvPr id="20117" name="SMARTInkShape-3322"/>
            <p:cNvSpPr/>
            <p:nvPr>
              <p:custDataLst>
                <p:tags r:id="rId206"/>
              </p:custDataLst>
            </p:nvPr>
          </p:nvSpPr>
          <p:spPr>
            <a:xfrm>
              <a:off x="10077450" y="3984142"/>
              <a:ext cx="168800" cy="498959"/>
            </a:xfrm>
            <a:custGeom>
              <a:avLst/>
              <a:gdLst/>
              <a:ahLst/>
              <a:cxnLst/>
              <a:rect l="0" t="0" r="0" b="0"/>
              <a:pathLst>
                <a:path w="168800" h="498959">
                  <a:moveTo>
                    <a:pt x="127000" y="3658"/>
                  </a:moveTo>
                  <a:lnTo>
                    <a:pt x="127000" y="3658"/>
                  </a:lnTo>
                  <a:lnTo>
                    <a:pt x="127000" y="287"/>
                  </a:lnTo>
                  <a:lnTo>
                    <a:pt x="127705" y="0"/>
                  </a:lnTo>
                  <a:lnTo>
                    <a:pt x="130371" y="1562"/>
                  </a:lnTo>
                  <a:lnTo>
                    <a:pt x="135839" y="6407"/>
                  </a:lnTo>
                  <a:lnTo>
                    <a:pt x="148668" y="52764"/>
                  </a:lnTo>
                  <a:lnTo>
                    <a:pt x="158033" y="97450"/>
                  </a:lnTo>
                  <a:lnTo>
                    <a:pt x="162504" y="121219"/>
                  </a:lnTo>
                  <a:lnTo>
                    <a:pt x="165487" y="148354"/>
                  </a:lnTo>
                  <a:lnTo>
                    <a:pt x="167473" y="177733"/>
                  </a:lnTo>
                  <a:lnTo>
                    <a:pt x="168799" y="208608"/>
                  </a:lnTo>
                  <a:lnTo>
                    <a:pt x="168271" y="239775"/>
                  </a:lnTo>
                  <a:lnTo>
                    <a:pt x="166508" y="271135"/>
                  </a:lnTo>
                  <a:lnTo>
                    <a:pt x="163924" y="302627"/>
                  </a:lnTo>
                  <a:lnTo>
                    <a:pt x="158670" y="331381"/>
                  </a:lnTo>
                  <a:lnTo>
                    <a:pt x="151641" y="358312"/>
                  </a:lnTo>
                  <a:lnTo>
                    <a:pt x="131601" y="405404"/>
                  </a:lnTo>
                  <a:lnTo>
                    <a:pt x="101529" y="440445"/>
                  </a:lnTo>
                  <a:lnTo>
                    <a:pt x="63233" y="466367"/>
                  </a:lnTo>
                  <a:lnTo>
                    <a:pt x="0" y="498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8" name="SMARTInkShape-3323"/>
            <p:cNvSpPr/>
            <p:nvPr>
              <p:custDataLst>
                <p:tags r:id="rId207"/>
              </p:custDataLst>
            </p:nvPr>
          </p:nvSpPr>
          <p:spPr>
            <a:xfrm>
              <a:off x="9680091" y="4370022"/>
              <a:ext cx="219560" cy="81172"/>
            </a:xfrm>
            <a:custGeom>
              <a:avLst/>
              <a:gdLst/>
              <a:ahLst/>
              <a:cxnLst/>
              <a:rect l="0" t="0" r="0" b="0"/>
              <a:pathLst>
                <a:path w="219560" h="81172">
                  <a:moveTo>
                    <a:pt x="3659" y="17828"/>
                  </a:moveTo>
                  <a:lnTo>
                    <a:pt x="3659" y="17828"/>
                  </a:lnTo>
                  <a:lnTo>
                    <a:pt x="288" y="17828"/>
                  </a:lnTo>
                  <a:lnTo>
                    <a:pt x="0" y="17122"/>
                  </a:lnTo>
                  <a:lnTo>
                    <a:pt x="1561" y="14457"/>
                  </a:lnTo>
                  <a:lnTo>
                    <a:pt x="6408" y="8989"/>
                  </a:lnTo>
                  <a:lnTo>
                    <a:pt x="19054" y="2901"/>
                  </a:lnTo>
                  <a:lnTo>
                    <a:pt x="42950" y="0"/>
                  </a:lnTo>
                  <a:lnTo>
                    <a:pt x="79178" y="5846"/>
                  </a:lnTo>
                  <a:lnTo>
                    <a:pt x="85756" y="7724"/>
                  </a:lnTo>
                  <a:lnTo>
                    <a:pt x="90143" y="11092"/>
                  </a:lnTo>
                  <a:lnTo>
                    <a:pt x="95012" y="20479"/>
                  </a:lnTo>
                  <a:lnTo>
                    <a:pt x="94194" y="26650"/>
                  </a:lnTo>
                  <a:lnTo>
                    <a:pt x="87641" y="41034"/>
                  </a:lnTo>
                  <a:lnTo>
                    <a:pt x="75793" y="53071"/>
                  </a:lnTo>
                  <a:lnTo>
                    <a:pt x="45587" y="75307"/>
                  </a:lnTo>
                  <a:lnTo>
                    <a:pt x="45017" y="77314"/>
                  </a:lnTo>
                  <a:lnTo>
                    <a:pt x="46047" y="78652"/>
                  </a:lnTo>
                  <a:lnTo>
                    <a:pt x="70096" y="80799"/>
                  </a:lnTo>
                  <a:lnTo>
                    <a:pt x="107227" y="81171"/>
                  </a:lnTo>
                  <a:lnTo>
                    <a:pt x="153663" y="80576"/>
                  </a:lnTo>
                  <a:lnTo>
                    <a:pt x="197524" y="76950"/>
                  </a:lnTo>
                  <a:lnTo>
                    <a:pt x="219559" y="74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9" name="SMARTInkShape-3324"/>
            <p:cNvSpPr/>
            <p:nvPr>
              <p:custDataLst>
                <p:tags r:id="rId208"/>
              </p:custDataLst>
            </p:nvPr>
          </p:nvSpPr>
          <p:spPr>
            <a:xfrm>
              <a:off x="9245600" y="4286250"/>
              <a:ext cx="679451" cy="63501"/>
            </a:xfrm>
            <a:custGeom>
              <a:avLst/>
              <a:gdLst/>
              <a:ahLst/>
              <a:cxnLst/>
              <a:rect l="0" t="0" r="0" b="0"/>
              <a:pathLst>
                <a:path w="679451" h="63501">
                  <a:moveTo>
                    <a:pt x="0" y="63500"/>
                  </a:moveTo>
                  <a:lnTo>
                    <a:pt x="0" y="63500"/>
                  </a:lnTo>
                  <a:lnTo>
                    <a:pt x="37037" y="56592"/>
                  </a:lnTo>
                  <a:lnTo>
                    <a:pt x="69376" y="51963"/>
                  </a:lnTo>
                  <a:lnTo>
                    <a:pt x="107269" y="45202"/>
                  </a:lnTo>
                  <a:lnTo>
                    <a:pt x="132190" y="42129"/>
                  </a:lnTo>
                  <a:lnTo>
                    <a:pt x="160799" y="39375"/>
                  </a:lnTo>
                  <a:lnTo>
                    <a:pt x="191867" y="36833"/>
                  </a:lnTo>
                  <a:lnTo>
                    <a:pt x="225983" y="33728"/>
                  </a:lnTo>
                  <a:lnTo>
                    <a:pt x="262134" y="30246"/>
                  </a:lnTo>
                  <a:lnTo>
                    <a:pt x="299638" y="26514"/>
                  </a:lnTo>
                  <a:lnTo>
                    <a:pt x="338754" y="23321"/>
                  </a:lnTo>
                  <a:lnTo>
                    <a:pt x="378939" y="20486"/>
                  </a:lnTo>
                  <a:lnTo>
                    <a:pt x="419844" y="17890"/>
                  </a:lnTo>
                  <a:lnTo>
                    <a:pt x="458401" y="15454"/>
                  </a:lnTo>
                  <a:lnTo>
                    <a:pt x="495395" y="13125"/>
                  </a:lnTo>
                  <a:lnTo>
                    <a:pt x="531345" y="10867"/>
                  </a:lnTo>
                  <a:lnTo>
                    <a:pt x="561663" y="8656"/>
                  </a:lnTo>
                  <a:lnTo>
                    <a:pt x="588227" y="6476"/>
                  </a:lnTo>
                  <a:lnTo>
                    <a:pt x="630439" y="2878"/>
                  </a:lnTo>
                  <a:lnTo>
                    <a:pt x="679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0" name="SMARTInkShape-3325"/>
            <p:cNvSpPr/>
            <p:nvPr>
              <p:custDataLst>
                <p:tags r:id="rId209"/>
              </p:custDataLst>
            </p:nvPr>
          </p:nvSpPr>
          <p:spPr>
            <a:xfrm>
              <a:off x="9893387" y="4140200"/>
              <a:ext cx="94603" cy="88901"/>
            </a:xfrm>
            <a:custGeom>
              <a:avLst/>
              <a:gdLst/>
              <a:ahLst/>
              <a:cxnLst/>
              <a:rect l="0" t="0" r="0" b="0"/>
              <a:pathLst>
                <a:path w="94603" h="88901">
                  <a:moveTo>
                    <a:pt x="18963" y="0"/>
                  </a:moveTo>
                  <a:lnTo>
                    <a:pt x="18963" y="0"/>
                  </a:lnTo>
                  <a:lnTo>
                    <a:pt x="10124" y="8838"/>
                  </a:lnTo>
                  <a:lnTo>
                    <a:pt x="7978" y="14746"/>
                  </a:lnTo>
                  <a:lnTo>
                    <a:pt x="0" y="61807"/>
                  </a:lnTo>
                  <a:lnTo>
                    <a:pt x="678" y="61666"/>
                  </a:lnTo>
                  <a:lnTo>
                    <a:pt x="3309" y="59627"/>
                  </a:lnTo>
                  <a:lnTo>
                    <a:pt x="38414" y="13759"/>
                  </a:lnTo>
                  <a:lnTo>
                    <a:pt x="47833" y="6585"/>
                  </a:lnTo>
                  <a:lnTo>
                    <a:pt x="56724" y="2927"/>
                  </a:lnTo>
                  <a:lnTo>
                    <a:pt x="61071" y="1951"/>
                  </a:lnTo>
                  <a:lnTo>
                    <a:pt x="77300" y="3949"/>
                  </a:lnTo>
                  <a:lnTo>
                    <a:pt x="85578" y="9046"/>
                  </a:lnTo>
                  <a:lnTo>
                    <a:pt x="88773" y="12380"/>
                  </a:lnTo>
                  <a:lnTo>
                    <a:pt x="92323" y="21730"/>
                  </a:lnTo>
                  <a:lnTo>
                    <a:pt x="94602" y="44979"/>
                  </a:lnTo>
                  <a:lnTo>
                    <a:pt x="91625" y="63657"/>
                  </a:lnTo>
                  <a:lnTo>
                    <a:pt x="78125" y="86034"/>
                  </a:lnTo>
                  <a:lnTo>
                    <a:pt x="76749" y="86989"/>
                  </a:lnTo>
                  <a:lnTo>
                    <a:pt x="6976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1" name="SMARTInkShape-3326"/>
            <p:cNvSpPr/>
            <p:nvPr>
              <p:custDataLst>
                <p:tags r:id="rId210"/>
              </p:custDataLst>
            </p:nvPr>
          </p:nvSpPr>
          <p:spPr>
            <a:xfrm>
              <a:off x="9749015" y="4076700"/>
              <a:ext cx="277636" cy="30868"/>
            </a:xfrm>
            <a:custGeom>
              <a:avLst/>
              <a:gdLst/>
              <a:ahLst/>
              <a:cxnLst/>
              <a:rect l="0" t="0" r="0" b="0"/>
              <a:pathLst>
                <a:path w="277636" h="30868">
                  <a:moveTo>
                    <a:pt x="10935" y="25400"/>
                  </a:moveTo>
                  <a:lnTo>
                    <a:pt x="10935" y="25400"/>
                  </a:lnTo>
                  <a:lnTo>
                    <a:pt x="4192" y="25400"/>
                  </a:lnTo>
                  <a:lnTo>
                    <a:pt x="2207" y="26105"/>
                  </a:lnTo>
                  <a:lnTo>
                    <a:pt x="883" y="27281"/>
                  </a:lnTo>
                  <a:lnTo>
                    <a:pt x="0" y="28771"/>
                  </a:lnTo>
                  <a:lnTo>
                    <a:pt x="822" y="29764"/>
                  </a:lnTo>
                  <a:lnTo>
                    <a:pt x="5500" y="30867"/>
                  </a:lnTo>
                  <a:lnTo>
                    <a:pt x="33666" y="30164"/>
                  </a:lnTo>
                  <a:lnTo>
                    <a:pt x="80701" y="22265"/>
                  </a:lnTo>
                  <a:lnTo>
                    <a:pt x="121434" y="17421"/>
                  </a:lnTo>
                  <a:lnTo>
                    <a:pt x="165409" y="12917"/>
                  </a:lnTo>
                  <a:lnTo>
                    <a:pt x="208001" y="8563"/>
                  </a:lnTo>
                  <a:lnTo>
                    <a:pt x="254806" y="2851"/>
                  </a:lnTo>
                  <a:lnTo>
                    <a:pt x="277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2" name="SMARTInkShape-3327"/>
            <p:cNvSpPr/>
            <p:nvPr>
              <p:custDataLst>
                <p:tags r:id="rId211"/>
              </p:custDataLst>
            </p:nvPr>
          </p:nvSpPr>
          <p:spPr>
            <a:xfrm>
              <a:off x="10020300" y="3924300"/>
              <a:ext cx="30248" cy="27656"/>
            </a:xfrm>
            <a:custGeom>
              <a:avLst/>
              <a:gdLst/>
              <a:ahLst/>
              <a:cxnLst/>
              <a:rect l="0" t="0" r="0" b="0"/>
              <a:pathLst>
                <a:path w="30248" h="27656">
                  <a:moveTo>
                    <a:pt x="19050" y="0"/>
                  </a:moveTo>
                  <a:lnTo>
                    <a:pt x="19050" y="0"/>
                  </a:lnTo>
                  <a:lnTo>
                    <a:pt x="12307" y="0"/>
                  </a:lnTo>
                  <a:lnTo>
                    <a:pt x="7117" y="1881"/>
                  </a:lnTo>
                  <a:lnTo>
                    <a:pt x="4745" y="3371"/>
                  </a:lnTo>
                  <a:lnTo>
                    <a:pt x="3165" y="5069"/>
                  </a:lnTo>
                  <a:lnTo>
                    <a:pt x="1405" y="8838"/>
                  </a:lnTo>
                  <a:lnTo>
                    <a:pt x="2508" y="14747"/>
                  </a:lnTo>
                  <a:lnTo>
                    <a:pt x="7093" y="24125"/>
                  </a:lnTo>
                  <a:lnTo>
                    <a:pt x="8961" y="26666"/>
                  </a:lnTo>
                  <a:lnTo>
                    <a:pt x="11619" y="27655"/>
                  </a:lnTo>
                  <a:lnTo>
                    <a:pt x="26675" y="25836"/>
                  </a:lnTo>
                  <a:lnTo>
                    <a:pt x="28368" y="24280"/>
                  </a:lnTo>
                  <a:lnTo>
                    <a:pt x="30247" y="18787"/>
                  </a:lnTo>
                  <a:lnTo>
                    <a:pt x="29201" y="11642"/>
                  </a:lnTo>
                  <a:lnTo>
                    <a:pt x="27934" y="7762"/>
                  </a:lnTo>
                  <a:lnTo>
                    <a:pt x="25678" y="5174"/>
                  </a:lnTo>
                  <a:lnTo>
                    <a:pt x="19407" y="2300"/>
                  </a:lnTo>
                  <a:lnTo>
                    <a:pt x="11919" y="2903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3" name="SMARTInkShape-3328"/>
            <p:cNvSpPr/>
            <p:nvPr>
              <p:custDataLst>
                <p:tags r:id="rId212"/>
              </p:custDataLst>
            </p:nvPr>
          </p:nvSpPr>
          <p:spPr>
            <a:xfrm>
              <a:off x="10001250" y="40068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30" y="3371"/>
                  </a:lnTo>
                  <a:lnTo>
                    <a:pt x="7674" y="8789"/>
                  </a:lnTo>
                  <a:lnTo>
                    <a:pt x="5696" y="3960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4" name="SMARTInkShape-3329"/>
            <p:cNvSpPr/>
            <p:nvPr>
              <p:custDataLst>
                <p:tags r:id="rId213"/>
              </p:custDataLst>
            </p:nvPr>
          </p:nvSpPr>
          <p:spPr>
            <a:xfrm>
              <a:off x="9867900" y="3893433"/>
              <a:ext cx="101601" cy="183268"/>
            </a:xfrm>
            <a:custGeom>
              <a:avLst/>
              <a:gdLst/>
              <a:ahLst/>
              <a:cxnLst/>
              <a:rect l="0" t="0" r="0" b="0"/>
              <a:pathLst>
                <a:path w="101601" h="183268">
                  <a:moveTo>
                    <a:pt x="101600" y="5467"/>
                  </a:moveTo>
                  <a:lnTo>
                    <a:pt x="101600" y="5467"/>
                  </a:lnTo>
                  <a:lnTo>
                    <a:pt x="98229" y="2096"/>
                  </a:lnTo>
                  <a:lnTo>
                    <a:pt x="94693" y="441"/>
                  </a:lnTo>
                  <a:lnTo>
                    <a:pt x="92761" y="0"/>
                  </a:lnTo>
                  <a:lnTo>
                    <a:pt x="86854" y="3273"/>
                  </a:lnTo>
                  <a:lnTo>
                    <a:pt x="78818" y="11547"/>
                  </a:lnTo>
                  <a:lnTo>
                    <a:pt x="50309" y="55509"/>
                  </a:lnTo>
                  <a:lnTo>
                    <a:pt x="34030" y="96752"/>
                  </a:lnTo>
                  <a:lnTo>
                    <a:pt x="13777" y="138870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5" name="SMARTInkShape-3330"/>
            <p:cNvSpPr/>
            <p:nvPr>
              <p:custDataLst>
                <p:tags r:id="rId214"/>
              </p:custDataLst>
            </p:nvPr>
          </p:nvSpPr>
          <p:spPr>
            <a:xfrm>
              <a:off x="9855198" y="3924300"/>
              <a:ext cx="95253" cy="120651"/>
            </a:xfrm>
            <a:custGeom>
              <a:avLst/>
              <a:gdLst/>
              <a:ahLst/>
              <a:cxnLst/>
              <a:rect l="0" t="0" r="0" b="0"/>
              <a:pathLst>
                <a:path w="95253" h="1206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43623" y="42635"/>
                  </a:lnTo>
                  <a:lnTo>
                    <a:pt x="75572" y="88183"/>
                  </a:lnTo>
                  <a:lnTo>
                    <a:pt x="9525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6" name="SMARTInkShape-3331"/>
            <p:cNvSpPr/>
            <p:nvPr>
              <p:custDataLst>
                <p:tags r:id="rId215"/>
              </p:custDataLst>
            </p:nvPr>
          </p:nvSpPr>
          <p:spPr>
            <a:xfrm>
              <a:off x="9666172" y="3911678"/>
              <a:ext cx="112829" cy="157815"/>
            </a:xfrm>
            <a:custGeom>
              <a:avLst/>
              <a:gdLst/>
              <a:ahLst/>
              <a:cxnLst/>
              <a:rect l="0" t="0" r="0" b="0"/>
              <a:pathLst>
                <a:path w="112829" h="157815">
                  <a:moveTo>
                    <a:pt x="87428" y="6272"/>
                  </a:moveTo>
                  <a:lnTo>
                    <a:pt x="87428" y="6272"/>
                  </a:lnTo>
                  <a:lnTo>
                    <a:pt x="99361" y="1246"/>
                  </a:lnTo>
                  <a:lnTo>
                    <a:pt x="106062" y="0"/>
                  </a:lnTo>
                  <a:lnTo>
                    <a:pt x="64404" y="23689"/>
                  </a:lnTo>
                  <a:lnTo>
                    <a:pt x="23683" y="44436"/>
                  </a:lnTo>
                  <a:lnTo>
                    <a:pt x="9708" y="52867"/>
                  </a:lnTo>
                  <a:lnTo>
                    <a:pt x="3497" y="61318"/>
                  </a:lnTo>
                  <a:lnTo>
                    <a:pt x="0" y="70638"/>
                  </a:lnTo>
                  <a:lnTo>
                    <a:pt x="919" y="72466"/>
                  </a:lnTo>
                  <a:lnTo>
                    <a:pt x="2946" y="73685"/>
                  </a:lnTo>
                  <a:lnTo>
                    <a:pt x="10368" y="75039"/>
                  </a:lnTo>
                  <a:lnTo>
                    <a:pt x="53684" y="77940"/>
                  </a:lnTo>
                  <a:lnTo>
                    <a:pt x="58582" y="79450"/>
                  </a:lnTo>
                  <a:lnTo>
                    <a:pt x="60437" y="82574"/>
                  </a:lnTo>
                  <a:lnTo>
                    <a:pt x="60261" y="86773"/>
                  </a:lnTo>
                  <a:lnTo>
                    <a:pt x="58733" y="91689"/>
                  </a:lnTo>
                  <a:lnTo>
                    <a:pt x="51391" y="100915"/>
                  </a:lnTo>
                  <a:lnTo>
                    <a:pt x="5430" y="134659"/>
                  </a:lnTo>
                  <a:lnTo>
                    <a:pt x="1595" y="140473"/>
                  </a:lnTo>
                  <a:lnTo>
                    <a:pt x="1984" y="143012"/>
                  </a:lnTo>
                  <a:lnTo>
                    <a:pt x="6178" y="147714"/>
                  </a:lnTo>
                  <a:lnTo>
                    <a:pt x="23216" y="154327"/>
                  </a:lnTo>
                  <a:lnTo>
                    <a:pt x="62985" y="157814"/>
                  </a:lnTo>
                  <a:lnTo>
                    <a:pt x="95718" y="156621"/>
                  </a:lnTo>
                  <a:lnTo>
                    <a:pt x="112828" y="15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7" name="SMARTInkShape-3332"/>
            <p:cNvSpPr/>
            <p:nvPr>
              <p:custDataLst>
                <p:tags r:id="rId216"/>
              </p:custDataLst>
            </p:nvPr>
          </p:nvSpPr>
          <p:spPr>
            <a:xfrm>
              <a:off x="9372600" y="40640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3"/>
                  </a:lnTo>
                  <a:lnTo>
                    <a:pt x="65801" y="12757"/>
                  </a:lnTo>
                  <a:lnTo>
                    <a:pt x="112586" y="63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8" name="SMARTInkShape-3333"/>
            <p:cNvSpPr/>
            <p:nvPr>
              <p:custDataLst>
                <p:tags r:id="rId217"/>
              </p:custDataLst>
            </p:nvPr>
          </p:nvSpPr>
          <p:spPr>
            <a:xfrm>
              <a:off x="9144000" y="3973650"/>
              <a:ext cx="139753" cy="195212"/>
            </a:xfrm>
            <a:custGeom>
              <a:avLst/>
              <a:gdLst/>
              <a:ahLst/>
              <a:cxnLst/>
              <a:rect l="0" t="0" r="0" b="0"/>
              <a:pathLst>
                <a:path w="139753" h="195212">
                  <a:moveTo>
                    <a:pt x="0" y="33200"/>
                  </a:moveTo>
                  <a:lnTo>
                    <a:pt x="0" y="33200"/>
                  </a:lnTo>
                  <a:lnTo>
                    <a:pt x="5025" y="21267"/>
                  </a:lnTo>
                  <a:lnTo>
                    <a:pt x="5467" y="18895"/>
                  </a:lnTo>
                  <a:lnTo>
                    <a:pt x="16201" y="8814"/>
                  </a:lnTo>
                  <a:lnTo>
                    <a:pt x="46272" y="261"/>
                  </a:lnTo>
                  <a:lnTo>
                    <a:pt x="76347" y="0"/>
                  </a:lnTo>
                  <a:lnTo>
                    <a:pt x="90614" y="4569"/>
                  </a:lnTo>
                  <a:lnTo>
                    <a:pt x="96393" y="7762"/>
                  </a:lnTo>
                  <a:lnTo>
                    <a:pt x="99538" y="12008"/>
                  </a:lnTo>
                  <a:lnTo>
                    <a:pt x="100933" y="16956"/>
                  </a:lnTo>
                  <a:lnTo>
                    <a:pt x="101156" y="22370"/>
                  </a:lnTo>
                  <a:lnTo>
                    <a:pt x="97638" y="34031"/>
                  </a:lnTo>
                  <a:lnTo>
                    <a:pt x="94725" y="40104"/>
                  </a:lnTo>
                  <a:lnTo>
                    <a:pt x="83964" y="50615"/>
                  </a:lnTo>
                  <a:lnTo>
                    <a:pt x="53763" y="69578"/>
                  </a:lnTo>
                  <a:lnTo>
                    <a:pt x="53480" y="70858"/>
                  </a:lnTo>
                  <a:lnTo>
                    <a:pt x="55050" y="74161"/>
                  </a:lnTo>
                  <a:lnTo>
                    <a:pt x="63270" y="79987"/>
                  </a:lnTo>
                  <a:lnTo>
                    <a:pt x="106321" y="100371"/>
                  </a:lnTo>
                  <a:lnTo>
                    <a:pt x="131146" y="122825"/>
                  </a:lnTo>
                  <a:lnTo>
                    <a:pt x="136113" y="128933"/>
                  </a:lnTo>
                  <a:lnTo>
                    <a:pt x="139752" y="143246"/>
                  </a:lnTo>
                  <a:lnTo>
                    <a:pt x="139735" y="151014"/>
                  </a:lnTo>
                  <a:lnTo>
                    <a:pt x="137607" y="157604"/>
                  </a:lnTo>
                  <a:lnTo>
                    <a:pt x="129596" y="168689"/>
                  </a:lnTo>
                  <a:lnTo>
                    <a:pt x="109817" y="186234"/>
                  </a:lnTo>
                  <a:lnTo>
                    <a:pt x="94199" y="192937"/>
                  </a:lnTo>
                  <a:lnTo>
                    <a:pt x="79260" y="195211"/>
                  </a:lnTo>
                  <a:lnTo>
                    <a:pt x="67918" y="193870"/>
                  </a:lnTo>
                  <a:lnTo>
                    <a:pt x="65034" y="190407"/>
                  </a:lnTo>
                  <a:lnTo>
                    <a:pt x="63500" y="16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9" name="SMARTInkShape-3334"/>
            <p:cNvSpPr/>
            <p:nvPr>
              <p:custDataLst>
                <p:tags r:id="rId218"/>
              </p:custDataLst>
            </p:nvPr>
          </p:nvSpPr>
          <p:spPr>
            <a:xfrm>
              <a:off x="8944889" y="3952679"/>
              <a:ext cx="141962" cy="403422"/>
            </a:xfrm>
            <a:custGeom>
              <a:avLst/>
              <a:gdLst/>
              <a:ahLst/>
              <a:cxnLst/>
              <a:rect l="0" t="0" r="0" b="0"/>
              <a:pathLst>
                <a:path w="141962" h="403422">
                  <a:moveTo>
                    <a:pt x="103861" y="3371"/>
                  </a:moveTo>
                  <a:lnTo>
                    <a:pt x="103861" y="3371"/>
                  </a:lnTo>
                  <a:lnTo>
                    <a:pt x="100490" y="0"/>
                  </a:lnTo>
                  <a:lnTo>
                    <a:pt x="91308" y="227"/>
                  </a:lnTo>
                  <a:lnTo>
                    <a:pt x="84908" y="1275"/>
                  </a:lnTo>
                  <a:lnTo>
                    <a:pt x="72155" y="8084"/>
                  </a:lnTo>
                  <a:lnTo>
                    <a:pt x="58725" y="20988"/>
                  </a:lnTo>
                  <a:lnTo>
                    <a:pt x="36002" y="58842"/>
                  </a:lnTo>
                  <a:lnTo>
                    <a:pt x="22195" y="96934"/>
                  </a:lnTo>
                  <a:lnTo>
                    <a:pt x="10885" y="143497"/>
                  </a:lnTo>
                  <a:lnTo>
                    <a:pt x="5893" y="168755"/>
                  </a:lnTo>
                  <a:lnTo>
                    <a:pt x="2566" y="193354"/>
                  </a:lnTo>
                  <a:lnTo>
                    <a:pt x="348" y="217516"/>
                  </a:lnTo>
                  <a:lnTo>
                    <a:pt x="0" y="262941"/>
                  </a:lnTo>
                  <a:lnTo>
                    <a:pt x="6897" y="301945"/>
                  </a:lnTo>
                  <a:lnTo>
                    <a:pt x="32798" y="348894"/>
                  </a:lnTo>
                  <a:lnTo>
                    <a:pt x="77360" y="386770"/>
                  </a:lnTo>
                  <a:lnTo>
                    <a:pt x="94197" y="398608"/>
                  </a:lnTo>
                  <a:lnTo>
                    <a:pt x="112502" y="402928"/>
                  </a:lnTo>
                  <a:lnTo>
                    <a:pt x="141961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0" name="SMARTInkShape-3335"/>
            <p:cNvSpPr/>
            <p:nvPr>
              <p:custDataLst>
                <p:tags r:id="rId219"/>
              </p:custDataLst>
            </p:nvPr>
          </p:nvSpPr>
          <p:spPr>
            <a:xfrm>
              <a:off x="8648700" y="4083050"/>
              <a:ext cx="114301" cy="203243"/>
            </a:xfrm>
            <a:custGeom>
              <a:avLst/>
              <a:gdLst/>
              <a:ahLst/>
              <a:cxnLst/>
              <a:rect l="0" t="0" r="0" b="0"/>
              <a:pathLst>
                <a:path w="114301" h="203243">
                  <a:moveTo>
                    <a:pt x="0" y="127000"/>
                  </a:moveTo>
                  <a:lnTo>
                    <a:pt x="0" y="127000"/>
                  </a:lnTo>
                  <a:lnTo>
                    <a:pt x="1881" y="106278"/>
                  </a:lnTo>
                  <a:lnTo>
                    <a:pt x="5467" y="92332"/>
                  </a:lnTo>
                  <a:lnTo>
                    <a:pt x="7173" y="91187"/>
                  </a:lnTo>
                  <a:lnTo>
                    <a:pt x="12831" y="89917"/>
                  </a:lnTo>
                  <a:lnTo>
                    <a:pt x="27320" y="92572"/>
                  </a:lnTo>
                  <a:lnTo>
                    <a:pt x="48390" y="101198"/>
                  </a:lnTo>
                  <a:lnTo>
                    <a:pt x="62430" y="120002"/>
                  </a:lnTo>
                  <a:lnTo>
                    <a:pt x="72903" y="144350"/>
                  </a:lnTo>
                  <a:lnTo>
                    <a:pt x="75204" y="164579"/>
                  </a:lnTo>
                  <a:lnTo>
                    <a:pt x="71993" y="181097"/>
                  </a:lnTo>
                  <a:lnTo>
                    <a:pt x="61807" y="202205"/>
                  </a:lnTo>
                  <a:lnTo>
                    <a:pt x="59550" y="203242"/>
                  </a:lnTo>
                  <a:lnTo>
                    <a:pt x="57338" y="202522"/>
                  </a:lnTo>
                  <a:lnTo>
                    <a:pt x="55159" y="200632"/>
                  </a:lnTo>
                  <a:lnTo>
                    <a:pt x="48720" y="181115"/>
                  </a:lnTo>
                  <a:lnTo>
                    <a:pt x="49086" y="146248"/>
                  </a:lnTo>
                  <a:lnTo>
                    <a:pt x="57035" y="101267"/>
                  </a:lnTo>
                  <a:lnTo>
                    <a:pt x="71696" y="62304"/>
                  </a:lnTo>
                  <a:lnTo>
                    <a:pt x="103107" y="2056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1" name="SMARTInkShape-3336"/>
            <p:cNvSpPr/>
            <p:nvPr>
              <p:custDataLst>
                <p:tags r:id="rId220"/>
              </p:custDataLst>
            </p:nvPr>
          </p:nvSpPr>
          <p:spPr>
            <a:xfrm>
              <a:off x="8527807" y="4169004"/>
              <a:ext cx="95494" cy="138016"/>
            </a:xfrm>
            <a:custGeom>
              <a:avLst/>
              <a:gdLst/>
              <a:ahLst/>
              <a:cxnLst/>
              <a:rect l="0" t="0" r="0" b="0"/>
              <a:pathLst>
                <a:path w="95494" h="138016">
                  <a:moveTo>
                    <a:pt x="63743" y="47396"/>
                  </a:moveTo>
                  <a:lnTo>
                    <a:pt x="63743" y="47396"/>
                  </a:lnTo>
                  <a:lnTo>
                    <a:pt x="46736" y="4254"/>
                  </a:lnTo>
                  <a:lnTo>
                    <a:pt x="42543" y="0"/>
                  </a:lnTo>
                  <a:lnTo>
                    <a:pt x="39732" y="982"/>
                  </a:lnTo>
                  <a:lnTo>
                    <a:pt x="32846" y="7717"/>
                  </a:lnTo>
                  <a:lnTo>
                    <a:pt x="12562" y="40839"/>
                  </a:lnTo>
                  <a:lnTo>
                    <a:pt x="757" y="78065"/>
                  </a:lnTo>
                  <a:lnTo>
                    <a:pt x="0" y="101009"/>
                  </a:lnTo>
                  <a:lnTo>
                    <a:pt x="6912" y="127016"/>
                  </a:lnTo>
                  <a:lnTo>
                    <a:pt x="10334" y="132226"/>
                  </a:lnTo>
                  <a:lnTo>
                    <a:pt x="17899" y="138015"/>
                  </a:lnTo>
                  <a:lnTo>
                    <a:pt x="22597" y="137442"/>
                  </a:lnTo>
                  <a:lnTo>
                    <a:pt x="33461" y="131161"/>
                  </a:lnTo>
                  <a:lnTo>
                    <a:pt x="41583" y="119432"/>
                  </a:lnTo>
                  <a:lnTo>
                    <a:pt x="58525" y="77761"/>
                  </a:lnTo>
                  <a:lnTo>
                    <a:pt x="61424" y="65360"/>
                  </a:lnTo>
                  <a:lnTo>
                    <a:pt x="62902" y="63605"/>
                  </a:lnTo>
                  <a:lnTo>
                    <a:pt x="64593" y="64552"/>
                  </a:lnTo>
                  <a:lnTo>
                    <a:pt x="88772" y="109295"/>
                  </a:lnTo>
                  <a:lnTo>
                    <a:pt x="95493" y="123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2" name="SMARTInkShape-3337"/>
            <p:cNvSpPr/>
            <p:nvPr>
              <p:custDataLst>
                <p:tags r:id="rId221"/>
              </p:custDataLst>
            </p:nvPr>
          </p:nvSpPr>
          <p:spPr>
            <a:xfrm>
              <a:off x="8249793" y="3977192"/>
              <a:ext cx="271908" cy="382953"/>
            </a:xfrm>
            <a:custGeom>
              <a:avLst/>
              <a:gdLst/>
              <a:ahLst/>
              <a:cxnLst/>
              <a:rect l="0" t="0" r="0" b="0"/>
              <a:pathLst>
                <a:path w="271908" h="382953">
                  <a:moveTo>
                    <a:pt x="11557" y="80458"/>
                  </a:moveTo>
                  <a:lnTo>
                    <a:pt x="11557" y="80458"/>
                  </a:lnTo>
                  <a:lnTo>
                    <a:pt x="1431" y="58795"/>
                  </a:lnTo>
                  <a:lnTo>
                    <a:pt x="0" y="50604"/>
                  </a:lnTo>
                  <a:lnTo>
                    <a:pt x="324" y="47855"/>
                  </a:lnTo>
                  <a:lnTo>
                    <a:pt x="1247" y="46023"/>
                  </a:lnTo>
                  <a:lnTo>
                    <a:pt x="2567" y="44800"/>
                  </a:lnTo>
                  <a:lnTo>
                    <a:pt x="4151" y="44692"/>
                  </a:lnTo>
                  <a:lnTo>
                    <a:pt x="7795" y="46453"/>
                  </a:lnTo>
                  <a:lnTo>
                    <a:pt x="20556" y="64895"/>
                  </a:lnTo>
                  <a:lnTo>
                    <a:pt x="34370" y="102814"/>
                  </a:lnTo>
                  <a:lnTo>
                    <a:pt x="46861" y="139313"/>
                  </a:lnTo>
                  <a:lnTo>
                    <a:pt x="61114" y="182110"/>
                  </a:lnTo>
                  <a:lnTo>
                    <a:pt x="74505" y="229354"/>
                  </a:lnTo>
                  <a:lnTo>
                    <a:pt x="89393" y="272928"/>
                  </a:lnTo>
                  <a:lnTo>
                    <a:pt x="106123" y="311344"/>
                  </a:lnTo>
                  <a:lnTo>
                    <a:pt x="135375" y="354656"/>
                  </a:lnTo>
                  <a:lnTo>
                    <a:pt x="163562" y="379013"/>
                  </a:lnTo>
                  <a:lnTo>
                    <a:pt x="173894" y="382952"/>
                  </a:lnTo>
                  <a:lnTo>
                    <a:pt x="178344" y="380899"/>
                  </a:lnTo>
                  <a:lnTo>
                    <a:pt x="187049" y="371091"/>
                  </a:lnTo>
                  <a:lnTo>
                    <a:pt x="196512" y="336218"/>
                  </a:lnTo>
                  <a:lnTo>
                    <a:pt x="197711" y="298551"/>
                  </a:lnTo>
                  <a:lnTo>
                    <a:pt x="197043" y="276653"/>
                  </a:lnTo>
                  <a:lnTo>
                    <a:pt x="196598" y="250766"/>
                  </a:lnTo>
                  <a:lnTo>
                    <a:pt x="196301" y="222219"/>
                  </a:lnTo>
                  <a:lnTo>
                    <a:pt x="196102" y="191898"/>
                  </a:lnTo>
                  <a:lnTo>
                    <a:pt x="197383" y="162513"/>
                  </a:lnTo>
                  <a:lnTo>
                    <a:pt x="199646" y="133750"/>
                  </a:lnTo>
                  <a:lnTo>
                    <a:pt x="202567" y="105403"/>
                  </a:lnTo>
                  <a:lnTo>
                    <a:pt x="209574" y="60735"/>
                  </a:lnTo>
                  <a:lnTo>
                    <a:pt x="221453" y="17229"/>
                  </a:lnTo>
                  <a:lnTo>
                    <a:pt x="230147" y="1045"/>
                  </a:lnTo>
                  <a:lnTo>
                    <a:pt x="231366" y="0"/>
                  </a:lnTo>
                  <a:lnTo>
                    <a:pt x="238366" y="4482"/>
                  </a:lnTo>
                  <a:lnTo>
                    <a:pt x="248533" y="14941"/>
                  </a:lnTo>
                  <a:lnTo>
                    <a:pt x="271907" y="48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36" name="SMARTInkShape-Group587"/>
          <p:cNvGrpSpPr/>
          <p:nvPr/>
        </p:nvGrpSpPr>
        <p:grpSpPr>
          <a:xfrm>
            <a:off x="7622691" y="5200650"/>
            <a:ext cx="124310" cy="85922"/>
            <a:chOff x="7622691" y="5200650"/>
            <a:chExt cx="124310" cy="85922"/>
          </a:xfrm>
        </p:grpSpPr>
        <p:sp>
          <p:nvSpPr>
            <p:cNvPr id="20134" name="SMARTInkShape-3338"/>
            <p:cNvSpPr/>
            <p:nvPr>
              <p:custDataLst>
                <p:tags r:id="rId204"/>
              </p:custDataLst>
            </p:nvPr>
          </p:nvSpPr>
          <p:spPr>
            <a:xfrm>
              <a:off x="7639050" y="5264150"/>
              <a:ext cx="107951" cy="22422"/>
            </a:xfrm>
            <a:custGeom>
              <a:avLst/>
              <a:gdLst/>
              <a:ahLst/>
              <a:cxnLst/>
              <a:rect l="0" t="0" r="0" b="0"/>
              <a:pathLst>
                <a:path w="107951" h="22422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25694" y="21146"/>
                  </a:lnTo>
                  <a:lnTo>
                    <a:pt x="72602" y="955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5" name="SMARTInkShape-3339"/>
            <p:cNvSpPr/>
            <p:nvPr>
              <p:custDataLst>
                <p:tags r:id="rId205"/>
              </p:custDataLst>
            </p:nvPr>
          </p:nvSpPr>
          <p:spPr>
            <a:xfrm>
              <a:off x="7622691" y="5200650"/>
              <a:ext cx="124310" cy="31751"/>
            </a:xfrm>
            <a:custGeom>
              <a:avLst/>
              <a:gdLst/>
              <a:ahLst/>
              <a:cxnLst/>
              <a:rect l="0" t="0" r="0" b="0"/>
              <a:pathLst>
                <a:path w="1243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6681"/>
                  </a:lnTo>
                  <a:lnTo>
                    <a:pt x="514" y="24843"/>
                  </a:lnTo>
                  <a:lnTo>
                    <a:pt x="1561" y="22911"/>
                  </a:lnTo>
                  <a:lnTo>
                    <a:pt x="3673" y="21624"/>
                  </a:lnTo>
                  <a:lnTo>
                    <a:pt x="46885" y="9149"/>
                  </a:lnTo>
                  <a:lnTo>
                    <a:pt x="83260" y="5298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37" name="SMARTInkShape-3340"/>
          <p:cNvSpPr/>
          <p:nvPr>
            <p:custDataLst>
              <p:tags r:id="rId3"/>
            </p:custDataLst>
          </p:nvPr>
        </p:nvSpPr>
        <p:spPr>
          <a:xfrm>
            <a:off x="8070850" y="4936508"/>
            <a:ext cx="1720851" cy="511664"/>
          </a:xfrm>
          <a:custGeom>
            <a:avLst/>
            <a:gdLst/>
            <a:ahLst/>
            <a:cxnLst/>
            <a:rect l="0" t="0" r="0" b="0"/>
            <a:pathLst>
              <a:path w="1720851" h="511664">
                <a:moveTo>
                  <a:pt x="0" y="346692"/>
                </a:moveTo>
                <a:lnTo>
                  <a:pt x="0" y="346692"/>
                </a:lnTo>
                <a:lnTo>
                  <a:pt x="3763" y="385923"/>
                </a:lnTo>
                <a:lnTo>
                  <a:pt x="21047" y="432445"/>
                </a:lnTo>
                <a:lnTo>
                  <a:pt x="40480" y="474194"/>
                </a:lnTo>
                <a:lnTo>
                  <a:pt x="66270" y="510442"/>
                </a:lnTo>
                <a:lnTo>
                  <a:pt x="68874" y="511598"/>
                </a:lnTo>
                <a:lnTo>
                  <a:pt x="71316" y="511663"/>
                </a:lnTo>
                <a:lnTo>
                  <a:pt x="72944" y="508882"/>
                </a:lnTo>
                <a:lnTo>
                  <a:pt x="74753" y="498270"/>
                </a:lnTo>
                <a:lnTo>
                  <a:pt x="72400" y="462943"/>
                </a:lnTo>
                <a:lnTo>
                  <a:pt x="67221" y="425171"/>
                </a:lnTo>
                <a:lnTo>
                  <a:pt x="60920" y="378749"/>
                </a:lnTo>
                <a:lnTo>
                  <a:pt x="58251" y="352541"/>
                </a:lnTo>
                <a:lnTo>
                  <a:pt x="55768" y="325192"/>
                </a:lnTo>
                <a:lnTo>
                  <a:pt x="53406" y="297081"/>
                </a:lnTo>
                <a:lnTo>
                  <a:pt x="51126" y="268462"/>
                </a:lnTo>
                <a:lnTo>
                  <a:pt x="48901" y="239506"/>
                </a:lnTo>
                <a:lnTo>
                  <a:pt x="47417" y="213145"/>
                </a:lnTo>
                <a:lnTo>
                  <a:pt x="46428" y="188516"/>
                </a:lnTo>
                <a:lnTo>
                  <a:pt x="45329" y="145864"/>
                </a:lnTo>
                <a:lnTo>
                  <a:pt x="44005" y="103430"/>
                </a:lnTo>
                <a:lnTo>
                  <a:pt x="39016" y="69098"/>
                </a:lnTo>
                <a:lnTo>
                  <a:pt x="40123" y="66379"/>
                </a:lnTo>
                <a:lnTo>
                  <a:pt x="42271" y="64567"/>
                </a:lnTo>
                <a:lnTo>
                  <a:pt x="45114" y="63359"/>
                </a:lnTo>
                <a:lnTo>
                  <a:pt x="72775" y="62125"/>
                </a:lnTo>
                <a:lnTo>
                  <a:pt x="119714" y="64742"/>
                </a:lnTo>
                <a:lnTo>
                  <a:pt x="144721" y="64180"/>
                </a:lnTo>
                <a:lnTo>
                  <a:pt x="172680" y="63101"/>
                </a:lnTo>
                <a:lnTo>
                  <a:pt x="206842" y="60265"/>
                </a:lnTo>
                <a:lnTo>
                  <a:pt x="245139" y="56257"/>
                </a:lnTo>
                <a:lnTo>
                  <a:pt x="286193" y="51469"/>
                </a:lnTo>
                <a:lnTo>
                  <a:pt x="333318" y="46867"/>
                </a:lnTo>
                <a:lnTo>
                  <a:pt x="384490" y="42386"/>
                </a:lnTo>
                <a:lnTo>
                  <a:pt x="438359" y="37988"/>
                </a:lnTo>
                <a:lnTo>
                  <a:pt x="496850" y="32939"/>
                </a:lnTo>
                <a:lnTo>
                  <a:pt x="558423" y="27456"/>
                </a:lnTo>
                <a:lnTo>
                  <a:pt x="622048" y="21685"/>
                </a:lnTo>
                <a:lnTo>
                  <a:pt x="689159" y="16426"/>
                </a:lnTo>
                <a:lnTo>
                  <a:pt x="758595" y="11509"/>
                </a:lnTo>
                <a:lnTo>
                  <a:pt x="829580" y="6820"/>
                </a:lnTo>
                <a:lnTo>
                  <a:pt x="902304" y="3694"/>
                </a:lnTo>
                <a:lnTo>
                  <a:pt x="976185" y="1610"/>
                </a:lnTo>
                <a:lnTo>
                  <a:pt x="1050841" y="221"/>
                </a:lnTo>
                <a:lnTo>
                  <a:pt x="1125304" y="0"/>
                </a:lnTo>
                <a:lnTo>
                  <a:pt x="1199644" y="558"/>
                </a:lnTo>
                <a:lnTo>
                  <a:pt x="1273894" y="1636"/>
                </a:lnTo>
                <a:lnTo>
                  <a:pt x="1343151" y="3766"/>
                </a:lnTo>
                <a:lnTo>
                  <a:pt x="1409078" y="6597"/>
                </a:lnTo>
                <a:lnTo>
                  <a:pt x="1472787" y="9895"/>
                </a:lnTo>
                <a:lnTo>
                  <a:pt x="1525137" y="14211"/>
                </a:lnTo>
                <a:lnTo>
                  <a:pt x="1569911" y="19205"/>
                </a:lnTo>
                <a:lnTo>
                  <a:pt x="1609641" y="24650"/>
                </a:lnTo>
                <a:lnTo>
                  <a:pt x="1639656" y="29692"/>
                </a:lnTo>
                <a:lnTo>
                  <a:pt x="1682411" y="39057"/>
                </a:lnTo>
                <a:lnTo>
                  <a:pt x="1720850" y="482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57" name="SMARTInkShape-Group589"/>
          <p:cNvGrpSpPr/>
          <p:nvPr/>
        </p:nvGrpSpPr>
        <p:grpSpPr>
          <a:xfrm>
            <a:off x="8299450" y="5041900"/>
            <a:ext cx="1766173" cy="400051"/>
            <a:chOff x="8299450" y="5041900"/>
            <a:chExt cx="1766173" cy="400051"/>
          </a:xfrm>
        </p:grpSpPr>
        <p:sp>
          <p:nvSpPr>
            <p:cNvPr id="20138" name="SMARTInkShape-3341"/>
            <p:cNvSpPr/>
            <p:nvPr>
              <p:custDataLst>
                <p:tags r:id="rId185"/>
              </p:custDataLst>
            </p:nvPr>
          </p:nvSpPr>
          <p:spPr>
            <a:xfrm>
              <a:off x="9937750" y="5099050"/>
              <a:ext cx="127873" cy="323851"/>
            </a:xfrm>
            <a:custGeom>
              <a:avLst/>
              <a:gdLst/>
              <a:ahLst/>
              <a:cxnLst/>
              <a:rect l="0" t="0" r="0" b="0"/>
              <a:pathLst>
                <a:path w="127873" h="323851">
                  <a:moveTo>
                    <a:pt x="63500" y="0"/>
                  </a:moveTo>
                  <a:lnTo>
                    <a:pt x="63500" y="0"/>
                  </a:lnTo>
                  <a:lnTo>
                    <a:pt x="76984" y="3371"/>
                  </a:lnTo>
                  <a:lnTo>
                    <a:pt x="91130" y="16315"/>
                  </a:lnTo>
                  <a:lnTo>
                    <a:pt x="105414" y="38296"/>
                  </a:lnTo>
                  <a:lnTo>
                    <a:pt x="116465" y="69231"/>
                  </a:lnTo>
                  <a:lnTo>
                    <a:pt x="124199" y="106029"/>
                  </a:lnTo>
                  <a:lnTo>
                    <a:pt x="127872" y="145196"/>
                  </a:lnTo>
                  <a:lnTo>
                    <a:pt x="124801" y="183771"/>
                  </a:lnTo>
                  <a:lnTo>
                    <a:pt x="107444" y="222081"/>
                  </a:lnTo>
                  <a:lnTo>
                    <a:pt x="78796" y="258864"/>
                  </a:lnTo>
                  <a:lnTo>
                    <a:pt x="40194" y="29167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9" name="SMARTInkShape-3342"/>
            <p:cNvSpPr/>
            <p:nvPr>
              <p:custDataLst>
                <p:tags r:id="rId186"/>
              </p:custDataLst>
            </p:nvPr>
          </p:nvSpPr>
          <p:spPr>
            <a:xfrm>
              <a:off x="9772727" y="5304920"/>
              <a:ext cx="126924" cy="90337"/>
            </a:xfrm>
            <a:custGeom>
              <a:avLst/>
              <a:gdLst/>
              <a:ahLst/>
              <a:cxnLst/>
              <a:rect l="0" t="0" r="0" b="0"/>
              <a:pathLst>
                <a:path w="126924" h="90337">
                  <a:moveTo>
                    <a:pt x="6273" y="10030"/>
                  </a:moveTo>
                  <a:lnTo>
                    <a:pt x="6273" y="10030"/>
                  </a:lnTo>
                  <a:lnTo>
                    <a:pt x="2902" y="10030"/>
                  </a:lnTo>
                  <a:lnTo>
                    <a:pt x="2614" y="11441"/>
                  </a:lnTo>
                  <a:lnTo>
                    <a:pt x="6149" y="55581"/>
                  </a:lnTo>
                  <a:lnTo>
                    <a:pt x="5530" y="76600"/>
                  </a:lnTo>
                  <a:lnTo>
                    <a:pt x="800" y="90336"/>
                  </a:lnTo>
                  <a:lnTo>
                    <a:pt x="0" y="65868"/>
                  </a:lnTo>
                  <a:lnTo>
                    <a:pt x="6688" y="44370"/>
                  </a:lnTo>
                  <a:lnTo>
                    <a:pt x="17606" y="23498"/>
                  </a:lnTo>
                  <a:lnTo>
                    <a:pt x="33150" y="7278"/>
                  </a:lnTo>
                  <a:lnTo>
                    <a:pt x="46912" y="1751"/>
                  </a:lnTo>
                  <a:lnTo>
                    <a:pt x="61729" y="0"/>
                  </a:lnTo>
                  <a:lnTo>
                    <a:pt x="75370" y="1574"/>
                  </a:lnTo>
                  <a:lnTo>
                    <a:pt x="88488" y="8389"/>
                  </a:lnTo>
                  <a:lnTo>
                    <a:pt x="105893" y="24124"/>
                  </a:lnTo>
                  <a:lnTo>
                    <a:pt x="114754" y="36756"/>
                  </a:lnTo>
                  <a:lnTo>
                    <a:pt x="124310" y="64097"/>
                  </a:lnTo>
                  <a:lnTo>
                    <a:pt x="126923" y="86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0" name="SMARTInkShape-3343"/>
            <p:cNvSpPr/>
            <p:nvPr>
              <p:custDataLst>
                <p:tags r:id="rId187"/>
              </p:custDataLst>
            </p:nvPr>
          </p:nvSpPr>
          <p:spPr>
            <a:xfrm>
              <a:off x="9620250" y="5270578"/>
              <a:ext cx="247651" cy="6273"/>
            </a:xfrm>
            <a:custGeom>
              <a:avLst/>
              <a:gdLst/>
              <a:ahLst/>
              <a:cxnLst/>
              <a:rect l="0" t="0" r="0" b="0"/>
              <a:pathLst>
                <a:path w="247651" h="6273">
                  <a:moveTo>
                    <a:pt x="0" y="6272"/>
                  </a:moveTo>
                  <a:lnTo>
                    <a:pt x="0" y="6272"/>
                  </a:lnTo>
                  <a:lnTo>
                    <a:pt x="12553" y="4391"/>
                  </a:lnTo>
                  <a:lnTo>
                    <a:pt x="51554" y="805"/>
                  </a:lnTo>
                  <a:lnTo>
                    <a:pt x="84062" y="314"/>
                  </a:lnTo>
                  <a:lnTo>
                    <a:pt x="122027" y="97"/>
                  </a:lnTo>
                  <a:lnTo>
                    <a:pt x="162419" y="0"/>
                  </a:lnTo>
                  <a:lnTo>
                    <a:pt x="198246" y="1837"/>
                  </a:lnTo>
                  <a:lnTo>
                    <a:pt x="24765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1" name="SMARTInkShape-3344"/>
            <p:cNvSpPr/>
            <p:nvPr>
              <p:custDataLst>
                <p:tags r:id="rId188"/>
              </p:custDataLst>
            </p:nvPr>
          </p:nvSpPr>
          <p:spPr>
            <a:xfrm>
              <a:off x="9893639" y="5105400"/>
              <a:ext cx="35372" cy="30429"/>
            </a:xfrm>
            <a:custGeom>
              <a:avLst/>
              <a:gdLst/>
              <a:ahLst/>
              <a:cxnLst/>
              <a:rect l="0" t="0" r="0" b="0"/>
              <a:pathLst>
                <a:path w="35372" h="30429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4" y="1881"/>
                  </a:lnTo>
                  <a:lnTo>
                    <a:pt x="3522" y="3371"/>
                  </a:lnTo>
                  <a:lnTo>
                    <a:pt x="1376" y="8788"/>
                  </a:lnTo>
                  <a:lnTo>
                    <a:pt x="0" y="20394"/>
                  </a:lnTo>
                  <a:lnTo>
                    <a:pt x="1693" y="25057"/>
                  </a:lnTo>
                  <a:lnTo>
                    <a:pt x="3131" y="27288"/>
                  </a:lnTo>
                  <a:lnTo>
                    <a:pt x="4798" y="28775"/>
                  </a:lnTo>
                  <a:lnTo>
                    <a:pt x="8529" y="30428"/>
                  </a:lnTo>
                  <a:lnTo>
                    <a:pt x="11218" y="29458"/>
                  </a:lnTo>
                  <a:lnTo>
                    <a:pt x="29702" y="17328"/>
                  </a:lnTo>
                  <a:lnTo>
                    <a:pt x="32388" y="14374"/>
                  </a:lnTo>
                  <a:lnTo>
                    <a:pt x="35371" y="7329"/>
                  </a:lnTo>
                  <a:lnTo>
                    <a:pt x="34757" y="4886"/>
                  </a:lnTo>
                  <a:lnTo>
                    <a:pt x="32934" y="3258"/>
                  </a:lnTo>
                  <a:lnTo>
                    <a:pt x="25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2" name="SMARTInkShape-3345"/>
            <p:cNvSpPr/>
            <p:nvPr>
              <p:custDataLst>
                <p:tags r:id="rId189"/>
              </p:custDataLst>
            </p:nvPr>
          </p:nvSpPr>
          <p:spPr>
            <a:xfrm>
              <a:off x="9867900" y="51879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727" y="16606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3" name="SMARTInkShape-3346"/>
            <p:cNvSpPr/>
            <p:nvPr>
              <p:custDataLst>
                <p:tags r:id="rId190"/>
              </p:custDataLst>
            </p:nvPr>
          </p:nvSpPr>
          <p:spPr>
            <a:xfrm>
              <a:off x="9747250" y="5092700"/>
              <a:ext cx="76201" cy="120651"/>
            </a:xfrm>
            <a:custGeom>
              <a:avLst/>
              <a:gdLst/>
              <a:ahLst/>
              <a:cxnLst/>
              <a:rect l="0" t="0" r="0" b="0"/>
              <a:pathLst>
                <a:path w="76201" h="120651">
                  <a:moveTo>
                    <a:pt x="76200" y="0"/>
                  </a:moveTo>
                  <a:lnTo>
                    <a:pt x="76200" y="0"/>
                  </a:lnTo>
                  <a:lnTo>
                    <a:pt x="38234" y="43738"/>
                  </a:lnTo>
                  <a:lnTo>
                    <a:pt x="21378" y="7647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4" name="SMARTInkShape-3347"/>
            <p:cNvSpPr/>
            <p:nvPr>
              <p:custDataLst>
                <p:tags r:id="rId191"/>
              </p:custDataLst>
            </p:nvPr>
          </p:nvSpPr>
          <p:spPr>
            <a:xfrm>
              <a:off x="9728200" y="511175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0" y="0"/>
                  </a:moveTo>
                  <a:lnTo>
                    <a:pt x="0" y="0"/>
                  </a:lnTo>
                  <a:lnTo>
                    <a:pt x="42063" y="38692"/>
                  </a:lnTo>
                  <a:lnTo>
                    <a:pt x="88041" y="76104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5" name="SMARTInkShape-3348"/>
            <p:cNvSpPr/>
            <p:nvPr>
              <p:custDataLst>
                <p:tags r:id="rId192"/>
              </p:custDataLst>
            </p:nvPr>
          </p:nvSpPr>
          <p:spPr>
            <a:xfrm>
              <a:off x="9596789" y="5092700"/>
              <a:ext cx="106012" cy="125648"/>
            </a:xfrm>
            <a:custGeom>
              <a:avLst/>
              <a:gdLst/>
              <a:ahLst/>
              <a:cxnLst/>
              <a:rect l="0" t="0" r="0" b="0"/>
              <a:pathLst>
                <a:path w="106012" h="125648">
                  <a:moveTo>
                    <a:pt x="106011" y="0"/>
                  </a:moveTo>
                  <a:lnTo>
                    <a:pt x="106011" y="0"/>
                  </a:lnTo>
                  <a:lnTo>
                    <a:pt x="99531" y="705"/>
                  </a:lnTo>
                  <a:lnTo>
                    <a:pt x="70036" y="12209"/>
                  </a:lnTo>
                  <a:lnTo>
                    <a:pt x="24530" y="41594"/>
                  </a:lnTo>
                  <a:lnTo>
                    <a:pt x="3131" y="58830"/>
                  </a:lnTo>
                  <a:lnTo>
                    <a:pt x="2147" y="61092"/>
                  </a:lnTo>
                  <a:lnTo>
                    <a:pt x="2195" y="63305"/>
                  </a:lnTo>
                  <a:lnTo>
                    <a:pt x="2934" y="65487"/>
                  </a:lnTo>
                  <a:lnTo>
                    <a:pt x="5543" y="66940"/>
                  </a:lnTo>
                  <a:lnTo>
                    <a:pt x="36114" y="69595"/>
                  </a:lnTo>
                  <a:lnTo>
                    <a:pt x="45781" y="69736"/>
                  </a:lnTo>
                  <a:lnTo>
                    <a:pt x="48925" y="71186"/>
                  </a:lnTo>
                  <a:lnTo>
                    <a:pt x="51021" y="73563"/>
                  </a:lnTo>
                  <a:lnTo>
                    <a:pt x="52417" y="76559"/>
                  </a:lnTo>
                  <a:lnTo>
                    <a:pt x="51934" y="79261"/>
                  </a:lnTo>
                  <a:lnTo>
                    <a:pt x="47642" y="84146"/>
                  </a:lnTo>
                  <a:lnTo>
                    <a:pt x="970" y="112021"/>
                  </a:lnTo>
                  <a:lnTo>
                    <a:pt x="0" y="112780"/>
                  </a:lnTo>
                  <a:lnTo>
                    <a:pt x="60" y="113992"/>
                  </a:lnTo>
                  <a:lnTo>
                    <a:pt x="2006" y="117222"/>
                  </a:lnTo>
                  <a:lnTo>
                    <a:pt x="7105" y="119126"/>
                  </a:lnTo>
                  <a:lnTo>
                    <a:pt x="17910" y="122081"/>
                  </a:lnTo>
                  <a:lnTo>
                    <a:pt x="27343" y="124813"/>
                  </a:lnTo>
                  <a:lnTo>
                    <a:pt x="48522" y="125647"/>
                  </a:lnTo>
                  <a:lnTo>
                    <a:pt x="8061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6" name="SMARTInkShape-3349"/>
            <p:cNvSpPr/>
            <p:nvPr>
              <p:custDataLst>
                <p:tags r:id="rId193"/>
              </p:custDataLst>
            </p:nvPr>
          </p:nvSpPr>
          <p:spPr>
            <a:xfrm>
              <a:off x="9391650" y="5232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51708" y="9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7" name="SMARTInkShape-3350"/>
            <p:cNvSpPr/>
            <p:nvPr>
              <p:custDataLst>
                <p:tags r:id="rId194"/>
              </p:custDataLst>
            </p:nvPr>
          </p:nvSpPr>
          <p:spPr>
            <a:xfrm>
              <a:off x="9232898" y="5126815"/>
              <a:ext cx="103497" cy="177183"/>
            </a:xfrm>
            <a:custGeom>
              <a:avLst/>
              <a:gdLst/>
              <a:ahLst/>
              <a:cxnLst/>
              <a:rect l="0" t="0" r="0" b="0"/>
              <a:pathLst>
                <a:path w="103497" h="177183">
                  <a:moveTo>
                    <a:pt x="2" y="29385"/>
                  </a:moveTo>
                  <a:lnTo>
                    <a:pt x="2" y="29385"/>
                  </a:lnTo>
                  <a:lnTo>
                    <a:pt x="0" y="26014"/>
                  </a:lnTo>
                  <a:lnTo>
                    <a:pt x="15210" y="13484"/>
                  </a:lnTo>
                  <a:lnTo>
                    <a:pt x="32495" y="2958"/>
                  </a:lnTo>
                  <a:lnTo>
                    <a:pt x="44783" y="0"/>
                  </a:lnTo>
                  <a:lnTo>
                    <a:pt x="50316" y="1329"/>
                  </a:lnTo>
                  <a:lnTo>
                    <a:pt x="60230" y="8449"/>
                  </a:lnTo>
                  <a:lnTo>
                    <a:pt x="70371" y="24358"/>
                  </a:lnTo>
                  <a:lnTo>
                    <a:pt x="71729" y="38205"/>
                  </a:lnTo>
                  <a:lnTo>
                    <a:pt x="69275" y="52355"/>
                  </a:lnTo>
                  <a:lnTo>
                    <a:pt x="55655" y="77470"/>
                  </a:lnTo>
                  <a:lnTo>
                    <a:pt x="52627" y="80492"/>
                  </a:lnTo>
                  <a:lnTo>
                    <a:pt x="40293" y="85739"/>
                  </a:lnTo>
                  <a:lnTo>
                    <a:pt x="40269" y="86004"/>
                  </a:lnTo>
                  <a:lnTo>
                    <a:pt x="45298" y="86430"/>
                  </a:lnTo>
                  <a:lnTo>
                    <a:pt x="71040" y="88407"/>
                  </a:lnTo>
                  <a:lnTo>
                    <a:pt x="82375" y="92306"/>
                  </a:lnTo>
                  <a:lnTo>
                    <a:pt x="92117" y="98743"/>
                  </a:lnTo>
                  <a:lnTo>
                    <a:pt x="99267" y="108189"/>
                  </a:lnTo>
                  <a:lnTo>
                    <a:pt x="102162" y="113670"/>
                  </a:lnTo>
                  <a:lnTo>
                    <a:pt x="103496" y="125406"/>
                  </a:lnTo>
                  <a:lnTo>
                    <a:pt x="102865" y="131499"/>
                  </a:lnTo>
                  <a:lnTo>
                    <a:pt x="96519" y="143913"/>
                  </a:lnTo>
                  <a:lnTo>
                    <a:pt x="81045" y="160920"/>
                  </a:lnTo>
                  <a:lnTo>
                    <a:pt x="63058" y="173016"/>
                  </a:lnTo>
                  <a:lnTo>
                    <a:pt x="51308" y="177182"/>
                  </a:lnTo>
                  <a:lnTo>
                    <a:pt x="41385" y="176682"/>
                  </a:lnTo>
                  <a:lnTo>
                    <a:pt x="38173" y="174856"/>
                  </a:lnTo>
                  <a:lnTo>
                    <a:pt x="36033" y="172227"/>
                  </a:lnTo>
                  <a:lnTo>
                    <a:pt x="31752" y="16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8" name="SMARTInkShape-3351"/>
            <p:cNvSpPr/>
            <p:nvPr>
              <p:custDataLst>
                <p:tags r:id="rId195"/>
              </p:custDataLst>
            </p:nvPr>
          </p:nvSpPr>
          <p:spPr>
            <a:xfrm>
              <a:off x="9096694" y="5080000"/>
              <a:ext cx="98107" cy="260351"/>
            </a:xfrm>
            <a:custGeom>
              <a:avLst/>
              <a:gdLst/>
              <a:ahLst/>
              <a:cxnLst/>
              <a:rect l="0" t="0" r="0" b="0"/>
              <a:pathLst>
                <a:path w="98107" h="260351">
                  <a:moveTo>
                    <a:pt x="85406" y="0"/>
                  </a:moveTo>
                  <a:lnTo>
                    <a:pt x="85406" y="0"/>
                  </a:lnTo>
                  <a:lnTo>
                    <a:pt x="41766" y="42377"/>
                  </a:lnTo>
                  <a:lnTo>
                    <a:pt x="17679" y="81230"/>
                  </a:lnTo>
                  <a:lnTo>
                    <a:pt x="5916" y="111596"/>
                  </a:lnTo>
                  <a:lnTo>
                    <a:pt x="0" y="155754"/>
                  </a:lnTo>
                  <a:lnTo>
                    <a:pt x="1116" y="182818"/>
                  </a:lnTo>
                  <a:lnTo>
                    <a:pt x="9608" y="205195"/>
                  </a:lnTo>
                  <a:lnTo>
                    <a:pt x="23496" y="223842"/>
                  </a:lnTo>
                  <a:lnTo>
                    <a:pt x="41427" y="239185"/>
                  </a:lnTo>
                  <a:lnTo>
                    <a:pt x="9810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9" name="SMARTInkShape-3352"/>
            <p:cNvSpPr/>
            <p:nvPr>
              <p:custDataLst>
                <p:tags r:id="rId196"/>
              </p:custDataLst>
            </p:nvPr>
          </p:nvSpPr>
          <p:spPr>
            <a:xfrm>
              <a:off x="8921750" y="5187950"/>
              <a:ext cx="101601" cy="111104"/>
            </a:xfrm>
            <a:custGeom>
              <a:avLst/>
              <a:gdLst/>
              <a:ahLst/>
              <a:cxnLst/>
              <a:rect l="0" t="0" r="0" b="0"/>
              <a:pathLst>
                <a:path w="101601" h="111104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6907" y="26724"/>
                  </a:lnTo>
                  <a:lnTo>
                    <a:pt x="8837" y="26283"/>
                  </a:lnTo>
                  <a:lnTo>
                    <a:pt x="21669" y="29032"/>
                  </a:lnTo>
                  <a:lnTo>
                    <a:pt x="38875" y="41058"/>
                  </a:lnTo>
                  <a:lnTo>
                    <a:pt x="60751" y="61397"/>
                  </a:lnTo>
                  <a:lnTo>
                    <a:pt x="69333" y="77146"/>
                  </a:lnTo>
                  <a:lnTo>
                    <a:pt x="72442" y="92142"/>
                  </a:lnTo>
                  <a:lnTo>
                    <a:pt x="71472" y="103512"/>
                  </a:lnTo>
                  <a:lnTo>
                    <a:pt x="70226" y="107107"/>
                  </a:lnTo>
                  <a:lnTo>
                    <a:pt x="68690" y="109505"/>
                  </a:lnTo>
                  <a:lnTo>
                    <a:pt x="66958" y="111103"/>
                  </a:lnTo>
                  <a:lnTo>
                    <a:pt x="65101" y="110757"/>
                  </a:lnTo>
                  <a:lnTo>
                    <a:pt x="61154" y="106611"/>
                  </a:lnTo>
                  <a:lnTo>
                    <a:pt x="58930" y="98182"/>
                  </a:lnTo>
                  <a:lnTo>
                    <a:pt x="59559" y="75893"/>
                  </a:lnTo>
                  <a:lnTo>
                    <a:pt x="63865" y="55602"/>
                  </a:lnTo>
                  <a:lnTo>
                    <a:pt x="78188" y="2901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0" name="SMARTInkShape-3353"/>
            <p:cNvSpPr/>
            <p:nvPr>
              <p:custDataLst>
                <p:tags r:id="rId197"/>
              </p:custDataLst>
            </p:nvPr>
          </p:nvSpPr>
          <p:spPr>
            <a:xfrm>
              <a:off x="8805474" y="5226466"/>
              <a:ext cx="90877" cy="75785"/>
            </a:xfrm>
            <a:custGeom>
              <a:avLst/>
              <a:gdLst/>
              <a:ahLst/>
              <a:cxnLst/>
              <a:rect l="0" t="0" r="0" b="0"/>
              <a:pathLst>
                <a:path w="90877" h="75785">
                  <a:moveTo>
                    <a:pt x="40076" y="18634"/>
                  </a:moveTo>
                  <a:lnTo>
                    <a:pt x="40076" y="18634"/>
                  </a:lnTo>
                  <a:lnTo>
                    <a:pt x="40076" y="990"/>
                  </a:lnTo>
                  <a:lnTo>
                    <a:pt x="39371" y="522"/>
                  </a:lnTo>
                  <a:lnTo>
                    <a:pt x="36705" y="0"/>
                  </a:lnTo>
                  <a:lnTo>
                    <a:pt x="24496" y="9820"/>
                  </a:lnTo>
                  <a:lnTo>
                    <a:pt x="10844" y="26135"/>
                  </a:lnTo>
                  <a:lnTo>
                    <a:pt x="1233" y="47747"/>
                  </a:lnTo>
                  <a:lnTo>
                    <a:pt x="0" y="58149"/>
                  </a:lnTo>
                  <a:lnTo>
                    <a:pt x="1585" y="70576"/>
                  </a:lnTo>
                  <a:lnTo>
                    <a:pt x="3832" y="70901"/>
                  </a:lnTo>
                  <a:lnTo>
                    <a:pt x="22647" y="61283"/>
                  </a:lnTo>
                  <a:lnTo>
                    <a:pt x="33741" y="53112"/>
                  </a:lnTo>
                  <a:lnTo>
                    <a:pt x="53361" y="31249"/>
                  </a:lnTo>
                  <a:lnTo>
                    <a:pt x="60327" y="27768"/>
                  </a:lnTo>
                  <a:lnTo>
                    <a:pt x="64159" y="26840"/>
                  </a:lnTo>
                  <a:lnTo>
                    <a:pt x="66714" y="27632"/>
                  </a:lnTo>
                  <a:lnTo>
                    <a:pt x="68418" y="29572"/>
                  </a:lnTo>
                  <a:lnTo>
                    <a:pt x="70311" y="36195"/>
                  </a:lnTo>
                  <a:lnTo>
                    <a:pt x="73408" y="55813"/>
                  </a:lnTo>
                  <a:lnTo>
                    <a:pt x="74997" y="60354"/>
                  </a:lnTo>
                  <a:lnTo>
                    <a:pt x="80524" y="67279"/>
                  </a:lnTo>
                  <a:lnTo>
                    <a:pt x="90876" y="75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1" name="SMARTInkShape-3354"/>
            <p:cNvSpPr/>
            <p:nvPr>
              <p:custDataLst>
                <p:tags r:id="rId198"/>
              </p:custDataLst>
            </p:nvPr>
          </p:nvSpPr>
          <p:spPr>
            <a:xfrm>
              <a:off x="8636000" y="5105400"/>
              <a:ext cx="138188" cy="207019"/>
            </a:xfrm>
            <a:custGeom>
              <a:avLst/>
              <a:gdLst/>
              <a:ahLst/>
              <a:cxnLst/>
              <a:rect l="0" t="0" r="0" b="0"/>
              <a:pathLst>
                <a:path w="138188" h="207019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1537" y="6479"/>
                  </a:lnTo>
                  <a:lnTo>
                    <a:pt x="22076" y="23087"/>
                  </a:lnTo>
                  <a:lnTo>
                    <a:pt x="42042" y="65551"/>
                  </a:lnTo>
                  <a:lnTo>
                    <a:pt x="60906" y="104089"/>
                  </a:lnTo>
                  <a:lnTo>
                    <a:pt x="73550" y="143024"/>
                  </a:lnTo>
                  <a:lnTo>
                    <a:pt x="84141" y="184414"/>
                  </a:lnTo>
                  <a:lnTo>
                    <a:pt x="90547" y="196732"/>
                  </a:lnTo>
                  <a:lnTo>
                    <a:pt x="99417" y="207018"/>
                  </a:lnTo>
                  <a:lnTo>
                    <a:pt x="100145" y="206451"/>
                  </a:lnTo>
                  <a:lnTo>
                    <a:pt x="108424" y="166143"/>
                  </a:lnTo>
                  <a:lnTo>
                    <a:pt x="114440" y="126133"/>
                  </a:lnTo>
                  <a:lnTo>
                    <a:pt x="119301" y="92748"/>
                  </a:lnTo>
                  <a:lnTo>
                    <a:pt x="126165" y="59095"/>
                  </a:lnTo>
                  <a:lnTo>
                    <a:pt x="136295" y="14599"/>
                  </a:lnTo>
                  <a:lnTo>
                    <a:pt x="138187" y="6488"/>
                  </a:lnTo>
                  <a:lnTo>
                    <a:pt x="137985" y="5031"/>
                  </a:lnTo>
                  <a:lnTo>
                    <a:pt x="137147" y="4764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2" name="SMARTInkShape-3355"/>
            <p:cNvSpPr/>
            <p:nvPr>
              <p:custDataLst>
                <p:tags r:id="rId199"/>
              </p:custDataLst>
            </p:nvPr>
          </p:nvSpPr>
          <p:spPr>
            <a:xfrm>
              <a:off x="8518329" y="522605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5958"/>
                  </a:lnTo>
                  <a:lnTo>
                    <a:pt x="418" y="3972"/>
                  </a:lnTo>
                  <a:lnTo>
                    <a:pt x="2108" y="2648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3" name="SMARTInkShape-3356"/>
            <p:cNvSpPr/>
            <p:nvPr>
              <p:custDataLst>
                <p:tags r:id="rId200"/>
              </p:custDataLst>
            </p:nvPr>
          </p:nvSpPr>
          <p:spPr>
            <a:xfrm>
              <a:off x="8439150" y="5327650"/>
              <a:ext cx="5468" cy="114301"/>
            </a:xfrm>
            <a:custGeom>
              <a:avLst/>
              <a:gdLst/>
              <a:ahLst/>
              <a:cxnLst/>
              <a:rect l="0" t="0" r="0" b="0"/>
              <a:pathLst>
                <a:path w="5468" h="11430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5467" y="60697"/>
                  </a:lnTo>
                  <a:lnTo>
                    <a:pt x="536" y="10566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4" name="SMARTInkShape-3357"/>
            <p:cNvSpPr/>
            <p:nvPr>
              <p:custDataLst>
                <p:tags r:id="rId201"/>
              </p:custDataLst>
            </p:nvPr>
          </p:nvSpPr>
          <p:spPr>
            <a:xfrm>
              <a:off x="8358214" y="5289550"/>
              <a:ext cx="80937" cy="107512"/>
            </a:xfrm>
            <a:custGeom>
              <a:avLst/>
              <a:gdLst/>
              <a:ahLst/>
              <a:cxnLst/>
              <a:rect l="0" t="0" r="0" b="0"/>
              <a:pathLst>
                <a:path w="80937" h="107512">
                  <a:moveTo>
                    <a:pt x="49186" y="0"/>
                  </a:moveTo>
                  <a:lnTo>
                    <a:pt x="49186" y="0"/>
                  </a:lnTo>
                  <a:lnTo>
                    <a:pt x="48481" y="10844"/>
                  </a:lnTo>
                  <a:lnTo>
                    <a:pt x="36976" y="42063"/>
                  </a:lnTo>
                  <a:lnTo>
                    <a:pt x="9579" y="87349"/>
                  </a:lnTo>
                  <a:lnTo>
                    <a:pt x="806" y="100457"/>
                  </a:lnTo>
                  <a:lnTo>
                    <a:pt x="0" y="102955"/>
                  </a:lnTo>
                  <a:lnTo>
                    <a:pt x="167" y="104620"/>
                  </a:lnTo>
                  <a:lnTo>
                    <a:pt x="985" y="105730"/>
                  </a:lnTo>
                  <a:lnTo>
                    <a:pt x="2235" y="106470"/>
                  </a:lnTo>
                  <a:lnTo>
                    <a:pt x="7367" y="107511"/>
                  </a:lnTo>
                  <a:lnTo>
                    <a:pt x="48431" y="97093"/>
                  </a:lnTo>
                  <a:lnTo>
                    <a:pt x="8093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5" name="SMARTInkShape-3358"/>
            <p:cNvSpPr/>
            <p:nvPr>
              <p:custDataLst>
                <p:tags r:id="rId202"/>
              </p:custDataLst>
            </p:nvPr>
          </p:nvSpPr>
          <p:spPr>
            <a:xfrm>
              <a:off x="8299450" y="52387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22322" y="28379"/>
                  </a:lnTo>
                  <a:lnTo>
                    <a:pt x="60392" y="16170"/>
                  </a:lnTo>
                  <a:lnTo>
                    <a:pt x="93163" y="8833"/>
                  </a:lnTo>
                  <a:lnTo>
                    <a:pt x="126778" y="392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6" name="SMARTInkShape-3359"/>
            <p:cNvSpPr/>
            <p:nvPr>
              <p:custDataLst>
                <p:tags r:id="rId203"/>
              </p:custDataLst>
            </p:nvPr>
          </p:nvSpPr>
          <p:spPr>
            <a:xfrm>
              <a:off x="8362950" y="50419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10125" y="21689"/>
                  </a:lnTo>
                  <a:lnTo>
                    <a:pt x="12193" y="67157"/>
                  </a:lnTo>
                  <a:lnTo>
                    <a:pt x="10668" y="107152"/>
                  </a:lnTo>
                  <a:lnTo>
                    <a:pt x="9511" y="143932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60" name="SMARTInkShape-Group590"/>
          <p:cNvGrpSpPr/>
          <p:nvPr/>
        </p:nvGrpSpPr>
        <p:grpSpPr>
          <a:xfrm>
            <a:off x="10287000" y="5204773"/>
            <a:ext cx="127001" cy="109295"/>
            <a:chOff x="10287000" y="5204773"/>
            <a:chExt cx="127001" cy="109295"/>
          </a:xfrm>
        </p:grpSpPr>
        <p:sp>
          <p:nvSpPr>
            <p:cNvPr id="20158" name="SMARTInkShape-3360"/>
            <p:cNvSpPr/>
            <p:nvPr>
              <p:custDataLst>
                <p:tags r:id="rId183"/>
              </p:custDataLst>
            </p:nvPr>
          </p:nvSpPr>
          <p:spPr>
            <a:xfrm>
              <a:off x="10306050" y="5295900"/>
              <a:ext cx="82551" cy="18168"/>
            </a:xfrm>
            <a:custGeom>
              <a:avLst/>
              <a:gdLst/>
              <a:ahLst/>
              <a:cxnLst/>
              <a:rect l="0" t="0" r="0" b="0"/>
              <a:pathLst>
                <a:path w="825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7" y="17064"/>
                  </a:lnTo>
                  <a:lnTo>
                    <a:pt x="10112" y="18167"/>
                  </a:lnTo>
                  <a:lnTo>
                    <a:pt x="49266" y="1014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9" name="SMARTInkShape-3361"/>
            <p:cNvSpPr/>
            <p:nvPr>
              <p:custDataLst>
                <p:tags r:id="rId184"/>
              </p:custDataLst>
            </p:nvPr>
          </p:nvSpPr>
          <p:spPr>
            <a:xfrm>
              <a:off x="10287000" y="5204773"/>
              <a:ext cx="127001" cy="14928"/>
            </a:xfrm>
            <a:custGeom>
              <a:avLst/>
              <a:gdLst/>
              <a:ahLst/>
              <a:cxnLst/>
              <a:rect l="0" t="0" r="0" b="0"/>
              <a:pathLst>
                <a:path w="127001" h="14928">
                  <a:moveTo>
                    <a:pt x="0" y="14927"/>
                  </a:moveTo>
                  <a:lnTo>
                    <a:pt x="0" y="14927"/>
                  </a:lnTo>
                  <a:lnTo>
                    <a:pt x="19459" y="8019"/>
                  </a:lnTo>
                  <a:lnTo>
                    <a:pt x="66480" y="0"/>
                  </a:lnTo>
                  <a:lnTo>
                    <a:pt x="111388" y="1056"/>
                  </a:lnTo>
                  <a:lnTo>
                    <a:pt x="12700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78" name="SMARTInkShape-Group591"/>
          <p:cNvGrpSpPr/>
          <p:nvPr/>
        </p:nvGrpSpPr>
        <p:grpSpPr>
          <a:xfrm>
            <a:off x="10433050" y="5011510"/>
            <a:ext cx="1422401" cy="652691"/>
            <a:chOff x="10433050" y="5011510"/>
            <a:chExt cx="1422401" cy="652691"/>
          </a:xfrm>
        </p:grpSpPr>
        <p:sp>
          <p:nvSpPr>
            <p:cNvPr id="20161" name="SMARTInkShape-3362"/>
            <p:cNvSpPr/>
            <p:nvPr>
              <p:custDataLst>
                <p:tags r:id="rId166"/>
              </p:custDataLst>
            </p:nvPr>
          </p:nvSpPr>
          <p:spPr>
            <a:xfrm>
              <a:off x="11588750" y="5181600"/>
              <a:ext cx="128620" cy="374651"/>
            </a:xfrm>
            <a:custGeom>
              <a:avLst/>
              <a:gdLst/>
              <a:ahLst/>
              <a:cxnLst/>
              <a:rect l="0" t="0" r="0" b="0"/>
              <a:pathLst>
                <a:path w="128620" h="374651">
                  <a:moveTo>
                    <a:pt x="88900" y="0"/>
                  </a:moveTo>
                  <a:lnTo>
                    <a:pt x="88900" y="0"/>
                  </a:lnTo>
                  <a:lnTo>
                    <a:pt x="99012" y="6742"/>
                  </a:lnTo>
                  <a:lnTo>
                    <a:pt x="115413" y="27789"/>
                  </a:lnTo>
                  <a:lnTo>
                    <a:pt x="126938" y="73223"/>
                  </a:lnTo>
                  <a:lnTo>
                    <a:pt x="128619" y="116975"/>
                  </a:lnTo>
                  <a:lnTo>
                    <a:pt x="128081" y="141484"/>
                  </a:lnTo>
                  <a:lnTo>
                    <a:pt x="125602" y="165583"/>
                  </a:lnTo>
                  <a:lnTo>
                    <a:pt x="117208" y="213057"/>
                  </a:lnTo>
                  <a:lnTo>
                    <a:pt x="98893" y="258146"/>
                  </a:lnTo>
                  <a:lnTo>
                    <a:pt x="72176" y="300293"/>
                  </a:lnTo>
                  <a:lnTo>
                    <a:pt x="36782" y="33783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2" name="SMARTInkShape-3363"/>
            <p:cNvSpPr/>
            <p:nvPr>
              <p:custDataLst>
                <p:tags r:id="rId167"/>
              </p:custDataLst>
            </p:nvPr>
          </p:nvSpPr>
          <p:spPr>
            <a:xfrm>
              <a:off x="11385550" y="5454650"/>
              <a:ext cx="127001" cy="107951"/>
            </a:xfrm>
            <a:custGeom>
              <a:avLst/>
              <a:gdLst/>
              <a:ahLst/>
              <a:cxnLst/>
              <a:rect l="0" t="0" r="0" b="0"/>
              <a:pathLst>
                <a:path w="12700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9" y="6742"/>
                  </a:lnTo>
                  <a:lnTo>
                    <a:pt x="11557" y="21048"/>
                  </a:lnTo>
                  <a:lnTo>
                    <a:pt x="11767" y="44139"/>
                  </a:lnTo>
                  <a:lnTo>
                    <a:pt x="6602" y="62662"/>
                  </a:lnTo>
                  <a:lnTo>
                    <a:pt x="6427" y="56510"/>
                  </a:lnTo>
                  <a:lnTo>
                    <a:pt x="13113" y="42379"/>
                  </a:lnTo>
                  <a:lnTo>
                    <a:pt x="33086" y="19346"/>
                  </a:lnTo>
                  <a:lnTo>
                    <a:pt x="45043" y="9539"/>
                  </a:lnTo>
                  <a:lnTo>
                    <a:pt x="57414" y="4239"/>
                  </a:lnTo>
                  <a:lnTo>
                    <a:pt x="82602" y="837"/>
                  </a:lnTo>
                  <a:lnTo>
                    <a:pt x="93392" y="4135"/>
                  </a:lnTo>
                  <a:lnTo>
                    <a:pt x="98243" y="6990"/>
                  </a:lnTo>
                  <a:lnTo>
                    <a:pt x="105517" y="15806"/>
                  </a:lnTo>
                  <a:lnTo>
                    <a:pt x="110396" y="27486"/>
                  </a:lnTo>
                  <a:lnTo>
                    <a:pt x="114664" y="70794"/>
                  </a:lnTo>
                  <a:lnTo>
                    <a:pt x="119269" y="95373"/>
                  </a:lnTo>
                  <a:lnTo>
                    <a:pt x="1270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3" name="SMARTInkShape-3364"/>
            <p:cNvSpPr/>
            <p:nvPr>
              <p:custDataLst>
                <p:tags r:id="rId168"/>
              </p:custDataLst>
            </p:nvPr>
          </p:nvSpPr>
          <p:spPr>
            <a:xfrm>
              <a:off x="11239500" y="5410200"/>
              <a:ext cx="260351" cy="25401"/>
            </a:xfrm>
            <a:custGeom>
              <a:avLst/>
              <a:gdLst/>
              <a:ahLst/>
              <a:cxnLst/>
              <a:rect l="0" t="0" r="0" b="0"/>
              <a:pathLst>
                <a:path w="260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5" y="18492"/>
                  </a:lnTo>
                  <a:lnTo>
                    <a:pt x="33257" y="10473"/>
                  </a:lnTo>
                  <a:lnTo>
                    <a:pt x="69199" y="7572"/>
                  </a:lnTo>
                  <a:lnTo>
                    <a:pt x="100605" y="5011"/>
                  </a:lnTo>
                  <a:lnTo>
                    <a:pt x="135729" y="2227"/>
                  </a:lnTo>
                  <a:lnTo>
                    <a:pt x="172508" y="990"/>
                  </a:lnTo>
                  <a:lnTo>
                    <a:pt x="215429" y="293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4" name="SMARTInkShape-3365"/>
            <p:cNvSpPr/>
            <p:nvPr>
              <p:custDataLst>
                <p:tags r:id="rId169"/>
              </p:custDataLst>
            </p:nvPr>
          </p:nvSpPr>
          <p:spPr>
            <a:xfrm>
              <a:off x="11569697" y="5209692"/>
              <a:ext cx="6354" cy="3659"/>
            </a:xfrm>
            <a:custGeom>
              <a:avLst/>
              <a:gdLst/>
              <a:ahLst/>
              <a:cxnLst/>
              <a:rect l="0" t="0" r="0" b="0"/>
              <a:pathLst>
                <a:path w="6354" h="3659">
                  <a:moveTo>
                    <a:pt x="3" y="3658"/>
                  </a:moveTo>
                  <a:lnTo>
                    <a:pt x="3" y="3658"/>
                  </a:lnTo>
                  <a:lnTo>
                    <a:pt x="0" y="287"/>
                  </a:lnTo>
                  <a:lnTo>
                    <a:pt x="708" y="0"/>
                  </a:lnTo>
                  <a:lnTo>
                    <a:pt x="6353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5" name="SMARTInkShape-3366"/>
            <p:cNvSpPr/>
            <p:nvPr>
              <p:custDataLst>
                <p:tags r:id="rId170"/>
              </p:custDataLst>
            </p:nvPr>
          </p:nvSpPr>
          <p:spPr>
            <a:xfrm>
              <a:off x="10642600" y="5209964"/>
              <a:ext cx="143213" cy="307034"/>
            </a:xfrm>
            <a:custGeom>
              <a:avLst/>
              <a:gdLst/>
              <a:ahLst/>
              <a:cxnLst/>
              <a:rect l="0" t="0" r="0" b="0"/>
              <a:pathLst>
                <a:path w="143213" h="307034">
                  <a:moveTo>
                    <a:pt x="0" y="66886"/>
                  </a:moveTo>
                  <a:lnTo>
                    <a:pt x="0" y="66886"/>
                  </a:lnTo>
                  <a:lnTo>
                    <a:pt x="8839" y="75724"/>
                  </a:lnTo>
                  <a:lnTo>
                    <a:pt x="14074" y="113615"/>
                  </a:lnTo>
                  <a:lnTo>
                    <a:pt x="21437" y="157490"/>
                  </a:lnTo>
                  <a:lnTo>
                    <a:pt x="27598" y="194391"/>
                  </a:lnTo>
                  <a:lnTo>
                    <a:pt x="36000" y="234647"/>
                  </a:lnTo>
                  <a:lnTo>
                    <a:pt x="47978" y="281812"/>
                  </a:lnTo>
                  <a:lnTo>
                    <a:pt x="50669" y="299431"/>
                  </a:lnTo>
                  <a:lnTo>
                    <a:pt x="52124" y="302349"/>
                  </a:lnTo>
                  <a:lnTo>
                    <a:pt x="56155" y="307033"/>
                  </a:lnTo>
                  <a:lnTo>
                    <a:pt x="58591" y="303910"/>
                  </a:lnTo>
                  <a:lnTo>
                    <a:pt x="75423" y="262722"/>
                  </a:lnTo>
                  <a:lnTo>
                    <a:pt x="83809" y="223062"/>
                  </a:lnTo>
                  <a:lnTo>
                    <a:pt x="90401" y="188038"/>
                  </a:lnTo>
                  <a:lnTo>
                    <a:pt x="98034" y="149658"/>
                  </a:lnTo>
                  <a:lnTo>
                    <a:pt x="106130" y="111434"/>
                  </a:lnTo>
                  <a:lnTo>
                    <a:pt x="114433" y="77043"/>
                  </a:lnTo>
                  <a:lnTo>
                    <a:pt x="127040" y="37440"/>
                  </a:lnTo>
                  <a:lnTo>
                    <a:pt x="138959" y="423"/>
                  </a:lnTo>
                  <a:lnTo>
                    <a:pt x="139912" y="0"/>
                  </a:lnTo>
                  <a:lnTo>
                    <a:pt x="141253" y="423"/>
                  </a:lnTo>
                  <a:lnTo>
                    <a:pt x="142853" y="1410"/>
                  </a:lnTo>
                  <a:lnTo>
                    <a:pt x="143212" y="4186"/>
                  </a:lnTo>
                  <a:lnTo>
                    <a:pt x="139878" y="48114"/>
                  </a:lnTo>
                  <a:lnTo>
                    <a:pt x="139700" y="60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6" name="SMARTInkShape-3367"/>
            <p:cNvSpPr/>
            <p:nvPr>
              <p:custDataLst>
                <p:tags r:id="rId171"/>
              </p:custDataLst>
            </p:nvPr>
          </p:nvSpPr>
          <p:spPr>
            <a:xfrm>
              <a:off x="10433050" y="5011510"/>
              <a:ext cx="1422401" cy="598193"/>
            </a:xfrm>
            <a:custGeom>
              <a:avLst/>
              <a:gdLst/>
              <a:ahLst/>
              <a:cxnLst/>
              <a:rect l="0" t="0" r="0" b="0"/>
              <a:pathLst>
                <a:path w="1422401" h="598193">
                  <a:moveTo>
                    <a:pt x="0" y="455840"/>
                  </a:moveTo>
                  <a:lnTo>
                    <a:pt x="0" y="455840"/>
                  </a:lnTo>
                  <a:lnTo>
                    <a:pt x="3371" y="459211"/>
                  </a:lnTo>
                  <a:lnTo>
                    <a:pt x="8839" y="471420"/>
                  </a:lnTo>
                  <a:lnTo>
                    <a:pt x="17713" y="509717"/>
                  </a:lnTo>
                  <a:lnTo>
                    <a:pt x="32323" y="556166"/>
                  </a:lnTo>
                  <a:lnTo>
                    <a:pt x="47923" y="593569"/>
                  </a:lnTo>
                  <a:lnTo>
                    <a:pt x="52577" y="598192"/>
                  </a:lnTo>
                  <a:lnTo>
                    <a:pt x="54101" y="598013"/>
                  </a:lnTo>
                  <a:lnTo>
                    <a:pt x="55118" y="596483"/>
                  </a:lnTo>
                  <a:lnTo>
                    <a:pt x="66318" y="557616"/>
                  </a:lnTo>
                  <a:lnTo>
                    <a:pt x="71336" y="526474"/>
                  </a:lnTo>
                  <a:lnTo>
                    <a:pt x="75920" y="480177"/>
                  </a:lnTo>
                  <a:lnTo>
                    <a:pt x="78131" y="453015"/>
                  </a:lnTo>
                  <a:lnTo>
                    <a:pt x="80308" y="422206"/>
                  </a:lnTo>
                  <a:lnTo>
                    <a:pt x="82466" y="388967"/>
                  </a:lnTo>
                  <a:lnTo>
                    <a:pt x="84611" y="354108"/>
                  </a:lnTo>
                  <a:lnTo>
                    <a:pt x="87452" y="322402"/>
                  </a:lnTo>
                  <a:lnTo>
                    <a:pt x="90757" y="292798"/>
                  </a:lnTo>
                  <a:lnTo>
                    <a:pt x="94372" y="264595"/>
                  </a:lnTo>
                  <a:lnTo>
                    <a:pt x="98385" y="220089"/>
                  </a:lnTo>
                  <a:lnTo>
                    <a:pt x="100171" y="184551"/>
                  </a:lnTo>
                  <a:lnTo>
                    <a:pt x="101178" y="142859"/>
                  </a:lnTo>
                  <a:lnTo>
                    <a:pt x="101563" y="96255"/>
                  </a:lnTo>
                  <a:lnTo>
                    <a:pt x="101596" y="79942"/>
                  </a:lnTo>
                  <a:lnTo>
                    <a:pt x="100891" y="78241"/>
                  </a:lnTo>
                  <a:lnTo>
                    <a:pt x="99716" y="77107"/>
                  </a:lnTo>
                  <a:lnTo>
                    <a:pt x="96133" y="75288"/>
                  </a:lnTo>
                  <a:lnTo>
                    <a:pt x="96543" y="75139"/>
                  </a:lnTo>
                  <a:lnTo>
                    <a:pt x="101598" y="74840"/>
                  </a:lnTo>
                  <a:lnTo>
                    <a:pt x="95328" y="74840"/>
                  </a:lnTo>
                  <a:lnTo>
                    <a:pt x="101747" y="74134"/>
                  </a:lnTo>
                  <a:lnTo>
                    <a:pt x="141339" y="66001"/>
                  </a:lnTo>
                  <a:lnTo>
                    <a:pt x="175236" y="60092"/>
                  </a:lnTo>
                  <a:lnTo>
                    <a:pt x="218994" y="54175"/>
                  </a:lnTo>
                  <a:lnTo>
                    <a:pt x="245482" y="52596"/>
                  </a:lnTo>
                  <a:lnTo>
                    <a:pt x="273720" y="51544"/>
                  </a:lnTo>
                  <a:lnTo>
                    <a:pt x="305244" y="49431"/>
                  </a:lnTo>
                  <a:lnTo>
                    <a:pt x="338965" y="46611"/>
                  </a:lnTo>
                  <a:lnTo>
                    <a:pt x="374144" y="43321"/>
                  </a:lnTo>
                  <a:lnTo>
                    <a:pt x="412412" y="39717"/>
                  </a:lnTo>
                  <a:lnTo>
                    <a:pt x="452741" y="35902"/>
                  </a:lnTo>
                  <a:lnTo>
                    <a:pt x="494444" y="31948"/>
                  </a:lnTo>
                  <a:lnTo>
                    <a:pt x="536357" y="27901"/>
                  </a:lnTo>
                  <a:lnTo>
                    <a:pt x="578411" y="23792"/>
                  </a:lnTo>
                  <a:lnTo>
                    <a:pt x="620557" y="19641"/>
                  </a:lnTo>
                  <a:lnTo>
                    <a:pt x="661355" y="16168"/>
                  </a:lnTo>
                  <a:lnTo>
                    <a:pt x="701253" y="13148"/>
                  </a:lnTo>
                  <a:lnTo>
                    <a:pt x="740552" y="10429"/>
                  </a:lnTo>
                  <a:lnTo>
                    <a:pt x="777333" y="7910"/>
                  </a:lnTo>
                  <a:lnTo>
                    <a:pt x="812440" y="5526"/>
                  </a:lnTo>
                  <a:lnTo>
                    <a:pt x="846427" y="3230"/>
                  </a:lnTo>
                  <a:lnTo>
                    <a:pt x="877550" y="1700"/>
                  </a:lnTo>
                  <a:lnTo>
                    <a:pt x="906767" y="680"/>
                  </a:lnTo>
                  <a:lnTo>
                    <a:pt x="934712" y="0"/>
                  </a:lnTo>
                  <a:lnTo>
                    <a:pt x="959691" y="958"/>
                  </a:lnTo>
                  <a:lnTo>
                    <a:pt x="1004381" y="5785"/>
                  </a:lnTo>
                  <a:lnTo>
                    <a:pt x="1045408" y="10752"/>
                  </a:lnTo>
                  <a:lnTo>
                    <a:pt x="1084104" y="15312"/>
                  </a:lnTo>
                  <a:lnTo>
                    <a:pt x="1120115" y="19690"/>
                  </a:lnTo>
                  <a:lnTo>
                    <a:pt x="1162010" y="26122"/>
                  </a:lnTo>
                  <a:lnTo>
                    <a:pt x="1204168" y="30015"/>
                  </a:lnTo>
                  <a:lnTo>
                    <a:pt x="1249368" y="30375"/>
                  </a:lnTo>
                  <a:lnTo>
                    <a:pt x="1292892" y="31094"/>
                  </a:lnTo>
                  <a:lnTo>
                    <a:pt x="1339853" y="35416"/>
                  </a:lnTo>
                  <a:lnTo>
                    <a:pt x="1374655" y="36347"/>
                  </a:lnTo>
                  <a:lnTo>
                    <a:pt x="1422400" y="3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7" name="SMARTInkShape-3368"/>
            <p:cNvSpPr/>
            <p:nvPr>
              <p:custDataLst>
                <p:tags r:id="rId172"/>
              </p:custDataLst>
            </p:nvPr>
          </p:nvSpPr>
          <p:spPr>
            <a:xfrm>
              <a:off x="10801721" y="5366972"/>
              <a:ext cx="69480" cy="85873"/>
            </a:xfrm>
            <a:custGeom>
              <a:avLst/>
              <a:gdLst/>
              <a:ahLst/>
              <a:cxnLst/>
              <a:rect l="0" t="0" r="0" b="0"/>
              <a:pathLst>
                <a:path w="69480" h="85873">
                  <a:moveTo>
                    <a:pt x="37729" y="17828"/>
                  </a:moveTo>
                  <a:lnTo>
                    <a:pt x="37729" y="17828"/>
                  </a:lnTo>
                  <a:lnTo>
                    <a:pt x="34358" y="14457"/>
                  </a:lnTo>
                  <a:lnTo>
                    <a:pt x="32702" y="10921"/>
                  </a:lnTo>
                  <a:lnTo>
                    <a:pt x="32262" y="8989"/>
                  </a:lnTo>
                  <a:lnTo>
                    <a:pt x="28269" y="2901"/>
                  </a:lnTo>
                  <a:lnTo>
                    <a:pt x="24588" y="610"/>
                  </a:lnTo>
                  <a:lnTo>
                    <a:pt x="22619" y="0"/>
                  </a:lnTo>
                  <a:lnTo>
                    <a:pt x="20598" y="298"/>
                  </a:lnTo>
                  <a:lnTo>
                    <a:pt x="16474" y="2511"/>
                  </a:lnTo>
                  <a:lnTo>
                    <a:pt x="10186" y="14466"/>
                  </a:lnTo>
                  <a:lnTo>
                    <a:pt x="2447" y="38173"/>
                  </a:lnTo>
                  <a:lnTo>
                    <a:pt x="0" y="70802"/>
                  </a:lnTo>
                  <a:lnTo>
                    <a:pt x="1673" y="78530"/>
                  </a:lnTo>
                  <a:lnTo>
                    <a:pt x="5129" y="85872"/>
                  </a:lnTo>
                  <a:lnTo>
                    <a:pt x="9363" y="83112"/>
                  </a:lnTo>
                  <a:lnTo>
                    <a:pt x="12469" y="80401"/>
                  </a:lnTo>
                  <a:lnTo>
                    <a:pt x="20210" y="66472"/>
                  </a:lnTo>
                  <a:lnTo>
                    <a:pt x="24394" y="45383"/>
                  </a:lnTo>
                  <a:lnTo>
                    <a:pt x="24605" y="42548"/>
                  </a:lnTo>
                  <a:lnTo>
                    <a:pt x="25453" y="40656"/>
                  </a:lnTo>
                  <a:lnTo>
                    <a:pt x="26721" y="39398"/>
                  </a:lnTo>
                  <a:lnTo>
                    <a:pt x="28275" y="38558"/>
                  </a:lnTo>
                  <a:lnTo>
                    <a:pt x="30012" y="39409"/>
                  </a:lnTo>
                  <a:lnTo>
                    <a:pt x="51031" y="60792"/>
                  </a:lnTo>
                  <a:lnTo>
                    <a:pt x="61426" y="66306"/>
                  </a:lnTo>
                  <a:lnTo>
                    <a:pt x="69479" y="6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8" name="SMARTInkShape-3369"/>
            <p:cNvSpPr/>
            <p:nvPr>
              <p:custDataLst>
                <p:tags r:id="rId173"/>
              </p:custDataLst>
            </p:nvPr>
          </p:nvSpPr>
          <p:spPr>
            <a:xfrm>
              <a:off x="10896600" y="5327650"/>
              <a:ext cx="127001" cy="113611"/>
            </a:xfrm>
            <a:custGeom>
              <a:avLst/>
              <a:gdLst/>
              <a:ahLst/>
              <a:cxnLst/>
              <a:rect l="0" t="0" r="0" b="0"/>
              <a:pathLst>
                <a:path w="127001" h="11361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776" y="10832"/>
                  </a:lnTo>
                  <a:lnTo>
                    <a:pt x="27136" y="27942"/>
                  </a:lnTo>
                  <a:lnTo>
                    <a:pt x="41594" y="45203"/>
                  </a:lnTo>
                  <a:lnTo>
                    <a:pt x="46710" y="59366"/>
                  </a:lnTo>
                  <a:lnTo>
                    <a:pt x="50560" y="106433"/>
                  </a:lnTo>
                  <a:lnTo>
                    <a:pt x="49934" y="109055"/>
                  </a:lnTo>
                  <a:lnTo>
                    <a:pt x="48812" y="110804"/>
                  </a:lnTo>
                  <a:lnTo>
                    <a:pt x="45311" y="113610"/>
                  </a:lnTo>
                  <a:lnTo>
                    <a:pt x="44705" y="103982"/>
                  </a:lnTo>
                  <a:lnTo>
                    <a:pt x="50274" y="72332"/>
                  </a:lnTo>
                  <a:lnTo>
                    <a:pt x="61071" y="47380"/>
                  </a:lnTo>
                  <a:lnTo>
                    <a:pt x="78067" y="26974"/>
                  </a:lnTo>
                  <a:lnTo>
                    <a:pt x="114389" y="398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9" name="SMARTInkShape-3370"/>
            <p:cNvSpPr/>
            <p:nvPr>
              <p:custDataLst>
                <p:tags r:id="rId174"/>
              </p:custDataLst>
            </p:nvPr>
          </p:nvSpPr>
          <p:spPr>
            <a:xfrm>
              <a:off x="10560048" y="5441950"/>
              <a:ext cx="88903" cy="30868"/>
            </a:xfrm>
            <a:custGeom>
              <a:avLst/>
              <a:gdLst/>
              <a:ahLst/>
              <a:cxnLst/>
              <a:rect l="0" t="0" r="0" b="0"/>
              <a:pathLst>
                <a:path w="88903" h="30868">
                  <a:moveTo>
                    <a:pt x="2" y="25400"/>
                  </a:moveTo>
                  <a:lnTo>
                    <a:pt x="2" y="25400"/>
                  </a:lnTo>
                  <a:lnTo>
                    <a:pt x="0" y="30867"/>
                  </a:lnTo>
                  <a:lnTo>
                    <a:pt x="0" y="28118"/>
                  </a:lnTo>
                  <a:lnTo>
                    <a:pt x="707" y="27212"/>
                  </a:lnTo>
                  <a:lnTo>
                    <a:pt x="3372" y="26205"/>
                  </a:lnTo>
                  <a:lnTo>
                    <a:pt x="8841" y="25638"/>
                  </a:lnTo>
                  <a:lnTo>
                    <a:pt x="54290" y="6586"/>
                  </a:lnTo>
                  <a:lnTo>
                    <a:pt x="69005" y="1951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0" name="SMARTInkShape-3371"/>
            <p:cNvSpPr/>
            <p:nvPr>
              <p:custDataLst>
                <p:tags r:id="rId175"/>
              </p:custDataLst>
            </p:nvPr>
          </p:nvSpPr>
          <p:spPr>
            <a:xfrm>
              <a:off x="10573120" y="5524500"/>
              <a:ext cx="75831" cy="88394"/>
            </a:xfrm>
            <a:custGeom>
              <a:avLst/>
              <a:gdLst/>
              <a:ahLst/>
              <a:cxnLst/>
              <a:rect l="0" t="0" r="0" b="0"/>
              <a:pathLst>
                <a:path w="75831" h="88394">
                  <a:moveTo>
                    <a:pt x="18680" y="0"/>
                  </a:moveTo>
                  <a:lnTo>
                    <a:pt x="18680" y="0"/>
                  </a:lnTo>
                  <a:lnTo>
                    <a:pt x="24147" y="0"/>
                  </a:lnTo>
                  <a:lnTo>
                    <a:pt x="24767" y="10113"/>
                  </a:lnTo>
                  <a:lnTo>
                    <a:pt x="19910" y="31788"/>
                  </a:lnTo>
                  <a:lnTo>
                    <a:pt x="2430" y="76969"/>
                  </a:lnTo>
                  <a:lnTo>
                    <a:pt x="0" y="87189"/>
                  </a:lnTo>
                  <a:lnTo>
                    <a:pt x="582" y="87760"/>
                  </a:lnTo>
                  <a:lnTo>
                    <a:pt x="3110" y="88393"/>
                  </a:lnTo>
                  <a:lnTo>
                    <a:pt x="46025" y="77635"/>
                  </a:lnTo>
                  <a:lnTo>
                    <a:pt x="7583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1" name="SMARTInkShape-3372"/>
            <p:cNvSpPr/>
            <p:nvPr>
              <p:custDataLst>
                <p:tags r:id="rId176"/>
              </p:custDataLst>
            </p:nvPr>
          </p:nvSpPr>
          <p:spPr>
            <a:xfrm>
              <a:off x="10579100" y="53022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298" y="55507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2" name="SMARTInkShape-3373"/>
            <p:cNvSpPr/>
            <p:nvPr>
              <p:custDataLst>
                <p:tags r:id="rId177"/>
              </p:custDataLst>
            </p:nvPr>
          </p:nvSpPr>
          <p:spPr>
            <a:xfrm>
              <a:off x="11091456" y="5188028"/>
              <a:ext cx="97245" cy="387659"/>
            </a:xfrm>
            <a:custGeom>
              <a:avLst/>
              <a:gdLst/>
              <a:ahLst/>
              <a:cxnLst/>
              <a:rect l="0" t="0" r="0" b="0"/>
              <a:pathLst>
                <a:path w="97245" h="387659">
                  <a:moveTo>
                    <a:pt x="97244" y="6272"/>
                  </a:moveTo>
                  <a:lnTo>
                    <a:pt x="97244" y="6272"/>
                  </a:lnTo>
                  <a:lnTo>
                    <a:pt x="97242" y="805"/>
                  </a:lnTo>
                  <a:lnTo>
                    <a:pt x="96539" y="510"/>
                  </a:lnTo>
                  <a:lnTo>
                    <a:pt x="88405" y="0"/>
                  </a:lnTo>
                  <a:lnTo>
                    <a:pt x="78947" y="6687"/>
                  </a:lnTo>
                  <a:lnTo>
                    <a:pt x="67208" y="17605"/>
                  </a:lnTo>
                  <a:lnTo>
                    <a:pt x="44507" y="60724"/>
                  </a:lnTo>
                  <a:lnTo>
                    <a:pt x="28702" y="96254"/>
                  </a:lnTo>
                  <a:lnTo>
                    <a:pt x="15081" y="137356"/>
                  </a:lnTo>
                  <a:lnTo>
                    <a:pt x="7106" y="169659"/>
                  </a:lnTo>
                  <a:lnTo>
                    <a:pt x="1209" y="205183"/>
                  </a:lnTo>
                  <a:lnTo>
                    <a:pt x="0" y="244020"/>
                  </a:lnTo>
                  <a:lnTo>
                    <a:pt x="1812" y="281976"/>
                  </a:lnTo>
                  <a:lnTo>
                    <a:pt x="7506" y="326440"/>
                  </a:lnTo>
                  <a:lnTo>
                    <a:pt x="18522" y="360154"/>
                  </a:lnTo>
                  <a:lnTo>
                    <a:pt x="29095" y="374279"/>
                  </a:lnTo>
                  <a:lnTo>
                    <a:pt x="42733" y="383378"/>
                  </a:lnTo>
                  <a:lnTo>
                    <a:pt x="50320" y="386793"/>
                  </a:lnTo>
                  <a:lnTo>
                    <a:pt x="57492" y="387658"/>
                  </a:lnTo>
                  <a:lnTo>
                    <a:pt x="84544" y="380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3" name="SMARTInkShape-3374"/>
            <p:cNvSpPr/>
            <p:nvPr>
              <p:custDataLst>
                <p:tags r:id="rId178"/>
              </p:custDataLst>
            </p:nvPr>
          </p:nvSpPr>
          <p:spPr>
            <a:xfrm>
              <a:off x="11417300" y="5162550"/>
              <a:ext cx="95251" cy="146051"/>
            </a:xfrm>
            <a:custGeom>
              <a:avLst/>
              <a:gdLst/>
              <a:ahLst/>
              <a:cxnLst/>
              <a:rect l="0" t="0" r="0" b="0"/>
              <a:pathLst>
                <a:path w="95251" h="146051">
                  <a:moveTo>
                    <a:pt x="95250" y="0"/>
                  </a:moveTo>
                  <a:lnTo>
                    <a:pt x="95250" y="0"/>
                  </a:lnTo>
                  <a:lnTo>
                    <a:pt x="77939" y="27437"/>
                  </a:lnTo>
                  <a:lnTo>
                    <a:pt x="44819" y="69535"/>
                  </a:lnTo>
                  <a:lnTo>
                    <a:pt x="16511" y="11712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4" name="SMARTInkShape-3375"/>
            <p:cNvSpPr/>
            <p:nvPr>
              <p:custDataLst>
                <p:tags r:id="rId179"/>
              </p:custDataLst>
            </p:nvPr>
          </p:nvSpPr>
          <p:spPr>
            <a:xfrm>
              <a:off x="11544300" y="52959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6881" y="37257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5" name="SMARTInkShape-3376"/>
            <p:cNvSpPr/>
            <p:nvPr>
              <p:custDataLst>
                <p:tags r:id="rId180"/>
              </p:custDataLst>
            </p:nvPr>
          </p:nvSpPr>
          <p:spPr>
            <a:xfrm>
              <a:off x="11233986" y="5187950"/>
              <a:ext cx="113465" cy="170806"/>
            </a:xfrm>
            <a:custGeom>
              <a:avLst/>
              <a:gdLst/>
              <a:ahLst/>
              <a:cxnLst/>
              <a:rect l="0" t="0" r="0" b="0"/>
              <a:pathLst>
                <a:path w="113465" h="170806">
                  <a:moveTo>
                    <a:pt x="113464" y="0"/>
                  </a:moveTo>
                  <a:lnTo>
                    <a:pt x="113464" y="0"/>
                  </a:lnTo>
                  <a:lnTo>
                    <a:pt x="110094" y="3371"/>
                  </a:lnTo>
                  <a:lnTo>
                    <a:pt x="106557" y="5026"/>
                  </a:lnTo>
                  <a:lnTo>
                    <a:pt x="104625" y="5467"/>
                  </a:lnTo>
                  <a:lnTo>
                    <a:pt x="57291" y="33927"/>
                  </a:lnTo>
                  <a:lnTo>
                    <a:pt x="37553" y="47682"/>
                  </a:lnTo>
                  <a:lnTo>
                    <a:pt x="13879" y="62063"/>
                  </a:lnTo>
                  <a:lnTo>
                    <a:pt x="13913" y="63247"/>
                  </a:lnTo>
                  <a:lnTo>
                    <a:pt x="15830" y="66445"/>
                  </a:lnTo>
                  <a:lnTo>
                    <a:pt x="22800" y="68336"/>
                  </a:lnTo>
                  <a:lnTo>
                    <a:pt x="49810" y="71600"/>
                  </a:lnTo>
                  <a:lnTo>
                    <a:pt x="56950" y="74861"/>
                  </a:lnTo>
                  <a:lnTo>
                    <a:pt x="60125" y="78662"/>
                  </a:lnTo>
                  <a:lnTo>
                    <a:pt x="59560" y="81369"/>
                  </a:lnTo>
                  <a:lnTo>
                    <a:pt x="51318" y="92627"/>
                  </a:lnTo>
                  <a:lnTo>
                    <a:pt x="8689" y="136474"/>
                  </a:lnTo>
                  <a:lnTo>
                    <a:pt x="3397" y="143676"/>
                  </a:lnTo>
                  <a:lnTo>
                    <a:pt x="419" y="151696"/>
                  </a:lnTo>
                  <a:lnTo>
                    <a:pt x="0" y="154048"/>
                  </a:lnTo>
                  <a:lnTo>
                    <a:pt x="3298" y="160424"/>
                  </a:lnTo>
                  <a:lnTo>
                    <a:pt x="6155" y="164099"/>
                  </a:lnTo>
                  <a:lnTo>
                    <a:pt x="13089" y="168183"/>
                  </a:lnTo>
                  <a:lnTo>
                    <a:pt x="32411" y="170805"/>
                  </a:lnTo>
                  <a:lnTo>
                    <a:pt x="53778" y="167887"/>
                  </a:lnTo>
                  <a:lnTo>
                    <a:pt x="10711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6" name="SMARTInkShape-3377"/>
            <p:cNvSpPr/>
            <p:nvPr>
              <p:custDataLst>
                <p:tags r:id="rId181"/>
              </p:custDataLst>
            </p:nvPr>
          </p:nvSpPr>
          <p:spPr>
            <a:xfrm>
              <a:off x="11391900" y="5188833"/>
              <a:ext cx="120651" cy="126118"/>
            </a:xfrm>
            <a:custGeom>
              <a:avLst/>
              <a:gdLst/>
              <a:ahLst/>
              <a:cxnLst/>
              <a:rect l="0" t="0" r="0" b="0"/>
              <a:pathLst>
                <a:path w="120651" h="1261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8297" y="2749"/>
                  </a:lnTo>
                  <a:lnTo>
                    <a:pt x="39206" y="20844"/>
                  </a:lnTo>
                  <a:lnTo>
                    <a:pt x="80661" y="62907"/>
                  </a:lnTo>
                  <a:lnTo>
                    <a:pt x="113075" y="106093"/>
                  </a:lnTo>
                  <a:lnTo>
                    <a:pt x="118408" y="117597"/>
                  </a:lnTo>
                  <a:lnTo>
                    <a:pt x="1206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7" name="SMARTInkShape-3378"/>
            <p:cNvSpPr/>
            <p:nvPr>
              <p:custDataLst>
                <p:tags r:id="rId182"/>
              </p:custDataLst>
            </p:nvPr>
          </p:nvSpPr>
          <p:spPr>
            <a:xfrm>
              <a:off x="10636248" y="5543550"/>
              <a:ext cx="6353" cy="120651"/>
            </a:xfrm>
            <a:custGeom>
              <a:avLst/>
              <a:gdLst/>
              <a:ahLst/>
              <a:cxnLst/>
              <a:rect l="0" t="0" r="0" b="0"/>
              <a:pathLst>
                <a:path w="6353" h="120651">
                  <a:moveTo>
                    <a:pt x="2" y="0"/>
                  </a:moveTo>
                  <a:lnTo>
                    <a:pt x="2" y="0"/>
                  </a:lnTo>
                  <a:lnTo>
                    <a:pt x="0" y="43897"/>
                  </a:lnTo>
                  <a:lnTo>
                    <a:pt x="0" y="90964"/>
                  </a:lnTo>
                  <a:lnTo>
                    <a:pt x="635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81" name="SMARTInkShape-Group592"/>
          <p:cNvGrpSpPr/>
          <p:nvPr/>
        </p:nvGrpSpPr>
        <p:grpSpPr>
          <a:xfrm>
            <a:off x="7404100" y="6064250"/>
            <a:ext cx="292101" cy="152401"/>
            <a:chOff x="7404100" y="6064250"/>
            <a:chExt cx="292101" cy="152401"/>
          </a:xfrm>
        </p:grpSpPr>
        <p:sp>
          <p:nvSpPr>
            <p:cNvPr id="20179" name="SMARTInkShape-3379"/>
            <p:cNvSpPr/>
            <p:nvPr>
              <p:custDataLst>
                <p:tags r:id="rId164"/>
              </p:custDataLst>
            </p:nvPr>
          </p:nvSpPr>
          <p:spPr>
            <a:xfrm>
              <a:off x="7404100" y="617855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47089" y="34337"/>
                  </a:lnTo>
                  <a:lnTo>
                    <a:pt x="80899" y="27960"/>
                  </a:lnTo>
                  <a:lnTo>
                    <a:pt x="119447" y="20424"/>
                  </a:lnTo>
                  <a:lnTo>
                    <a:pt x="160096" y="12371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0" name="SMARTInkShape-3380"/>
            <p:cNvSpPr/>
            <p:nvPr>
              <p:custDataLst>
                <p:tags r:id="rId165"/>
              </p:custDataLst>
            </p:nvPr>
          </p:nvSpPr>
          <p:spPr>
            <a:xfrm>
              <a:off x="7480322" y="6064250"/>
              <a:ext cx="215879" cy="6351"/>
            </a:xfrm>
            <a:custGeom>
              <a:avLst/>
              <a:gdLst/>
              <a:ahLst/>
              <a:cxnLst/>
              <a:rect l="0" t="0" r="0" b="0"/>
              <a:pathLst>
                <a:path w="215879" h="6351">
                  <a:moveTo>
                    <a:pt x="6328" y="6350"/>
                  </a:moveTo>
                  <a:lnTo>
                    <a:pt x="6328" y="6350"/>
                  </a:lnTo>
                  <a:lnTo>
                    <a:pt x="0" y="23"/>
                  </a:lnTo>
                  <a:lnTo>
                    <a:pt x="3355" y="3378"/>
                  </a:lnTo>
                  <a:lnTo>
                    <a:pt x="48000" y="5959"/>
                  </a:lnTo>
                  <a:lnTo>
                    <a:pt x="94404" y="4352"/>
                  </a:lnTo>
                  <a:lnTo>
                    <a:pt x="139434" y="1288"/>
                  </a:lnTo>
                  <a:lnTo>
                    <a:pt x="180292" y="383"/>
                  </a:lnTo>
                  <a:lnTo>
                    <a:pt x="2158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99" name="SMARTInkShape-Group593"/>
          <p:cNvGrpSpPr/>
          <p:nvPr/>
        </p:nvGrpSpPr>
        <p:grpSpPr>
          <a:xfrm>
            <a:off x="8026400" y="5852782"/>
            <a:ext cx="1340332" cy="598819"/>
            <a:chOff x="8026400" y="5852782"/>
            <a:chExt cx="1340332" cy="598819"/>
          </a:xfrm>
        </p:grpSpPr>
        <p:sp>
          <p:nvSpPr>
            <p:cNvPr id="20182" name="SMARTInkShape-3381"/>
            <p:cNvSpPr/>
            <p:nvPr>
              <p:custDataLst>
                <p:tags r:id="rId147"/>
              </p:custDataLst>
            </p:nvPr>
          </p:nvSpPr>
          <p:spPr>
            <a:xfrm>
              <a:off x="8873693" y="6320034"/>
              <a:ext cx="137531" cy="131567"/>
            </a:xfrm>
            <a:custGeom>
              <a:avLst/>
              <a:gdLst/>
              <a:ahLst/>
              <a:cxnLst/>
              <a:rect l="0" t="0" r="0" b="0"/>
              <a:pathLst>
                <a:path w="137531" h="131567">
                  <a:moveTo>
                    <a:pt x="3607" y="36316"/>
                  </a:moveTo>
                  <a:lnTo>
                    <a:pt x="3607" y="36316"/>
                  </a:lnTo>
                  <a:lnTo>
                    <a:pt x="9074" y="30849"/>
                  </a:lnTo>
                  <a:lnTo>
                    <a:pt x="9935" y="23900"/>
                  </a:lnTo>
                  <a:lnTo>
                    <a:pt x="9252" y="66654"/>
                  </a:lnTo>
                  <a:lnTo>
                    <a:pt x="3865" y="101133"/>
                  </a:lnTo>
                  <a:lnTo>
                    <a:pt x="3076" y="102811"/>
                  </a:lnTo>
                  <a:lnTo>
                    <a:pt x="1842" y="103929"/>
                  </a:lnTo>
                  <a:lnTo>
                    <a:pt x="312" y="104675"/>
                  </a:lnTo>
                  <a:lnTo>
                    <a:pt x="0" y="105172"/>
                  </a:lnTo>
                  <a:lnTo>
                    <a:pt x="497" y="105503"/>
                  </a:lnTo>
                  <a:lnTo>
                    <a:pt x="1533" y="105724"/>
                  </a:lnTo>
                  <a:lnTo>
                    <a:pt x="2225" y="104460"/>
                  </a:lnTo>
                  <a:lnTo>
                    <a:pt x="7288" y="64722"/>
                  </a:lnTo>
                  <a:lnTo>
                    <a:pt x="21268" y="31812"/>
                  </a:lnTo>
                  <a:lnTo>
                    <a:pt x="36826" y="14834"/>
                  </a:lnTo>
                  <a:lnTo>
                    <a:pt x="54843" y="4238"/>
                  </a:lnTo>
                  <a:lnTo>
                    <a:pt x="70216" y="0"/>
                  </a:lnTo>
                  <a:lnTo>
                    <a:pt x="87078" y="2115"/>
                  </a:lnTo>
                  <a:lnTo>
                    <a:pt x="97384" y="9122"/>
                  </a:lnTo>
                  <a:lnTo>
                    <a:pt x="111121" y="26848"/>
                  </a:lnTo>
                  <a:lnTo>
                    <a:pt x="128302" y="66375"/>
                  </a:lnTo>
                  <a:lnTo>
                    <a:pt x="137530" y="90769"/>
                  </a:lnTo>
                  <a:lnTo>
                    <a:pt x="136957" y="13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3" name="SMARTInkShape-3382"/>
            <p:cNvSpPr/>
            <p:nvPr>
              <p:custDataLst>
                <p:tags r:id="rId148"/>
              </p:custDataLst>
            </p:nvPr>
          </p:nvSpPr>
          <p:spPr>
            <a:xfrm>
              <a:off x="8667750" y="6230176"/>
              <a:ext cx="552451" cy="21709"/>
            </a:xfrm>
            <a:custGeom>
              <a:avLst/>
              <a:gdLst/>
              <a:ahLst/>
              <a:cxnLst/>
              <a:rect l="0" t="0" r="0" b="0"/>
              <a:pathLst>
                <a:path w="552451" h="21709">
                  <a:moveTo>
                    <a:pt x="0" y="11874"/>
                  </a:moveTo>
                  <a:lnTo>
                    <a:pt x="0" y="11874"/>
                  </a:lnTo>
                  <a:lnTo>
                    <a:pt x="3370" y="15245"/>
                  </a:lnTo>
                  <a:lnTo>
                    <a:pt x="41114" y="19714"/>
                  </a:lnTo>
                  <a:lnTo>
                    <a:pt x="71894" y="21708"/>
                  </a:lnTo>
                  <a:lnTo>
                    <a:pt x="111445" y="20243"/>
                  </a:lnTo>
                  <a:lnTo>
                    <a:pt x="136386" y="18863"/>
                  </a:lnTo>
                  <a:lnTo>
                    <a:pt x="164302" y="17240"/>
                  </a:lnTo>
                  <a:lnTo>
                    <a:pt x="194201" y="15451"/>
                  </a:lnTo>
                  <a:lnTo>
                    <a:pt x="226128" y="13553"/>
                  </a:lnTo>
                  <a:lnTo>
                    <a:pt x="259410" y="11583"/>
                  </a:lnTo>
                  <a:lnTo>
                    <a:pt x="293591" y="9563"/>
                  </a:lnTo>
                  <a:lnTo>
                    <a:pt x="326959" y="7511"/>
                  </a:lnTo>
                  <a:lnTo>
                    <a:pt x="359789" y="5439"/>
                  </a:lnTo>
                  <a:lnTo>
                    <a:pt x="392259" y="3349"/>
                  </a:lnTo>
                  <a:lnTo>
                    <a:pt x="420963" y="1958"/>
                  </a:lnTo>
                  <a:lnTo>
                    <a:pt x="447152" y="1030"/>
                  </a:lnTo>
                  <a:lnTo>
                    <a:pt x="491540" y="0"/>
                  </a:lnTo>
                  <a:lnTo>
                    <a:pt x="532833" y="124"/>
                  </a:lnTo>
                  <a:lnTo>
                    <a:pt x="552450" y="5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4" name="SMARTInkShape-3383"/>
            <p:cNvSpPr/>
            <p:nvPr>
              <p:custDataLst>
                <p:tags r:id="rId149"/>
              </p:custDataLst>
            </p:nvPr>
          </p:nvSpPr>
          <p:spPr>
            <a:xfrm>
              <a:off x="9315450" y="5918198"/>
              <a:ext cx="51282" cy="215903"/>
            </a:xfrm>
            <a:custGeom>
              <a:avLst/>
              <a:gdLst/>
              <a:ahLst/>
              <a:cxnLst/>
              <a:rect l="0" t="0" r="0" b="0"/>
              <a:pathLst>
                <a:path w="51282" h="215903">
                  <a:moveTo>
                    <a:pt x="0" y="2"/>
                  </a:moveTo>
                  <a:lnTo>
                    <a:pt x="0" y="2"/>
                  </a:lnTo>
                  <a:lnTo>
                    <a:pt x="3370" y="0"/>
                  </a:lnTo>
                  <a:lnTo>
                    <a:pt x="12209" y="6743"/>
                  </a:lnTo>
                  <a:lnTo>
                    <a:pt x="23764" y="27791"/>
                  </a:lnTo>
                  <a:lnTo>
                    <a:pt x="36126" y="66483"/>
                  </a:lnTo>
                  <a:lnTo>
                    <a:pt x="48726" y="110325"/>
                  </a:lnTo>
                  <a:lnTo>
                    <a:pt x="51281" y="147853"/>
                  </a:lnTo>
                  <a:lnTo>
                    <a:pt x="43488" y="168489"/>
                  </a:lnTo>
                  <a:lnTo>
                    <a:pt x="23233" y="194093"/>
                  </a:lnTo>
                  <a:lnTo>
                    <a:pt x="0" y="215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5" name="SMARTInkShape-3384"/>
            <p:cNvSpPr/>
            <p:nvPr>
              <p:custDataLst>
                <p:tags r:id="rId150"/>
              </p:custDataLst>
            </p:nvPr>
          </p:nvSpPr>
          <p:spPr>
            <a:xfrm>
              <a:off x="9239250" y="6089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690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6" name="SMARTInkShape-3385"/>
            <p:cNvSpPr/>
            <p:nvPr>
              <p:custDataLst>
                <p:tags r:id="rId151"/>
              </p:custDataLst>
            </p:nvPr>
          </p:nvSpPr>
          <p:spPr>
            <a:xfrm>
              <a:off x="9060721" y="5975350"/>
              <a:ext cx="140430" cy="152401"/>
            </a:xfrm>
            <a:custGeom>
              <a:avLst/>
              <a:gdLst/>
              <a:ahLst/>
              <a:cxnLst/>
              <a:rect l="0" t="0" r="0" b="0"/>
              <a:pathLst>
                <a:path w="140430" h="152401">
                  <a:moveTo>
                    <a:pt x="140429" y="0"/>
                  </a:moveTo>
                  <a:lnTo>
                    <a:pt x="140429" y="0"/>
                  </a:lnTo>
                  <a:lnTo>
                    <a:pt x="102852" y="32507"/>
                  </a:lnTo>
                  <a:lnTo>
                    <a:pt x="58608" y="70836"/>
                  </a:lnTo>
                  <a:lnTo>
                    <a:pt x="12245" y="117121"/>
                  </a:lnTo>
                  <a:lnTo>
                    <a:pt x="2790" y="131782"/>
                  </a:lnTo>
                  <a:lnTo>
                    <a:pt x="0" y="141590"/>
                  </a:lnTo>
                  <a:lnTo>
                    <a:pt x="72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7" name="SMARTInkShape-3386"/>
            <p:cNvSpPr/>
            <p:nvPr>
              <p:custDataLst>
                <p:tags r:id="rId152"/>
              </p:custDataLst>
            </p:nvPr>
          </p:nvSpPr>
          <p:spPr>
            <a:xfrm>
              <a:off x="9099550" y="5962650"/>
              <a:ext cx="88901" cy="203201"/>
            </a:xfrm>
            <a:custGeom>
              <a:avLst/>
              <a:gdLst/>
              <a:ahLst/>
              <a:cxnLst/>
              <a:rect l="0" t="0" r="0" b="0"/>
              <a:pathLst>
                <a:path w="88901" h="203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1668" y="48183"/>
                  </a:lnTo>
                  <a:lnTo>
                    <a:pt x="42246" y="87026"/>
                  </a:lnTo>
                  <a:lnTo>
                    <a:pt x="66218" y="126445"/>
                  </a:lnTo>
                  <a:lnTo>
                    <a:pt x="83687" y="171210"/>
                  </a:lnTo>
                  <a:lnTo>
                    <a:pt x="889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8" name="SMARTInkShape-3387"/>
            <p:cNvSpPr/>
            <p:nvPr>
              <p:custDataLst>
                <p:tags r:id="rId153"/>
              </p:custDataLst>
            </p:nvPr>
          </p:nvSpPr>
          <p:spPr>
            <a:xfrm>
              <a:off x="9011003" y="5950833"/>
              <a:ext cx="82198" cy="189618"/>
            </a:xfrm>
            <a:custGeom>
              <a:avLst/>
              <a:gdLst/>
              <a:ahLst/>
              <a:cxnLst/>
              <a:rect l="0" t="0" r="0" b="0"/>
              <a:pathLst>
                <a:path w="82198" h="189618">
                  <a:moveTo>
                    <a:pt x="82197" y="5467"/>
                  </a:moveTo>
                  <a:lnTo>
                    <a:pt x="82197" y="5467"/>
                  </a:lnTo>
                  <a:lnTo>
                    <a:pt x="72058" y="1103"/>
                  </a:lnTo>
                  <a:lnTo>
                    <a:pt x="64520" y="0"/>
                  </a:lnTo>
                  <a:lnTo>
                    <a:pt x="54586" y="3270"/>
                  </a:lnTo>
                  <a:lnTo>
                    <a:pt x="48973" y="6120"/>
                  </a:lnTo>
                  <a:lnTo>
                    <a:pt x="30960" y="26984"/>
                  </a:lnTo>
                  <a:lnTo>
                    <a:pt x="7321" y="70709"/>
                  </a:lnTo>
                  <a:lnTo>
                    <a:pt x="0" y="95141"/>
                  </a:lnTo>
                  <a:lnTo>
                    <a:pt x="38" y="118231"/>
                  </a:lnTo>
                  <a:lnTo>
                    <a:pt x="5466" y="139544"/>
                  </a:lnTo>
                  <a:lnTo>
                    <a:pt x="20419" y="166000"/>
                  </a:lnTo>
                  <a:lnTo>
                    <a:pt x="32163" y="178180"/>
                  </a:lnTo>
                  <a:lnTo>
                    <a:pt x="48200" y="184534"/>
                  </a:lnTo>
                  <a:lnTo>
                    <a:pt x="75847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9" name="SMARTInkShape-3388"/>
            <p:cNvSpPr/>
            <p:nvPr>
              <p:custDataLst>
                <p:tags r:id="rId154"/>
              </p:custDataLst>
            </p:nvPr>
          </p:nvSpPr>
          <p:spPr>
            <a:xfrm>
              <a:off x="8862647" y="6013450"/>
              <a:ext cx="90854" cy="124047"/>
            </a:xfrm>
            <a:custGeom>
              <a:avLst/>
              <a:gdLst/>
              <a:ahLst/>
              <a:cxnLst/>
              <a:rect l="0" t="0" r="0" b="0"/>
              <a:pathLst>
                <a:path w="90854" h="124047">
                  <a:moveTo>
                    <a:pt x="8303" y="19050"/>
                  </a:moveTo>
                  <a:lnTo>
                    <a:pt x="8303" y="19050"/>
                  </a:lnTo>
                  <a:lnTo>
                    <a:pt x="22608" y="63241"/>
                  </a:lnTo>
                  <a:lnTo>
                    <a:pt x="22052" y="105626"/>
                  </a:lnTo>
                  <a:lnTo>
                    <a:pt x="21469" y="117030"/>
                  </a:lnTo>
                  <a:lnTo>
                    <a:pt x="19902" y="120354"/>
                  </a:lnTo>
                  <a:lnTo>
                    <a:pt x="17446" y="122568"/>
                  </a:lnTo>
                  <a:lnTo>
                    <a:pt x="14399" y="124046"/>
                  </a:lnTo>
                  <a:lnTo>
                    <a:pt x="11662" y="123619"/>
                  </a:lnTo>
                  <a:lnTo>
                    <a:pt x="9130" y="121923"/>
                  </a:lnTo>
                  <a:lnTo>
                    <a:pt x="4437" y="115570"/>
                  </a:lnTo>
                  <a:lnTo>
                    <a:pt x="0" y="105694"/>
                  </a:lnTo>
                  <a:lnTo>
                    <a:pt x="276" y="81489"/>
                  </a:lnTo>
                  <a:lnTo>
                    <a:pt x="8198" y="51976"/>
                  </a:lnTo>
                  <a:lnTo>
                    <a:pt x="17429" y="36976"/>
                  </a:lnTo>
                  <a:lnTo>
                    <a:pt x="36407" y="20598"/>
                  </a:lnTo>
                  <a:lnTo>
                    <a:pt x="61786" y="8691"/>
                  </a:lnTo>
                  <a:lnTo>
                    <a:pt x="90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0" name="SMARTInkShape-3389"/>
            <p:cNvSpPr/>
            <p:nvPr>
              <p:custDataLst>
                <p:tags r:id="rId155"/>
              </p:custDataLst>
            </p:nvPr>
          </p:nvSpPr>
          <p:spPr>
            <a:xfrm>
              <a:off x="8858250" y="6013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1" name="SMARTInkShape-3390"/>
            <p:cNvSpPr/>
            <p:nvPr>
              <p:custDataLst>
                <p:tags r:id="rId156"/>
              </p:custDataLst>
            </p:nvPr>
          </p:nvSpPr>
          <p:spPr>
            <a:xfrm>
              <a:off x="8744679" y="6034265"/>
              <a:ext cx="62772" cy="90016"/>
            </a:xfrm>
            <a:custGeom>
              <a:avLst/>
              <a:gdLst/>
              <a:ahLst/>
              <a:cxnLst/>
              <a:rect l="0" t="0" r="0" b="0"/>
              <a:pathLst>
                <a:path w="62772" h="90016">
                  <a:moveTo>
                    <a:pt x="43721" y="10935"/>
                  </a:moveTo>
                  <a:lnTo>
                    <a:pt x="43721" y="10935"/>
                  </a:lnTo>
                  <a:lnTo>
                    <a:pt x="40350" y="4194"/>
                  </a:lnTo>
                  <a:lnTo>
                    <a:pt x="37945" y="2206"/>
                  </a:lnTo>
                  <a:lnTo>
                    <a:pt x="31511" y="0"/>
                  </a:lnTo>
                  <a:lnTo>
                    <a:pt x="27819" y="1529"/>
                  </a:lnTo>
                  <a:lnTo>
                    <a:pt x="19956" y="8871"/>
                  </a:lnTo>
                  <a:lnTo>
                    <a:pt x="7595" y="31645"/>
                  </a:lnTo>
                  <a:lnTo>
                    <a:pt x="915" y="65172"/>
                  </a:lnTo>
                  <a:lnTo>
                    <a:pt x="0" y="79491"/>
                  </a:lnTo>
                  <a:lnTo>
                    <a:pt x="1171" y="84156"/>
                  </a:lnTo>
                  <a:lnTo>
                    <a:pt x="3358" y="87264"/>
                  </a:lnTo>
                  <a:lnTo>
                    <a:pt x="6229" y="89338"/>
                  </a:lnTo>
                  <a:lnTo>
                    <a:pt x="8849" y="90015"/>
                  </a:lnTo>
                  <a:lnTo>
                    <a:pt x="11299" y="89760"/>
                  </a:lnTo>
                  <a:lnTo>
                    <a:pt x="13641" y="88885"/>
                  </a:lnTo>
                  <a:lnTo>
                    <a:pt x="31519" y="66644"/>
                  </a:lnTo>
                  <a:lnTo>
                    <a:pt x="40106" y="52370"/>
                  </a:lnTo>
                  <a:lnTo>
                    <a:pt x="43007" y="44598"/>
                  </a:lnTo>
                  <a:lnTo>
                    <a:pt x="43950" y="44667"/>
                  </a:lnTo>
                  <a:lnTo>
                    <a:pt x="49354" y="48838"/>
                  </a:lnTo>
                  <a:lnTo>
                    <a:pt x="62771" y="6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2" name="SMARTInkShape-3391"/>
            <p:cNvSpPr/>
            <p:nvPr>
              <p:custDataLst>
                <p:tags r:id="rId157"/>
              </p:custDataLst>
            </p:nvPr>
          </p:nvSpPr>
          <p:spPr>
            <a:xfrm>
              <a:off x="8579732" y="5933348"/>
              <a:ext cx="164219" cy="199077"/>
            </a:xfrm>
            <a:custGeom>
              <a:avLst/>
              <a:gdLst/>
              <a:ahLst/>
              <a:cxnLst/>
              <a:rect l="0" t="0" r="0" b="0"/>
              <a:pathLst>
                <a:path w="164219" h="199077">
                  <a:moveTo>
                    <a:pt x="5468" y="10252"/>
                  </a:moveTo>
                  <a:lnTo>
                    <a:pt x="5468" y="10252"/>
                  </a:lnTo>
                  <a:lnTo>
                    <a:pt x="2097" y="10252"/>
                  </a:lnTo>
                  <a:lnTo>
                    <a:pt x="1104" y="9547"/>
                  </a:lnTo>
                  <a:lnTo>
                    <a:pt x="442" y="8371"/>
                  </a:lnTo>
                  <a:lnTo>
                    <a:pt x="0" y="6881"/>
                  </a:lnTo>
                  <a:lnTo>
                    <a:pt x="412" y="5888"/>
                  </a:lnTo>
                  <a:lnTo>
                    <a:pt x="1391" y="5226"/>
                  </a:lnTo>
                  <a:lnTo>
                    <a:pt x="2750" y="4785"/>
                  </a:lnTo>
                  <a:lnTo>
                    <a:pt x="4362" y="5901"/>
                  </a:lnTo>
                  <a:lnTo>
                    <a:pt x="8034" y="10905"/>
                  </a:lnTo>
                  <a:lnTo>
                    <a:pt x="25134" y="54152"/>
                  </a:lnTo>
                  <a:lnTo>
                    <a:pt x="35519" y="96403"/>
                  </a:lnTo>
                  <a:lnTo>
                    <a:pt x="46827" y="139024"/>
                  </a:lnTo>
                  <a:lnTo>
                    <a:pt x="66241" y="181661"/>
                  </a:lnTo>
                  <a:lnTo>
                    <a:pt x="72628" y="195095"/>
                  </a:lnTo>
                  <a:lnTo>
                    <a:pt x="74230" y="196980"/>
                  </a:lnTo>
                  <a:lnTo>
                    <a:pt x="77892" y="199076"/>
                  </a:lnTo>
                  <a:lnTo>
                    <a:pt x="79856" y="197518"/>
                  </a:lnTo>
                  <a:lnTo>
                    <a:pt x="97347" y="160973"/>
                  </a:lnTo>
                  <a:lnTo>
                    <a:pt x="108735" y="123663"/>
                  </a:lnTo>
                  <a:lnTo>
                    <a:pt x="118301" y="82034"/>
                  </a:lnTo>
                  <a:lnTo>
                    <a:pt x="133209" y="43985"/>
                  </a:lnTo>
                  <a:lnTo>
                    <a:pt x="156188" y="163"/>
                  </a:lnTo>
                  <a:lnTo>
                    <a:pt x="157453" y="0"/>
                  </a:lnTo>
                  <a:lnTo>
                    <a:pt x="164218" y="3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3" name="SMARTInkShape-3392"/>
            <p:cNvSpPr/>
            <p:nvPr>
              <p:custDataLst>
                <p:tags r:id="rId158"/>
              </p:custDataLst>
            </p:nvPr>
          </p:nvSpPr>
          <p:spPr>
            <a:xfrm>
              <a:off x="8489950" y="6159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4" name="SMARTInkShape-3393"/>
            <p:cNvSpPr/>
            <p:nvPr>
              <p:custDataLst>
                <p:tags r:id="rId159"/>
              </p:custDataLst>
            </p:nvPr>
          </p:nvSpPr>
          <p:spPr>
            <a:xfrm>
              <a:off x="8319460" y="6299200"/>
              <a:ext cx="11741" cy="107951"/>
            </a:xfrm>
            <a:custGeom>
              <a:avLst/>
              <a:gdLst/>
              <a:ahLst/>
              <a:cxnLst/>
              <a:rect l="0" t="0" r="0" b="0"/>
              <a:pathLst>
                <a:path w="11741" h="107951">
                  <a:moveTo>
                    <a:pt x="11740" y="0"/>
                  </a:moveTo>
                  <a:lnTo>
                    <a:pt x="11740" y="0"/>
                  </a:lnTo>
                  <a:lnTo>
                    <a:pt x="6713" y="43622"/>
                  </a:lnTo>
                  <a:lnTo>
                    <a:pt x="0" y="88852"/>
                  </a:lnTo>
                  <a:lnTo>
                    <a:pt x="1348" y="97816"/>
                  </a:lnTo>
                  <a:lnTo>
                    <a:pt x="539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5" name="SMARTInkShape-3394"/>
            <p:cNvSpPr/>
            <p:nvPr>
              <p:custDataLst>
                <p:tags r:id="rId160"/>
              </p:custDataLst>
            </p:nvPr>
          </p:nvSpPr>
          <p:spPr>
            <a:xfrm>
              <a:off x="8236792" y="6224144"/>
              <a:ext cx="88059" cy="132016"/>
            </a:xfrm>
            <a:custGeom>
              <a:avLst/>
              <a:gdLst/>
              <a:ahLst/>
              <a:cxnLst/>
              <a:rect l="0" t="0" r="0" b="0"/>
              <a:pathLst>
                <a:path w="88059" h="132016">
                  <a:moveTo>
                    <a:pt x="62658" y="11556"/>
                  </a:moveTo>
                  <a:lnTo>
                    <a:pt x="62658" y="11556"/>
                  </a:lnTo>
                  <a:lnTo>
                    <a:pt x="74214" y="0"/>
                  </a:lnTo>
                  <a:lnTo>
                    <a:pt x="52924" y="42248"/>
                  </a:lnTo>
                  <a:lnTo>
                    <a:pt x="24113" y="87032"/>
                  </a:lnTo>
                  <a:lnTo>
                    <a:pt x="0" y="130025"/>
                  </a:lnTo>
                  <a:lnTo>
                    <a:pt x="1130" y="130752"/>
                  </a:lnTo>
                  <a:lnTo>
                    <a:pt x="20281" y="132015"/>
                  </a:lnTo>
                  <a:lnTo>
                    <a:pt x="59020" y="120247"/>
                  </a:lnTo>
                  <a:lnTo>
                    <a:pt x="88058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6" name="SMARTInkShape-3395"/>
            <p:cNvSpPr/>
            <p:nvPr>
              <p:custDataLst>
                <p:tags r:id="rId161"/>
              </p:custDataLst>
            </p:nvPr>
          </p:nvSpPr>
          <p:spPr>
            <a:xfrm>
              <a:off x="8216900" y="61849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7991" y="6350"/>
                  </a:lnTo>
                  <a:lnTo>
                    <a:pt x="83782" y="4469"/>
                  </a:lnTo>
                  <a:lnTo>
                    <a:pt x="121014" y="1324"/>
                  </a:lnTo>
                  <a:lnTo>
                    <a:pt x="166872" y="17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7" name="SMARTInkShape-3396"/>
            <p:cNvSpPr/>
            <p:nvPr>
              <p:custDataLst>
                <p:tags r:id="rId162"/>
              </p:custDataLst>
            </p:nvPr>
          </p:nvSpPr>
          <p:spPr>
            <a:xfrm>
              <a:off x="8313881" y="5930976"/>
              <a:ext cx="27040" cy="203125"/>
            </a:xfrm>
            <a:custGeom>
              <a:avLst/>
              <a:gdLst/>
              <a:ahLst/>
              <a:cxnLst/>
              <a:rect l="0" t="0" r="0" b="0"/>
              <a:pathLst>
                <a:path w="27040" h="203125">
                  <a:moveTo>
                    <a:pt x="23669" y="6274"/>
                  </a:moveTo>
                  <a:lnTo>
                    <a:pt x="23669" y="6274"/>
                  </a:lnTo>
                  <a:lnTo>
                    <a:pt x="23667" y="0"/>
                  </a:lnTo>
                  <a:lnTo>
                    <a:pt x="27039" y="13432"/>
                  </a:lnTo>
                  <a:lnTo>
                    <a:pt x="22394" y="48769"/>
                  </a:lnTo>
                  <a:lnTo>
                    <a:pt x="15811" y="80900"/>
                  </a:lnTo>
                  <a:lnTo>
                    <a:pt x="8888" y="114229"/>
                  </a:lnTo>
                  <a:lnTo>
                    <a:pt x="1728" y="155383"/>
                  </a:lnTo>
                  <a:lnTo>
                    <a:pt x="0" y="183961"/>
                  </a:lnTo>
                  <a:lnTo>
                    <a:pt x="4619" y="203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8" name="SMARTInkShape-3397"/>
            <p:cNvSpPr/>
            <p:nvPr>
              <p:custDataLst>
                <p:tags r:id="rId163"/>
              </p:custDataLst>
            </p:nvPr>
          </p:nvSpPr>
          <p:spPr>
            <a:xfrm>
              <a:off x="8026400" y="5852782"/>
              <a:ext cx="1270001" cy="584678"/>
            </a:xfrm>
            <a:custGeom>
              <a:avLst/>
              <a:gdLst/>
              <a:ahLst/>
              <a:cxnLst/>
              <a:rect l="0" t="0" r="0" b="0"/>
              <a:pathLst>
                <a:path w="1270001" h="584678">
                  <a:moveTo>
                    <a:pt x="0" y="395618"/>
                  </a:moveTo>
                  <a:lnTo>
                    <a:pt x="0" y="395618"/>
                  </a:lnTo>
                  <a:lnTo>
                    <a:pt x="3370" y="443179"/>
                  </a:lnTo>
                  <a:lnTo>
                    <a:pt x="8838" y="485833"/>
                  </a:lnTo>
                  <a:lnTo>
                    <a:pt x="14746" y="517793"/>
                  </a:lnTo>
                  <a:lnTo>
                    <a:pt x="26006" y="558113"/>
                  </a:lnTo>
                  <a:lnTo>
                    <a:pt x="35710" y="583957"/>
                  </a:lnTo>
                  <a:lnTo>
                    <a:pt x="37212" y="584677"/>
                  </a:lnTo>
                  <a:lnTo>
                    <a:pt x="38920" y="583041"/>
                  </a:lnTo>
                  <a:lnTo>
                    <a:pt x="40763" y="579833"/>
                  </a:lnTo>
                  <a:lnTo>
                    <a:pt x="50099" y="538237"/>
                  </a:lnTo>
                  <a:lnTo>
                    <a:pt x="55897" y="492637"/>
                  </a:lnTo>
                  <a:lnTo>
                    <a:pt x="58431" y="466648"/>
                  </a:lnTo>
                  <a:lnTo>
                    <a:pt x="60827" y="435211"/>
                  </a:lnTo>
                  <a:lnTo>
                    <a:pt x="63129" y="400139"/>
                  </a:lnTo>
                  <a:lnTo>
                    <a:pt x="65369" y="362650"/>
                  </a:lnTo>
                  <a:lnTo>
                    <a:pt x="68273" y="323544"/>
                  </a:lnTo>
                  <a:lnTo>
                    <a:pt x="71621" y="283364"/>
                  </a:lnTo>
                  <a:lnTo>
                    <a:pt x="75264" y="242466"/>
                  </a:lnTo>
                  <a:lnTo>
                    <a:pt x="78398" y="208850"/>
                  </a:lnTo>
                  <a:lnTo>
                    <a:pt x="81193" y="180089"/>
                  </a:lnTo>
                  <a:lnTo>
                    <a:pt x="84065" y="134727"/>
                  </a:lnTo>
                  <a:lnTo>
                    <a:pt x="79156" y="94734"/>
                  </a:lnTo>
                  <a:lnTo>
                    <a:pt x="76589" y="69558"/>
                  </a:lnTo>
                  <a:lnTo>
                    <a:pt x="77870" y="68178"/>
                  </a:lnTo>
                  <a:lnTo>
                    <a:pt x="83057" y="66644"/>
                  </a:lnTo>
                  <a:lnTo>
                    <a:pt x="117508" y="62410"/>
                  </a:lnTo>
                  <a:lnTo>
                    <a:pt x="159705" y="56790"/>
                  </a:lnTo>
                  <a:lnTo>
                    <a:pt x="184786" y="53316"/>
                  </a:lnTo>
                  <a:lnTo>
                    <a:pt x="217029" y="49589"/>
                  </a:lnTo>
                  <a:lnTo>
                    <a:pt x="254047" y="45693"/>
                  </a:lnTo>
                  <a:lnTo>
                    <a:pt x="294248" y="41685"/>
                  </a:lnTo>
                  <a:lnTo>
                    <a:pt x="340099" y="36895"/>
                  </a:lnTo>
                  <a:lnTo>
                    <a:pt x="389716" y="31586"/>
                  </a:lnTo>
                  <a:lnTo>
                    <a:pt x="441844" y="25930"/>
                  </a:lnTo>
                  <a:lnTo>
                    <a:pt x="497056" y="20747"/>
                  </a:lnTo>
                  <a:lnTo>
                    <a:pt x="554326" y="15881"/>
                  </a:lnTo>
                  <a:lnTo>
                    <a:pt x="612968" y="11228"/>
                  </a:lnTo>
                  <a:lnTo>
                    <a:pt x="673228" y="7419"/>
                  </a:lnTo>
                  <a:lnTo>
                    <a:pt x="734569" y="4174"/>
                  </a:lnTo>
                  <a:lnTo>
                    <a:pt x="796630" y="1306"/>
                  </a:lnTo>
                  <a:lnTo>
                    <a:pt x="852820" y="98"/>
                  </a:lnTo>
                  <a:lnTo>
                    <a:pt x="905096" y="0"/>
                  </a:lnTo>
                  <a:lnTo>
                    <a:pt x="954764" y="639"/>
                  </a:lnTo>
                  <a:lnTo>
                    <a:pt x="998460" y="1065"/>
                  </a:lnTo>
                  <a:lnTo>
                    <a:pt x="1038173" y="1349"/>
                  </a:lnTo>
                  <a:lnTo>
                    <a:pt x="1075231" y="1539"/>
                  </a:lnTo>
                  <a:lnTo>
                    <a:pt x="1108404" y="1665"/>
                  </a:lnTo>
                  <a:lnTo>
                    <a:pt x="1138987" y="1749"/>
                  </a:lnTo>
                  <a:lnTo>
                    <a:pt x="1167840" y="1805"/>
                  </a:lnTo>
                  <a:lnTo>
                    <a:pt x="1213071" y="3749"/>
                  </a:lnTo>
                  <a:lnTo>
                    <a:pt x="1270000" y="8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00" name="SMARTInkShape-3398"/>
          <p:cNvSpPr/>
          <p:nvPr>
            <p:custDataLst>
              <p:tags r:id="rId4"/>
            </p:custDataLst>
          </p:nvPr>
        </p:nvSpPr>
        <p:spPr>
          <a:xfrm>
            <a:off x="387350" y="91597"/>
            <a:ext cx="4400247" cy="1599050"/>
          </a:xfrm>
          <a:custGeom>
            <a:avLst/>
            <a:gdLst/>
            <a:ahLst/>
            <a:cxnLst/>
            <a:rect l="0" t="0" r="0" b="0"/>
            <a:pathLst>
              <a:path w="4400247" h="1599050">
                <a:moveTo>
                  <a:pt x="0" y="905353"/>
                </a:moveTo>
                <a:lnTo>
                  <a:pt x="0" y="905353"/>
                </a:lnTo>
                <a:lnTo>
                  <a:pt x="0" y="901982"/>
                </a:lnTo>
                <a:lnTo>
                  <a:pt x="706" y="900989"/>
                </a:lnTo>
                <a:lnTo>
                  <a:pt x="1881" y="900327"/>
                </a:lnTo>
                <a:lnTo>
                  <a:pt x="8789" y="899395"/>
                </a:lnTo>
                <a:lnTo>
                  <a:pt x="18017" y="897766"/>
                </a:lnTo>
                <a:lnTo>
                  <a:pt x="56450" y="883341"/>
                </a:lnTo>
                <a:lnTo>
                  <a:pt x="102568" y="862612"/>
                </a:lnTo>
                <a:lnTo>
                  <a:pt x="141542" y="844024"/>
                </a:lnTo>
                <a:lnTo>
                  <a:pt x="184733" y="824003"/>
                </a:lnTo>
                <a:lnTo>
                  <a:pt x="209939" y="812314"/>
                </a:lnTo>
                <a:lnTo>
                  <a:pt x="237326" y="799583"/>
                </a:lnTo>
                <a:lnTo>
                  <a:pt x="266167" y="786156"/>
                </a:lnTo>
                <a:lnTo>
                  <a:pt x="296684" y="771560"/>
                </a:lnTo>
                <a:lnTo>
                  <a:pt x="328317" y="756186"/>
                </a:lnTo>
                <a:lnTo>
                  <a:pt x="360695" y="740292"/>
                </a:lnTo>
                <a:lnTo>
                  <a:pt x="394274" y="724051"/>
                </a:lnTo>
                <a:lnTo>
                  <a:pt x="428655" y="707579"/>
                </a:lnTo>
                <a:lnTo>
                  <a:pt x="463570" y="690954"/>
                </a:lnTo>
                <a:lnTo>
                  <a:pt x="501663" y="673520"/>
                </a:lnTo>
                <a:lnTo>
                  <a:pt x="541876" y="655548"/>
                </a:lnTo>
                <a:lnTo>
                  <a:pt x="583500" y="637216"/>
                </a:lnTo>
                <a:lnTo>
                  <a:pt x="626067" y="620056"/>
                </a:lnTo>
                <a:lnTo>
                  <a:pt x="669261" y="603677"/>
                </a:lnTo>
                <a:lnTo>
                  <a:pt x="712874" y="587819"/>
                </a:lnTo>
                <a:lnTo>
                  <a:pt x="760294" y="570897"/>
                </a:lnTo>
                <a:lnTo>
                  <a:pt x="810251" y="553266"/>
                </a:lnTo>
                <a:lnTo>
                  <a:pt x="861901" y="535162"/>
                </a:lnTo>
                <a:lnTo>
                  <a:pt x="914678" y="517448"/>
                </a:lnTo>
                <a:lnTo>
                  <a:pt x="968208" y="499994"/>
                </a:lnTo>
                <a:lnTo>
                  <a:pt x="1022238" y="482714"/>
                </a:lnTo>
                <a:lnTo>
                  <a:pt x="1078015" y="466254"/>
                </a:lnTo>
                <a:lnTo>
                  <a:pt x="1134954" y="450343"/>
                </a:lnTo>
                <a:lnTo>
                  <a:pt x="1192669" y="434796"/>
                </a:lnTo>
                <a:lnTo>
                  <a:pt x="1251607" y="418787"/>
                </a:lnTo>
                <a:lnTo>
                  <a:pt x="1311360" y="402470"/>
                </a:lnTo>
                <a:lnTo>
                  <a:pt x="1371657" y="385948"/>
                </a:lnTo>
                <a:lnTo>
                  <a:pt x="1435138" y="369288"/>
                </a:lnTo>
                <a:lnTo>
                  <a:pt x="1500742" y="352538"/>
                </a:lnTo>
                <a:lnTo>
                  <a:pt x="1567761" y="335726"/>
                </a:lnTo>
                <a:lnTo>
                  <a:pt x="1634313" y="319580"/>
                </a:lnTo>
                <a:lnTo>
                  <a:pt x="1700553" y="303876"/>
                </a:lnTo>
                <a:lnTo>
                  <a:pt x="1766585" y="288468"/>
                </a:lnTo>
                <a:lnTo>
                  <a:pt x="1833185" y="271847"/>
                </a:lnTo>
                <a:lnTo>
                  <a:pt x="1900162" y="254415"/>
                </a:lnTo>
                <a:lnTo>
                  <a:pt x="1967391" y="236445"/>
                </a:lnTo>
                <a:lnTo>
                  <a:pt x="2034083" y="219525"/>
                </a:lnTo>
                <a:lnTo>
                  <a:pt x="2100416" y="203307"/>
                </a:lnTo>
                <a:lnTo>
                  <a:pt x="2166511" y="187555"/>
                </a:lnTo>
                <a:lnTo>
                  <a:pt x="2233857" y="172116"/>
                </a:lnTo>
                <a:lnTo>
                  <a:pt x="2302038" y="156884"/>
                </a:lnTo>
                <a:lnTo>
                  <a:pt x="2370775" y="141790"/>
                </a:lnTo>
                <a:lnTo>
                  <a:pt x="2437767" y="127494"/>
                </a:lnTo>
                <a:lnTo>
                  <a:pt x="2503595" y="113731"/>
                </a:lnTo>
                <a:lnTo>
                  <a:pt x="2568647" y="100321"/>
                </a:lnTo>
                <a:lnTo>
                  <a:pt x="2630359" y="87854"/>
                </a:lnTo>
                <a:lnTo>
                  <a:pt x="2689845" y="76015"/>
                </a:lnTo>
                <a:lnTo>
                  <a:pt x="2747847" y="64594"/>
                </a:lnTo>
                <a:lnTo>
                  <a:pt x="2806270" y="54864"/>
                </a:lnTo>
                <a:lnTo>
                  <a:pt x="2864974" y="46260"/>
                </a:lnTo>
                <a:lnTo>
                  <a:pt x="2923866" y="38408"/>
                </a:lnTo>
                <a:lnTo>
                  <a:pt x="2979355" y="31762"/>
                </a:lnTo>
                <a:lnTo>
                  <a:pt x="3032576" y="25920"/>
                </a:lnTo>
                <a:lnTo>
                  <a:pt x="3084283" y="20614"/>
                </a:lnTo>
                <a:lnTo>
                  <a:pt x="3134983" y="15666"/>
                </a:lnTo>
                <a:lnTo>
                  <a:pt x="3185011" y="10956"/>
                </a:lnTo>
                <a:lnTo>
                  <a:pt x="3234591" y="6405"/>
                </a:lnTo>
                <a:lnTo>
                  <a:pt x="3282460" y="3371"/>
                </a:lnTo>
                <a:lnTo>
                  <a:pt x="3329190" y="1348"/>
                </a:lnTo>
                <a:lnTo>
                  <a:pt x="3375160" y="0"/>
                </a:lnTo>
                <a:lnTo>
                  <a:pt x="3421329" y="512"/>
                </a:lnTo>
                <a:lnTo>
                  <a:pt x="3467630" y="2265"/>
                </a:lnTo>
                <a:lnTo>
                  <a:pt x="3514020" y="4844"/>
                </a:lnTo>
                <a:lnTo>
                  <a:pt x="3557646" y="8680"/>
                </a:lnTo>
                <a:lnTo>
                  <a:pt x="3599431" y="13355"/>
                </a:lnTo>
                <a:lnTo>
                  <a:pt x="3639987" y="18587"/>
                </a:lnTo>
                <a:lnTo>
                  <a:pt x="3679019" y="24898"/>
                </a:lnTo>
                <a:lnTo>
                  <a:pt x="3717035" y="31928"/>
                </a:lnTo>
                <a:lnTo>
                  <a:pt x="3754373" y="39436"/>
                </a:lnTo>
                <a:lnTo>
                  <a:pt x="3789849" y="47969"/>
                </a:lnTo>
                <a:lnTo>
                  <a:pt x="3824082" y="57186"/>
                </a:lnTo>
                <a:lnTo>
                  <a:pt x="3857489" y="66858"/>
                </a:lnTo>
                <a:lnTo>
                  <a:pt x="3890342" y="77540"/>
                </a:lnTo>
                <a:lnTo>
                  <a:pt x="3922828" y="88894"/>
                </a:lnTo>
                <a:lnTo>
                  <a:pt x="3955069" y="100697"/>
                </a:lnTo>
                <a:lnTo>
                  <a:pt x="3985735" y="113505"/>
                </a:lnTo>
                <a:lnTo>
                  <a:pt x="4015351" y="126982"/>
                </a:lnTo>
                <a:lnTo>
                  <a:pt x="4044267" y="140906"/>
                </a:lnTo>
                <a:lnTo>
                  <a:pt x="4071306" y="155127"/>
                </a:lnTo>
                <a:lnTo>
                  <a:pt x="4097093" y="169547"/>
                </a:lnTo>
                <a:lnTo>
                  <a:pt x="4122045" y="184099"/>
                </a:lnTo>
                <a:lnTo>
                  <a:pt x="4168585" y="215320"/>
                </a:lnTo>
                <a:lnTo>
                  <a:pt x="4211376" y="248010"/>
                </a:lnTo>
                <a:lnTo>
                  <a:pt x="4249210" y="281354"/>
                </a:lnTo>
                <a:lnTo>
                  <a:pt x="4284840" y="314989"/>
                </a:lnTo>
                <a:lnTo>
                  <a:pt x="4318079" y="348752"/>
                </a:lnTo>
                <a:lnTo>
                  <a:pt x="4346963" y="382573"/>
                </a:lnTo>
                <a:lnTo>
                  <a:pt x="4376911" y="426605"/>
                </a:lnTo>
                <a:lnTo>
                  <a:pt x="4395819" y="466463"/>
                </a:lnTo>
                <a:lnTo>
                  <a:pt x="4400246" y="505084"/>
                </a:lnTo>
                <a:lnTo>
                  <a:pt x="4393717" y="543338"/>
                </a:lnTo>
                <a:lnTo>
                  <a:pt x="4376105" y="584855"/>
                </a:lnTo>
                <a:lnTo>
                  <a:pt x="4346270" y="625065"/>
                </a:lnTo>
                <a:lnTo>
                  <a:pt x="4310619" y="663790"/>
                </a:lnTo>
                <a:lnTo>
                  <a:pt x="4266504" y="705446"/>
                </a:lnTo>
                <a:lnTo>
                  <a:pt x="4232318" y="734426"/>
                </a:lnTo>
                <a:lnTo>
                  <a:pt x="4195252" y="763769"/>
                </a:lnTo>
                <a:lnTo>
                  <a:pt x="4155260" y="793273"/>
                </a:lnTo>
                <a:lnTo>
                  <a:pt x="4108323" y="822849"/>
                </a:lnTo>
                <a:lnTo>
                  <a:pt x="4082966" y="837650"/>
                </a:lnTo>
                <a:lnTo>
                  <a:pt x="4055477" y="851751"/>
                </a:lnTo>
                <a:lnTo>
                  <a:pt x="4026568" y="865385"/>
                </a:lnTo>
                <a:lnTo>
                  <a:pt x="3996712" y="878708"/>
                </a:lnTo>
                <a:lnTo>
                  <a:pt x="3964813" y="892528"/>
                </a:lnTo>
                <a:lnTo>
                  <a:pt x="3931553" y="906681"/>
                </a:lnTo>
                <a:lnTo>
                  <a:pt x="3897385" y="921055"/>
                </a:lnTo>
                <a:lnTo>
                  <a:pt x="3861907" y="933460"/>
                </a:lnTo>
                <a:lnTo>
                  <a:pt x="3825554" y="944552"/>
                </a:lnTo>
                <a:lnTo>
                  <a:pt x="3788620" y="954769"/>
                </a:lnTo>
                <a:lnTo>
                  <a:pt x="3752002" y="964403"/>
                </a:lnTo>
                <a:lnTo>
                  <a:pt x="3715596" y="973647"/>
                </a:lnTo>
                <a:lnTo>
                  <a:pt x="3679330" y="982632"/>
                </a:lnTo>
                <a:lnTo>
                  <a:pt x="3641748" y="991445"/>
                </a:lnTo>
                <a:lnTo>
                  <a:pt x="3603287" y="1000142"/>
                </a:lnTo>
                <a:lnTo>
                  <a:pt x="3564241" y="1008762"/>
                </a:lnTo>
                <a:lnTo>
                  <a:pt x="3524805" y="1017331"/>
                </a:lnTo>
                <a:lnTo>
                  <a:pt x="3485109" y="1025866"/>
                </a:lnTo>
                <a:lnTo>
                  <a:pt x="3445239" y="1034379"/>
                </a:lnTo>
                <a:lnTo>
                  <a:pt x="3403843" y="1042876"/>
                </a:lnTo>
                <a:lnTo>
                  <a:pt x="3361429" y="1051363"/>
                </a:lnTo>
                <a:lnTo>
                  <a:pt x="3318336" y="1059843"/>
                </a:lnTo>
                <a:lnTo>
                  <a:pt x="3274085" y="1069024"/>
                </a:lnTo>
                <a:lnTo>
                  <a:pt x="3229062" y="1078673"/>
                </a:lnTo>
                <a:lnTo>
                  <a:pt x="3183525" y="1088633"/>
                </a:lnTo>
                <a:lnTo>
                  <a:pt x="3136939" y="1098801"/>
                </a:lnTo>
                <a:lnTo>
                  <a:pt x="3089652" y="1109107"/>
                </a:lnTo>
                <a:lnTo>
                  <a:pt x="3041902" y="1119506"/>
                </a:lnTo>
                <a:lnTo>
                  <a:pt x="2992429" y="1129966"/>
                </a:lnTo>
                <a:lnTo>
                  <a:pt x="2941808" y="1140467"/>
                </a:lnTo>
                <a:lnTo>
                  <a:pt x="2890422" y="1150996"/>
                </a:lnTo>
                <a:lnTo>
                  <a:pt x="2837820" y="1161543"/>
                </a:lnTo>
                <a:lnTo>
                  <a:pt x="2784408" y="1172102"/>
                </a:lnTo>
                <a:lnTo>
                  <a:pt x="2730455" y="1182669"/>
                </a:lnTo>
                <a:lnTo>
                  <a:pt x="2676142" y="1193241"/>
                </a:lnTo>
                <a:lnTo>
                  <a:pt x="2621589" y="1203817"/>
                </a:lnTo>
                <a:lnTo>
                  <a:pt x="2566876" y="1214396"/>
                </a:lnTo>
                <a:lnTo>
                  <a:pt x="2512057" y="1224976"/>
                </a:lnTo>
                <a:lnTo>
                  <a:pt x="2457165" y="1235557"/>
                </a:lnTo>
                <a:lnTo>
                  <a:pt x="2402227" y="1246139"/>
                </a:lnTo>
                <a:lnTo>
                  <a:pt x="2347962" y="1256722"/>
                </a:lnTo>
                <a:lnTo>
                  <a:pt x="2294147" y="1267304"/>
                </a:lnTo>
                <a:lnTo>
                  <a:pt x="2240631" y="1277887"/>
                </a:lnTo>
                <a:lnTo>
                  <a:pt x="2187316" y="1288470"/>
                </a:lnTo>
                <a:lnTo>
                  <a:pt x="2134132" y="1299053"/>
                </a:lnTo>
                <a:lnTo>
                  <a:pt x="2081038" y="1309636"/>
                </a:lnTo>
                <a:lnTo>
                  <a:pt x="2027298" y="1320220"/>
                </a:lnTo>
                <a:lnTo>
                  <a:pt x="1973126" y="1330803"/>
                </a:lnTo>
                <a:lnTo>
                  <a:pt x="1918667" y="1341386"/>
                </a:lnTo>
                <a:lnTo>
                  <a:pt x="1864723" y="1351970"/>
                </a:lnTo>
                <a:lnTo>
                  <a:pt x="1811121" y="1362553"/>
                </a:lnTo>
                <a:lnTo>
                  <a:pt x="1757747" y="1373136"/>
                </a:lnTo>
                <a:lnTo>
                  <a:pt x="1703820" y="1383720"/>
                </a:lnTo>
                <a:lnTo>
                  <a:pt x="1649525" y="1394303"/>
                </a:lnTo>
                <a:lnTo>
                  <a:pt x="1594983" y="1404886"/>
                </a:lnTo>
                <a:lnTo>
                  <a:pt x="1540983" y="1416175"/>
                </a:lnTo>
                <a:lnTo>
                  <a:pt x="1487344" y="1427935"/>
                </a:lnTo>
                <a:lnTo>
                  <a:pt x="1433946" y="1440007"/>
                </a:lnTo>
                <a:lnTo>
                  <a:pt x="1380003" y="1450878"/>
                </a:lnTo>
                <a:lnTo>
                  <a:pt x="1325696" y="1460947"/>
                </a:lnTo>
                <a:lnTo>
                  <a:pt x="1271148" y="1470483"/>
                </a:lnTo>
                <a:lnTo>
                  <a:pt x="1216437" y="1480367"/>
                </a:lnTo>
                <a:lnTo>
                  <a:pt x="1161619" y="1490485"/>
                </a:lnTo>
                <a:lnTo>
                  <a:pt x="1106730" y="1500757"/>
                </a:lnTo>
                <a:lnTo>
                  <a:pt x="1053909" y="1509723"/>
                </a:lnTo>
                <a:lnTo>
                  <a:pt x="1002467" y="1517816"/>
                </a:lnTo>
                <a:lnTo>
                  <a:pt x="951944" y="1525328"/>
                </a:lnTo>
                <a:lnTo>
                  <a:pt x="902741" y="1533159"/>
                </a:lnTo>
                <a:lnTo>
                  <a:pt x="854416" y="1541201"/>
                </a:lnTo>
                <a:lnTo>
                  <a:pt x="806677" y="1549385"/>
                </a:lnTo>
                <a:lnTo>
                  <a:pt x="761446" y="1556252"/>
                </a:lnTo>
                <a:lnTo>
                  <a:pt x="717886" y="1562241"/>
                </a:lnTo>
                <a:lnTo>
                  <a:pt x="675441" y="1567645"/>
                </a:lnTo>
                <a:lnTo>
                  <a:pt x="634444" y="1573365"/>
                </a:lnTo>
                <a:lnTo>
                  <a:pt x="594413" y="1579294"/>
                </a:lnTo>
                <a:lnTo>
                  <a:pt x="555025" y="1585364"/>
                </a:lnTo>
                <a:lnTo>
                  <a:pt x="518183" y="1590115"/>
                </a:lnTo>
                <a:lnTo>
                  <a:pt x="483039" y="1593989"/>
                </a:lnTo>
                <a:lnTo>
                  <a:pt x="449026" y="1597277"/>
                </a:lnTo>
                <a:lnTo>
                  <a:pt x="417884" y="1598764"/>
                </a:lnTo>
                <a:lnTo>
                  <a:pt x="388656" y="1599049"/>
                </a:lnTo>
                <a:lnTo>
                  <a:pt x="360704" y="1598534"/>
                </a:lnTo>
                <a:lnTo>
                  <a:pt x="314594" y="1594198"/>
                </a:lnTo>
                <a:lnTo>
                  <a:pt x="278109" y="1585451"/>
                </a:lnTo>
                <a:lnTo>
                  <a:pt x="252485" y="1569804"/>
                </a:lnTo>
                <a:lnTo>
                  <a:pt x="222193" y="1531048"/>
                </a:lnTo>
                <a:lnTo>
                  <a:pt x="205997" y="1496236"/>
                </a:lnTo>
                <a:lnTo>
                  <a:pt x="193860" y="1455129"/>
                </a:lnTo>
                <a:lnTo>
                  <a:pt x="190623" y="1431326"/>
                </a:lnTo>
                <a:lnTo>
                  <a:pt x="188465" y="1406285"/>
                </a:lnTo>
                <a:lnTo>
                  <a:pt x="189144" y="1378302"/>
                </a:lnTo>
                <a:lnTo>
                  <a:pt x="191712" y="1348358"/>
                </a:lnTo>
                <a:lnTo>
                  <a:pt x="195542" y="1317106"/>
                </a:lnTo>
                <a:lnTo>
                  <a:pt x="203033" y="1283572"/>
                </a:lnTo>
                <a:lnTo>
                  <a:pt x="212967" y="1248516"/>
                </a:lnTo>
                <a:lnTo>
                  <a:pt x="224528" y="1212445"/>
                </a:lnTo>
                <a:lnTo>
                  <a:pt x="237880" y="1172875"/>
                </a:lnTo>
                <a:lnTo>
                  <a:pt x="252425" y="1130973"/>
                </a:lnTo>
                <a:lnTo>
                  <a:pt x="267767" y="1087516"/>
                </a:lnTo>
                <a:lnTo>
                  <a:pt x="285756" y="1043023"/>
                </a:lnTo>
                <a:lnTo>
                  <a:pt x="305509" y="997839"/>
                </a:lnTo>
                <a:lnTo>
                  <a:pt x="326440" y="952193"/>
                </a:lnTo>
                <a:lnTo>
                  <a:pt x="348860" y="906947"/>
                </a:lnTo>
                <a:lnTo>
                  <a:pt x="372273" y="861965"/>
                </a:lnTo>
                <a:lnTo>
                  <a:pt x="396349" y="817161"/>
                </a:lnTo>
                <a:lnTo>
                  <a:pt x="422983" y="773886"/>
                </a:lnTo>
                <a:lnTo>
                  <a:pt x="451322" y="731631"/>
                </a:lnTo>
                <a:lnTo>
                  <a:pt x="480798" y="690055"/>
                </a:lnTo>
                <a:lnTo>
                  <a:pt x="509621" y="651754"/>
                </a:lnTo>
                <a:lnTo>
                  <a:pt x="538008" y="615637"/>
                </a:lnTo>
                <a:lnTo>
                  <a:pt x="566105" y="580976"/>
                </a:lnTo>
                <a:lnTo>
                  <a:pt x="622300" y="5116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60" name="SMARTInkShape-Group595"/>
          <p:cNvGrpSpPr/>
          <p:nvPr/>
        </p:nvGrpSpPr>
        <p:grpSpPr>
          <a:xfrm>
            <a:off x="349250" y="3494313"/>
            <a:ext cx="4507793" cy="3255738"/>
            <a:chOff x="349250" y="3494313"/>
            <a:chExt cx="4507793" cy="3255738"/>
          </a:xfrm>
        </p:grpSpPr>
        <p:sp>
          <p:nvSpPr>
            <p:cNvPr id="20201" name="SMARTInkShape-3399"/>
            <p:cNvSpPr/>
            <p:nvPr>
              <p:custDataLst>
                <p:tags r:id="rId88"/>
              </p:custDataLst>
            </p:nvPr>
          </p:nvSpPr>
          <p:spPr>
            <a:xfrm>
              <a:off x="2165611" y="3956050"/>
              <a:ext cx="18790" cy="158751"/>
            </a:xfrm>
            <a:custGeom>
              <a:avLst/>
              <a:gdLst/>
              <a:ahLst/>
              <a:cxnLst/>
              <a:rect l="0" t="0" r="0" b="0"/>
              <a:pathLst>
                <a:path w="18790" h="1587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2117"/>
                  </a:lnTo>
                  <a:lnTo>
                    <a:pt x="0" y="36628"/>
                  </a:lnTo>
                  <a:lnTo>
                    <a:pt x="4860" y="82808"/>
                  </a:lnTo>
                  <a:lnTo>
                    <a:pt x="12614" y="126633"/>
                  </a:lnTo>
                  <a:lnTo>
                    <a:pt x="18789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2" name="SMARTInkShape-3400"/>
            <p:cNvSpPr/>
            <p:nvPr>
              <p:custDataLst>
                <p:tags r:id="rId89"/>
              </p:custDataLst>
            </p:nvPr>
          </p:nvSpPr>
          <p:spPr>
            <a:xfrm>
              <a:off x="2222500" y="4019550"/>
              <a:ext cx="57151" cy="25401"/>
            </a:xfrm>
            <a:custGeom>
              <a:avLst/>
              <a:gdLst/>
              <a:ahLst/>
              <a:cxnLst/>
              <a:rect l="0" t="0" r="0" b="0"/>
              <a:pathLst>
                <a:path w="571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881" y="13467"/>
                  </a:lnTo>
                  <a:lnTo>
                    <a:pt x="8838" y="4385"/>
                  </a:lnTo>
                  <a:lnTo>
                    <a:pt x="18510" y="194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3" name="SMARTInkShape-3401"/>
            <p:cNvSpPr/>
            <p:nvPr>
              <p:custDataLst>
                <p:tags r:id="rId90"/>
              </p:custDataLst>
            </p:nvPr>
          </p:nvSpPr>
          <p:spPr>
            <a:xfrm>
              <a:off x="2321087" y="3915438"/>
              <a:ext cx="72864" cy="156968"/>
            </a:xfrm>
            <a:custGeom>
              <a:avLst/>
              <a:gdLst/>
              <a:ahLst/>
              <a:cxnLst/>
              <a:rect l="0" t="0" r="0" b="0"/>
              <a:pathLst>
                <a:path w="72864" h="156968">
                  <a:moveTo>
                    <a:pt x="66513" y="21562"/>
                  </a:moveTo>
                  <a:lnTo>
                    <a:pt x="66513" y="21562"/>
                  </a:lnTo>
                  <a:lnTo>
                    <a:pt x="57675" y="12724"/>
                  </a:lnTo>
                  <a:lnTo>
                    <a:pt x="48003" y="12460"/>
                  </a:lnTo>
                  <a:lnTo>
                    <a:pt x="41473" y="13377"/>
                  </a:lnTo>
                  <a:lnTo>
                    <a:pt x="28573" y="21922"/>
                  </a:lnTo>
                  <a:lnTo>
                    <a:pt x="16490" y="36539"/>
                  </a:lnTo>
                  <a:lnTo>
                    <a:pt x="3165" y="68568"/>
                  </a:lnTo>
                  <a:lnTo>
                    <a:pt x="0" y="103458"/>
                  </a:lnTo>
                  <a:lnTo>
                    <a:pt x="11222" y="146664"/>
                  </a:lnTo>
                  <a:lnTo>
                    <a:pt x="14836" y="151530"/>
                  </a:lnTo>
                  <a:lnTo>
                    <a:pt x="24495" y="156937"/>
                  </a:lnTo>
                  <a:lnTo>
                    <a:pt x="29329" y="156967"/>
                  </a:lnTo>
                  <a:lnTo>
                    <a:pt x="38463" y="153238"/>
                  </a:lnTo>
                  <a:lnTo>
                    <a:pt x="54909" y="136464"/>
                  </a:lnTo>
                  <a:lnTo>
                    <a:pt x="61356" y="119666"/>
                  </a:lnTo>
                  <a:lnTo>
                    <a:pt x="65494" y="73396"/>
                  </a:lnTo>
                  <a:lnTo>
                    <a:pt x="59469" y="31197"/>
                  </a:lnTo>
                  <a:lnTo>
                    <a:pt x="48801" y="11498"/>
                  </a:lnTo>
                  <a:lnTo>
                    <a:pt x="42005" y="4269"/>
                  </a:lnTo>
                  <a:lnTo>
                    <a:pt x="35358" y="861"/>
                  </a:lnTo>
                  <a:lnTo>
                    <a:pt x="28809" y="0"/>
                  </a:lnTo>
                  <a:lnTo>
                    <a:pt x="22327" y="838"/>
                  </a:lnTo>
                  <a:lnTo>
                    <a:pt x="16595" y="4923"/>
                  </a:lnTo>
                  <a:lnTo>
                    <a:pt x="6462" y="18871"/>
                  </a:lnTo>
                  <a:lnTo>
                    <a:pt x="2900" y="34947"/>
                  </a:lnTo>
                  <a:lnTo>
                    <a:pt x="2937" y="43185"/>
                  </a:lnTo>
                  <a:lnTo>
                    <a:pt x="8624" y="59865"/>
                  </a:lnTo>
                  <a:lnTo>
                    <a:pt x="13103" y="68264"/>
                  </a:lnTo>
                  <a:lnTo>
                    <a:pt x="25607" y="79477"/>
                  </a:lnTo>
                  <a:lnTo>
                    <a:pt x="32892" y="83456"/>
                  </a:lnTo>
                  <a:lnTo>
                    <a:pt x="48513" y="85995"/>
                  </a:lnTo>
                  <a:lnTo>
                    <a:pt x="72863" y="85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4" name="SMARTInkShape-3402"/>
            <p:cNvSpPr/>
            <p:nvPr>
              <p:custDataLst>
                <p:tags r:id="rId91"/>
              </p:custDataLst>
            </p:nvPr>
          </p:nvSpPr>
          <p:spPr>
            <a:xfrm>
              <a:off x="2444750" y="3835400"/>
              <a:ext cx="66562" cy="279401"/>
            </a:xfrm>
            <a:custGeom>
              <a:avLst/>
              <a:gdLst/>
              <a:ahLst/>
              <a:cxnLst/>
              <a:rect l="0" t="0" r="0" b="0"/>
              <a:pathLst>
                <a:path w="66562" h="2794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4254" y="27789"/>
                  </a:lnTo>
                  <a:lnTo>
                    <a:pt x="21144" y="71576"/>
                  </a:lnTo>
                  <a:lnTo>
                    <a:pt x="38721" y="109167"/>
                  </a:lnTo>
                  <a:lnTo>
                    <a:pt x="56628" y="151271"/>
                  </a:lnTo>
                  <a:lnTo>
                    <a:pt x="66561" y="180355"/>
                  </a:lnTo>
                  <a:lnTo>
                    <a:pt x="64390" y="207864"/>
                  </a:lnTo>
                  <a:lnTo>
                    <a:pt x="59860" y="221126"/>
                  </a:lnTo>
                  <a:lnTo>
                    <a:pt x="39775" y="24526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5" name="SMARTInkShape-3403"/>
            <p:cNvSpPr/>
            <p:nvPr>
              <p:custDataLst>
                <p:tags r:id="rId92"/>
              </p:custDataLst>
            </p:nvPr>
          </p:nvSpPr>
          <p:spPr>
            <a:xfrm>
              <a:off x="2934436" y="3685866"/>
              <a:ext cx="164365" cy="275984"/>
            </a:xfrm>
            <a:custGeom>
              <a:avLst/>
              <a:gdLst/>
              <a:ahLst/>
              <a:cxnLst/>
              <a:rect l="0" t="0" r="0" b="0"/>
              <a:pathLst>
                <a:path w="164365" h="275984">
                  <a:moveTo>
                    <a:pt x="164364" y="9834"/>
                  </a:moveTo>
                  <a:lnTo>
                    <a:pt x="164364" y="9834"/>
                  </a:lnTo>
                  <a:lnTo>
                    <a:pt x="160993" y="9834"/>
                  </a:lnTo>
                  <a:lnTo>
                    <a:pt x="160000" y="9128"/>
                  </a:lnTo>
                  <a:lnTo>
                    <a:pt x="159338" y="7952"/>
                  </a:lnTo>
                  <a:lnTo>
                    <a:pt x="158897" y="6463"/>
                  </a:lnTo>
                  <a:lnTo>
                    <a:pt x="157191" y="5470"/>
                  </a:lnTo>
                  <a:lnTo>
                    <a:pt x="126264" y="0"/>
                  </a:lnTo>
                  <a:lnTo>
                    <a:pt x="82398" y="2886"/>
                  </a:lnTo>
                  <a:lnTo>
                    <a:pt x="67727" y="8863"/>
                  </a:lnTo>
                  <a:lnTo>
                    <a:pt x="43440" y="33317"/>
                  </a:lnTo>
                  <a:lnTo>
                    <a:pt x="23329" y="77581"/>
                  </a:lnTo>
                  <a:lnTo>
                    <a:pt x="10784" y="124451"/>
                  </a:lnTo>
                  <a:lnTo>
                    <a:pt x="2991" y="161936"/>
                  </a:lnTo>
                  <a:lnTo>
                    <a:pt x="0" y="204326"/>
                  </a:lnTo>
                  <a:lnTo>
                    <a:pt x="1002" y="222569"/>
                  </a:lnTo>
                  <a:lnTo>
                    <a:pt x="13613" y="259071"/>
                  </a:lnTo>
                  <a:lnTo>
                    <a:pt x="19987" y="267126"/>
                  </a:lnTo>
                  <a:lnTo>
                    <a:pt x="23663" y="270262"/>
                  </a:lnTo>
                  <a:lnTo>
                    <a:pt x="37154" y="273747"/>
                  </a:lnTo>
                  <a:lnTo>
                    <a:pt x="74560" y="275983"/>
                  </a:lnTo>
                  <a:lnTo>
                    <a:pt x="132614" y="2638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6" name="SMARTInkShape-3404"/>
            <p:cNvSpPr/>
            <p:nvPr>
              <p:custDataLst>
                <p:tags r:id="rId93"/>
              </p:custDataLst>
            </p:nvPr>
          </p:nvSpPr>
          <p:spPr>
            <a:xfrm>
              <a:off x="956650" y="3730098"/>
              <a:ext cx="135551" cy="488246"/>
            </a:xfrm>
            <a:custGeom>
              <a:avLst/>
              <a:gdLst/>
              <a:ahLst/>
              <a:cxnLst/>
              <a:rect l="0" t="0" r="0" b="0"/>
              <a:pathLst>
                <a:path w="135551" h="488246">
                  <a:moveTo>
                    <a:pt x="91100" y="16402"/>
                  </a:moveTo>
                  <a:lnTo>
                    <a:pt x="91100" y="16402"/>
                  </a:lnTo>
                  <a:lnTo>
                    <a:pt x="91100" y="6289"/>
                  </a:lnTo>
                  <a:lnTo>
                    <a:pt x="88983" y="3310"/>
                  </a:lnTo>
                  <a:lnTo>
                    <a:pt x="85456" y="1324"/>
                  </a:lnTo>
                  <a:lnTo>
                    <a:pt x="80987" y="0"/>
                  </a:lnTo>
                  <a:lnTo>
                    <a:pt x="57843" y="4878"/>
                  </a:lnTo>
                  <a:lnTo>
                    <a:pt x="32014" y="18632"/>
                  </a:lnTo>
                  <a:lnTo>
                    <a:pt x="9858" y="46226"/>
                  </a:lnTo>
                  <a:lnTo>
                    <a:pt x="0" y="77842"/>
                  </a:lnTo>
                  <a:lnTo>
                    <a:pt x="451" y="116294"/>
                  </a:lnTo>
                  <a:lnTo>
                    <a:pt x="7067" y="136999"/>
                  </a:lnTo>
                  <a:lnTo>
                    <a:pt x="17063" y="152550"/>
                  </a:lnTo>
                  <a:lnTo>
                    <a:pt x="64503" y="194428"/>
                  </a:lnTo>
                  <a:lnTo>
                    <a:pt x="76457" y="207707"/>
                  </a:lnTo>
                  <a:lnTo>
                    <a:pt x="84121" y="223017"/>
                  </a:lnTo>
                  <a:lnTo>
                    <a:pt x="84331" y="231757"/>
                  </a:lnTo>
                  <a:lnTo>
                    <a:pt x="74513" y="260911"/>
                  </a:lnTo>
                  <a:lnTo>
                    <a:pt x="52232" y="302368"/>
                  </a:lnTo>
                  <a:lnTo>
                    <a:pt x="30819" y="341157"/>
                  </a:lnTo>
                  <a:lnTo>
                    <a:pt x="17343" y="380894"/>
                  </a:lnTo>
                  <a:lnTo>
                    <a:pt x="14526" y="418302"/>
                  </a:lnTo>
                  <a:lnTo>
                    <a:pt x="18160" y="444987"/>
                  </a:lnTo>
                  <a:lnTo>
                    <a:pt x="27076" y="462928"/>
                  </a:lnTo>
                  <a:lnTo>
                    <a:pt x="42026" y="477181"/>
                  </a:lnTo>
                  <a:lnTo>
                    <a:pt x="63232" y="486970"/>
                  </a:lnTo>
                  <a:lnTo>
                    <a:pt x="79185" y="488245"/>
                  </a:lnTo>
                  <a:lnTo>
                    <a:pt x="105914" y="483115"/>
                  </a:lnTo>
                  <a:lnTo>
                    <a:pt x="135550" y="4736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7" name="SMARTInkShape-3405"/>
            <p:cNvSpPr/>
            <p:nvPr>
              <p:custDataLst>
                <p:tags r:id="rId94"/>
              </p:custDataLst>
            </p:nvPr>
          </p:nvSpPr>
          <p:spPr>
            <a:xfrm>
              <a:off x="754927" y="4057650"/>
              <a:ext cx="95974" cy="40589"/>
            </a:xfrm>
            <a:custGeom>
              <a:avLst/>
              <a:gdLst/>
              <a:ahLst/>
              <a:cxnLst/>
              <a:rect l="0" t="0" r="0" b="0"/>
              <a:pathLst>
                <a:path w="95974" h="40589">
                  <a:moveTo>
                    <a:pt x="19773" y="31750"/>
                  </a:moveTo>
                  <a:lnTo>
                    <a:pt x="19773" y="31750"/>
                  </a:lnTo>
                  <a:lnTo>
                    <a:pt x="2814" y="38657"/>
                  </a:lnTo>
                  <a:lnTo>
                    <a:pt x="0" y="40588"/>
                  </a:lnTo>
                  <a:lnTo>
                    <a:pt x="36041" y="27773"/>
                  </a:lnTo>
                  <a:lnTo>
                    <a:pt x="9597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8" name="SMARTInkShape-3406"/>
            <p:cNvSpPr/>
            <p:nvPr>
              <p:custDataLst>
                <p:tags r:id="rId95"/>
              </p:custDataLst>
            </p:nvPr>
          </p:nvSpPr>
          <p:spPr>
            <a:xfrm>
              <a:off x="730250" y="396240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43308" y="18327"/>
                  </a:lnTo>
                  <a:lnTo>
                    <a:pt x="86558" y="534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9" name="SMARTInkShape-3407"/>
            <p:cNvSpPr/>
            <p:nvPr>
              <p:custDataLst>
                <p:tags r:id="rId96"/>
              </p:custDataLst>
            </p:nvPr>
          </p:nvSpPr>
          <p:spPr>
            <a:xfrm>
              <a:off x="538907" y="3889179"/>
              <a:ext cx="146894" cy="314522"/>
            </a:xfrm>
            <a:custGeom>
              <a:avLst/>
              <a:gdLst/>
              <a:ahLst/>
              <a:cxnLst/>
              <a:rect l="0" t="0" r="0" b="0"/>
              <a:pathLst>
                <a:path w="146894" h="314522">
                  <a:moveTo>
                    <a:pt x="146893" y="3371"/>
                  </a:moveTo>
                  <a:lnTo>
                    <a:pt x="146893" y="3371"/>
                  </a:lnTo>
                  <a:lnTo>
                    <a:pt x="136780" y="0"/>
                  </a:lnTo>
                  <a:lnTo>
                    <a:pt x="131684" y="1124"/>
                  </a:lnTo>
                  <a:lnTo>
                    <a:pt x="120378" y="8017"/>
                  </a:lnTo>
                  <a:lnTo>
                    <a:pt x="95371" y="40652"/>
                  </a:lnTo>
                  <a:lnTo>
                    <a:pt x="75781" y="74033"/>
                  </a:lnTo>
                  <a:lnTo>
                    <a:pt x="56021" y="113093"/>
                  </a:lnTo>
                  <a:lnTo>
                    <a:pt x="37831" y="156323"/>
                  </a:lnTo>
                  <a:lnTo>
                    <a:pt x="22221" y="197644"/>
                  </a:lnTo>
                  <a:lnTo>
                    <a:pt x="9639" y="234353"/>
                  </a:lnTo>
                  <a:lnTo>
                    <a:pt x="0" y="274148"/>
                  </a:lnTo>
                  <a:lnTo>
                    <a:pt x="843" y="314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0" name="SMARTInkShape-3408"/>
            <p:cNvSpPr/>
            <p:nvPr>
              <p:custDataLst>
                <p:tags r:id="rId97"/>
              </p:custDataLst>
            </p:nvPr>
          </p:nvSpPr>
          <p:spPr>
            <a:xfrm>
              <a:off x="450850" y="3924300"/>
              <a:ext cx="209551" cy="266701"/>
            </a:xfrm>
            <a:custGeom>
              <a:avLst/>
              <a:gdLst/>
              <a:ahLst/>
              <a:cxnLst/>
              <a:rect l="0" t="0" r="0" b="0"/>
              <a:pathLst>
                <a:path w="209551" h="26670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15580" y="3371"/>
                  </a:lnTo>
                  <a:lnTo>
                    <a:pt x="53618" y="35469"/>
                  </a:lnTo>
                  <a:lnTo>
                    <a:pt x="85267" y="72127"/>
                  </a:lnTo>
                  <a:lnTo>
                    <a:pt x="108452" y="104729"/>
                  </a:lnTo>
                  <a:lnTo>
                    <a:pt x="130516" y="138033"/>
                  </a:lnTo>
                  <a:lnTo>
                    <a:pt x="148318" y="171650"/>
                  </a:lnTo>
                  <a:lnTo>
                    <a:pt x="170240" y="214783"/>
                  </a:lnTo>
                  <a:lnTo>
                    <a:pt x="197266" y="256414"/>
                  </a:lnTo>
                  <a:lnTo>
                    <a:pt x="20955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1" name="SMARTInkShape-3409"/>
            <p:cNvSpPr/>
            <p:nvPr>
              <p:custDataLst>
                <p:tags r:id="rId98"/>
              </p:custDataLst>
            </p:nvPr>
          </p:nvSpPr>
          <p:spPr>
            <a:xfrm>
              <a:off x="349250" y="3494313"/>
              <a:ext cx="4507793" cy="3255738"/>
            </a:xfrm>
            <a:custGeom>
              <a:avLst/>
              <a:gdLst/>
              <a:ahLst/>
              <a:cxnLst/>
              <a:rect l="0" t="0" r="0" b="0"/>
              <a:pathLst>
                <a:path w="4507793" h="3255738">
                  <a:moveTo>
                    <a:pt x="0" y="201387"/>
                  </a:moveTo>
                  <a:lnTo>
                    <a:pt x="0" y="201387"/>
                  </a:lnTo>
                  <a:lnTo>
                    <a:pt x="34651" y="186179"/>
                  </a:lnTo>
                  <a:lnTo>
                    <a:pt x="73256" y="174872"/>
                  </a:lnTo>
                  <a:lnTo>
                    <a:pt x="99637" y="167482"/>
                  </a:lnTo>
                  <a:lnTo>
                    <a:pt x="129925" y="159028"/>
                  </a:lnTo>
                  <a:lnTo>
                    <a:pt x="162817" y="149865"/>
                  </a:lnTo>
                  <a:lnTo>
                    <a:pt x="200267" y="141639"/>
                  </a:lnTo>
                  <a:lnTo>
                    <a:pt x="240756" y="134038"/>
                  </a:lnTo>
                  <a:lnTo>
                    <a:pt x="283270" y="126854"/>
                  </a:lnTo>
                  <a:lnTo>
                    <a:pt x="331369" y="120654"/>
                  </a:lnTo>
                  <a:lnTo>
                    <a:pt x="383190" y="115110"/>
                  </a:lnTo>
                  <a:lnTo>
                    <a:pt x="437494" y="110002"/>
                  </a:lnTo>
                  <a:lnTo>
                    <a:pt x="496979" y="104480"/>
                  </a:lnTo>
                  <a:lnTo>
                    <a:pt x="559919" y="98683"/>
                  </a:lnTo>
                  <a:lnTo>
                    <a:pt x="625163" y="92701"/>
                  </a:lnTo>
                  <a:lnTo>
                    <a:pt x="696881" y="86596"/>
                  </a:lnTo>
                  <a:lnTo>
                    <a:pt x="772915" y="80410"/>
                  </a:lnTo>
                  <a:lnTo>
                    <a:pt x="851827" y="74169"/>
                  </a:lnTo>
                  <a:lnTo>
                    <a:pt x="934773" y="67892"/>
                  </a:lnTo>
                  <a:lnTo>
                    <a:pt x="1020410" y="61590"/>
                  </a:lnTo>
                  <a:lnTo>
                    <a:pt x="1107840" y="55272"/>
                  </a:lnTo>
                  <a:lnTo>
                    <a:pt x="1199993" y="48238"/>
                  </a:lnTo>
                  <a:lnTo>
                    <a:pt x="1295296" y="40727"/>
                  </a:lnTo>
                  <a:lnTo>
                    <a:pt x="1392697" y="32897"/>
                  </a:lnTo>
                  <a:lnTo>
                    <a:pt x="1490792" y="26266"/>
                  </a:lnTo>
                  <a:lnTo>
                    <a:pt x="1589350" y="20434"/>
                  </a:lnTo>
                  <a:lnTo>
                    <a:pt x="1688217" y="15134"/>
                  </a:lnTo>
                  <a:lnTo>
                    <a:pt x="1789406" y="10896"/>
                  </a:lnTo>
                  <a:lnTo>
                    <a:pt x="1892143" y="7366"/>
                  </a:lnTo>
                  <a:lnTo>
                    <a:pt x="1995912" y="4306"/>
                  </a:lnTo>
                  <a:lnTo>
                    <a:pt x="2098958" y="2267"/>
                  </a:lnTo>
                  <a:lnTo>
                    <a:pt x="2201522" y="907"/>
                  </a:lnTo>
                  <a:lnTo>
                    <a:pt x="2303764" y="0"/>
                  </a:lnTo>
                  <a:lnTo>
                    <a:pt x="2405793" y="1512"/>
                  </a:lnTo>
                  <a:lnTo>
                    <a:pt x="2507679" y="4637"/>
                  </a:lnTo>
                  <a:lnTo>
                    <a:pt x="2609469" y="8837"/>
                  </a:lnTo>
                  <a:lnTo>
                    <a:pt x="2709785" y="13753"/>
                  </a:lnTo>
                  <a:lnTo>
                    <a:pt x="2809118" y="19148"/>
                  </a:lnTo>
                  <a:lnTo>
                    <a:pt x="2907795" y="24861"/>
                  </a:lnTo>
                  <a:lnTo>
                    <a:pt x="3002507" y="31492"/>
                  </a:lnTo>
                  <a:lnTo>
                    <a:pt x="3094577" y="38735"/>
                  </a:lnTo>
                  <a:lnTo>
                    <a:pt x="3184884" y="46385"/>
                  </a:lnTo>
                  <a:lnTo>
                    <a:pt x="3271195" y="55013"/>
                  </a:lnTo>
                  <a:lnTo>
                    <a:pt x="3354841" y="64293"/>
                  </a:lnTo>
                  <a:lnTo>
                    <a:pt x="3436711" y="74008"/>
                  </a:lnTo>
                  <a:lnTo>
                    <a:pt x="3512457" y="82601"/>
                  </a:lnTo>
                  <a:lnTo>
                    <a:pt x="3584122" y="90446"/>
                  </a:lnTo>
                  <a:lnTo>
                    <a:pt x="3653064" y="97793"/>
                  </a:lnTo>
                  <a:lnTo>
                    <a:pt x="3716665" y="103396"/>
                  </a:lnTo>
                  <a:lnTo>
                    <a:pt x="3776704" y="107838"/>
                  </a:lnTo>
                  <a:lnTo>
                    <a:pt x="3834369" y="111504"/>
                  </a:lnTo>
                  <a:lnTo>
                    <a:pt x="3887629" y="113949"/>
                  </a:lnTo>
                  <a:lnTo>
                    <a:pt x="3937953" y="115578"/>
                  </a:lnTo>
                  <a:lnTo>
                    <a:pt x="3986318" y="116664"/>
                  </a:lnTo>
                  <a:lnTo>
                    <a:pt x="4031262" y="116683"/>
                  </a:lnTo>
                  <a:lnTo>
                    <a:pt x="4073925" y="115990"/>
                  </a:lnTo>
                  <a:lnTo>
                    <a:pt x="4115067" y="114822"/>
                  </a:lnTo>
                  <a:lnTo>
                    <a:pt x="4153078" y="113338"/>
                  </a:lnTo>
                  <a:lnTo>
                    <a:pt x="4189002" y="111643"/>
                  </a:lnTo>
                  <a:lnTo>
                    <a:pt x="4223534" y="109808"/>
                  </a:lnTo>
                  <a:lnTo>
                    <a:pt x="4253611" y="107879"/>
                  </a:lnTo>
                  <a:lnTo>
                    <a:pt x="4280719" y="105887"/>
                  </a:lnTo>
                  <a:lnTo>
                    <a:pt x="4326830" y="101792"/>
                  </a:lnTo>
                  <a:lnTo>
                    <a:pt x="4361436" y="97620"/>
                  </a:lnTo>
                  <a:lnTo>
                    <a:pt x="4408006" y="89194"/>
                  </a:lnTo>
                  <a:lnTo>
                    <a:pt x="4451520" y="81572"/>
                  </a:lnTo>
                  <a:lnTo>
                    <a:pt x="4467635" y="80847"/>
                  </a:lnTo>
                  <a:lnTo>
                    <a:pt x="4468556" y="82221"/>
                  </a:lnTo>
                  <a:lnTo>
                    <a:pt x="4470036" y="96448"/>
                  </a:lnTo>
                  <a:lnTo>
                    <a:pt x="4470328" y="136286"/>
                  </a:lnTo>
                  <a:lnTo>
                    <a:pt x="4472249" y="171983"/>
                  </a:lnTo>
                  <a:lnTo>
                    <a:pt x="4475456" y="216541"/>
                  </a:lnTo>
                  <a:lnTo>
                    <a:pt x="4477298" y="243239"/>
                  </a:lnTo>
                  <a:lnTo>
                    <a:pt x="4479232" y="271622"/>
                  </a:lnTo>
                  <a:lnTo>
                    <a:pt x="4481932" y="305360"/>
                  </a:lnTo>
                  <a:lnTo>
                    <a:pt x="4485144" y="342669"/>
                  </a:lnTo>
                  <a:lnTo>
                    <a:pt x="4488696" y="382359"/>
                  </a:lnTo>
                  <a:lnTo>
                    <a:pt x="4492475" y="423635"/>
                  </a:lnTo>
                  <a:lnTo>
                    <a:pt x="4496405" y="465969"/>
                  </a:lnTo>
                  <a:lnTo>
                    <a:pt x="4500437" y="509008"/>
                  </a:lnTo>
                  <a:lnTo>
                    <a:pt x="4503125" y="558162"/>
                  </a:lnTo>
                  <a:lnTo>
                    <a:pt x="4504916" y="611392"/>
                  </a:lnTo>
                  <a:lnTo>
                    <a:pt x="4506111" y="667340"/>
                  </a:lnTo>
                  <a:lnTo>
                    <a:pt x="4506907" y="725806"/>
                  </a:lnTo>
                  <a:lnTo>
                    <a:pt x="4507438" y="785949"/>
                  </a:lnTo>
                  <a:lnTo>
                    <a:pt x="4507792" y="847212"/>
                  </a:lnTo>
                  <a:lnTo>
                    <a:pt x="4507323" y="911337"/>
                  </a:lnTo>
                  <a:lnTo>
                    <a:pt x="4506304" y="977371"/>
                  </a:lnTo>
                  <a:lnTo>
                    <a:pt x="4504919" y="1044676"/>
                  </a:lnTo>
                  <a:lnTo>
                    <a:pt x="4503290" y="1114241"/>
                  </a:lnTo>
                  <a:lnTo>
                    <a:pt x="4501499" y="1185312"/>
                  </a:lnTo>
                  <a:lnTo>
                    <a:pt x="4499599" y="1257386"/>
                  </a:lnTo>
                  <a:lnTo>
                    <a:pt x="4496216" y="1330837"/>
                  </a:lnTo>
                  <a:lnTo>
                    <a:pt x="4491844" y="1405204"/>
                  </a:lnTo>
                  <a:lnTo>
                    <a:pt x="4486813" y="1480181"/>
                  </a:lnTo>
                  <a:lnTo>
                    <a:pt x="4482047" y="1555566"/>
                  </a:lnTo>
                  <a:lnTo>
                    <a:pt x="4477459" y="1631223"/>
                  </a:lnTo>
                  <a:lnTo>
                    <a:pt x="4472989" y="1707061"/>
                  </a:lnTo>
                  <a:lnTo>
                    <a:pt x="4467893" y="1781609"/>
                  </a:lnTo>
                  <a:lnTo>
                    <a:pt x="4462378" y="1855297"/>
                  </a:lnTo>
                  <a:lnTo>
                    <a:pt x="4456586" y="1928410"/>
                  </a:lnTo>
                  <a:lnTo>
                    <a:pt x="4449901" y="1999730"/>
                  </a:lnTo>
                  <a:lnTo>
                    <a:pt x="4442623" y="2069855"/>
                  </a:lnTo>
                  <a:lnTo>
                    <a:pt x="4434949" y="2139182"/>
                  </a:lnTo>
                  <a:lnTo>
                    <a:pt x="4427010" y="2205862"/>
                  </a:lnTo>
                  <a:lnTo>
                    <a:pt x="4418895" y="2270775"/>
                  </a:lnTo>
                  <a:lnTo>
                    <a:pt x="4410664" y="2334513"/>
                  </a:lnTo>
                  <a:lnTo>
                    <a:pt x="4401648" y="2395348"/>
                  </a:lnTo>
                  <a:lnTo>
                    <a:pt x="4392109" y="2454251"/>
                  </a:lnTo>
                  <a:lnTo>
                    <a:pt x="4382223" y="2511862"/>
                  </a:lnTo>
                  <a:lnTo>
                    <a:pt x="4373515" y="2566499"/>
                  </a:lnTo>
                  <a:lnTo>
                    <a:pt x="4365594" y="2619150"/>
                  </a:lnTo>
                  <a:lnTo>
                    <a:pt x="4358196" y="2670479"/>
                  </a:lnTo>
                  <a:lnTo>
                    <a:pt x="4351853" y="2719515"/>
                  </a:lnTo>
                  <a:lnTo>
                    <a:pt x="4346213" y="2767021"/>
                  </a:lnTo>
                  <a:lnTo>
                    <a:pt x="4341042" y="2813511"/>
                  </a:lnTo>
                  <a:lnTo>
                    <a:pt x="4336184" y="2855086"/>
                  </a:lnTo>
                  <a:lnTo>
                    <a:pt x="4331533" y="2893387"/>
                  </a:lnTo>
                  <a:lnTo>
                    <a:pt x="4327022" y="2929503"/>
                  </a:lnTo>
                  <a:lnTo>
                    <a:pt x="4322603" y="2963459"/>
                  </a:lnTo>
                  <a:lnTo>
                    <a:pt x="4318247" y="2995973"/>
                  </a:lnTo>
                  <a:lnTo>
                    <a:pt x="4313931" y="3027528"/>
                  </a:lnTo>
                  <a:lnTo>
                    <a:pt x="4308937" y="3057737"/>
                  </a:lnTo>
                  <a:lnTo>
                    <a:pt x="4303492" y="3087048"/>
                  </a:lnTo>
                  <a:lnTo>
                    <a:pt x="4297744" y="3115761"/>
                  </a:lnTo>
                  <a:lnTo>
                    <a:pt x="4291796" y="3141959"/>
                  </a:lnTo>
                  <a:lnTo>
                    <a:pt x="4285714" y="3166479"/>
                  </a:lnTo>
                  <a:lnTo>
                    <a:pt x="4274017" y="3207600"/>
                  </a:lnTo>
                  <a:lnTo>
                    <a:pt x="4254500" y="3255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2" name="SMARTInkShape-3410"/>
            <p:cNvSpPr/>
            <p:nvPr>
              <p:custDataLst>
                <p:tags r:id="rId99"/>
              </p:custDataLst>
            </p:nvPr>
          </p:nvSpPr>
          <p:spPr>
            <a:xfrm>
              <a:off x="2034154" y="3912483"/>
              <a:ext cx="54997" cy="202318"/>
            </a:xfrm>
            <a:custGeom>
              <a:avLst/>
              <a:gdLst/>
              <a:ahLst/>
              <a:cxnLst/>
              <a:rect l="0" t="0" r="0" b="0"/>
              <a:pathLst>
                <a:path w="54997" h="202318">
                  <a:moveTo>
                    <a:pt x="54996" y="5467"/>
                  </a:moveTo>
                  <a:lnTo>
                    <a:pt x="54996" y="5467"/>
                  </a:lnTo>
                  <a:lnTo>
                    <a:pt x="44857" y="1103"/>
                  </a:lnTo>
                  <a:lnTo>
                    <a:pt x="37319" y="0"/>
                  </a:lnTo>
                  <a:lnTo>
                    <a:pt x="27384" y="3273"/>
                  </a:lnTo>
                  <a:lnTo>
                    <a:pt x="21771" y="6120"/>
                  </a:lnTo>
                  <a:lnTo>
                    <a:pt x="13654" y="16811"/>
                  </a:lnTo>
                  <a:lnTo>
                    <a:pt x="5117" y="44341"/>
                  </a:lnTo>
                  <a:lnTo>
                    <a:pt x="0" y="85659"/>
                  </a:lnTo>
                  <a:lnTo>
                    <a:pt x="366" y="128005"/>
                  </a:lnTo>
                  <a:lnTo>
                    <a:pt x="6824" y="161014"/>
                  </a:lnTo>
                  <a:lnTo>
                    <a:pt x="10181" y="170548"/>
                  </a:lnTo>
                  <a:lnTo>
                    <a:pt x="21438" y="184904"/>
                  </a:lnTo>
                  <a:lnTo>
                    <a:pt x="42296" y="202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3" name="SMARTInkShape-3411"/>
            <p:cNvSpPr/>
            <p:nvPr>
              <p:custDataLst>
                <p:tags r:id="rId100"/>
              </p:custDataLst>
            </p:nvPr>
          </p:nvSpPr>
          <p:spPr>
            <a:xfrm>
              <a:off x="1854200" y="4102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4" name="SMARTInkShape-3412"/>
            <p:cNvSpPr/>
            <p:nvPr>
              <p:custDataLst>
                <p:tags r:id="rId101"/>
              </p:custDataLst>
            </p:nvPr>
          </p:nvSpPr>
          <p:spPr>
            <a:xfrm>
              <a:off x="1759653" y="3988596"/>
              <a:ext cx="63372" cy="297256"/>
            </a:xfrm>
            <a:custGeom>
              <a:avLst/>
              <a:gdLst/>
              <a:ahLst/>
              <a:cxnLst/>
              <a:rect l="0" t="0" r="0" b="0"/>
              <a:pathLst>
                <a:path w="63372" h="297256">
                  <a:moveTo>
                    <a:pt x="24697" y="132554"/>
                  </a:moveTo>
                  <a:lnTo>
                    <a:pt x="24697" y="132554"/>
                  </a:lnTo>
                  <a:lnTo>
                    <a:pt x="25403" y="143398"/>
                  </a:lnTo>
                  <a:lnTo>
                    <a:pt x="31164" y="188243"/>
                  </a:lnTo>
                  <a:lnTo>
                    <a:pt x="35957" y="233238"/>
                  </a:lnTo>
                  <a:lnTo>
                    <a:pt x="32843" y="280469"/>
                  </a:lnTo>
                  <a:lnTo>
                    <a:pt x="30874" y="295698"/>
                  </a:lnTo>
                  <a:lnTo>
                    <a:pt x="29520" y="297055"/>
                  </a:lnTo>
                  <a:lnTo>
                    <a:pt x="27913" y="297255"/>
                  </a:lnTo>
                  <a:lnTo>
                    <a:pt x="18908" y="280681"/>
                  </a:lnTo>
                  <a:lnTo>
                    <a:pt x="7303" y="239943"/>
                  </a:lnTo>
                  <a:lnTo>
                    <a:pt x="2855" y="198157"/>
                  </a:lnTo>
                  <a:lnTo>
                    <a:pt x="878" y="151127"/>
                  </a:lnTo>
                  <a:lnTo>
                    <a:pt x="0" y="106707"/>
                  </a:lnTo>
                  <a:lnTo>
                    <a:pt x="1491" y="69090"/>
                  </a:lnTo>
                  <a:lnTo>
                    <a:pt x="5916" y="38731"/>
                  </a:lnTo>
                  <a:lnTo>
                    <a:pt x="14939" y="18183"/>
                  </a:lnTo>
                  <a:lnTo>
                    <a:pt x="26004" y="5757"/>
                  </a:lnTo>
                  <a:lnTo>
                    <a:pt x="31918" y="1456"/>
                  </a:lnTo>
                  <a:lnTo>
                    <a:pt x="37272" y="0"/>
                  </a:lnTo>
                  <a:lnTo>
                    <a:pt x="42253" y="440"/>
                  </a:lnTo>
                  <a:lnTo>
                    <a:pt x="46984" y="2145"/>
                  </a:lnTo>
                  <a:lnTo>
                    <a:pt x="56004" y="11564"/>
                  </a:lnTo>
                  <a:lnTo>
                    <a:pt x="60385" y="18028"/>
                  </a:lnTo>
                  <a:lnTo>
                    <a:pt x="63371" y="34617"/>
                  </a:lnTo>
                  <a:lnTo>
                    <a:pt x="59204" y="63788"/>
                  </a:lnTo>
                  <a:lnTo>
                    <a:pt x="45154" y="105251"/>
                  </a:lnTo>
                  <a:lnTo>
                    <a:pt x="37397" y="1262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5" name="SMARTInkShape-3413"/>
            <p:cNvSpPr/>
            <p:nvPr>
              <p:custDataLst>
                <p:tags r:id="rId102"/>
              </p:custDataLst>
            </p:nvPr>
          </p:nvSpPr>
          <p:spPr>
            <a:xfrm>
              <a:off x="1710842" y="41275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6" name="SMARTInkShape-3414"/>
            <p:cNvSpPr/>
            <p:nvPr>
              <p:custDataLst>
                <p:tags r:id="rId103"/>
              </p:custDataLst>
            </p:nvPr>
          </p:nvSpPr>
          <p:spPr>
            <a:xfrm>
              <a:off x="1506094" y="4083933"/>
              <a:ext cx="151775" cy="110865"/>
            </a:xfrm>
            <a:custGeom>
              <a:avLst/>
              <a:gdLst/>
              <a:ahLst/>
              <a:cxnLst/>
              <a:rect l="0" t="0" r="0" b="0"/>
              <a:pathLst>
                <a:path w="151775" h="110865">
                  <a:moveTo>
                    <a:pt x="11556" y="5467"/>
                  </a:moveTo>
                  <a:lnTo>
                    <a:pt x="11556" y="5467"/>
                  </a:lnTo>
                  <a:lnTo>
                    <a:pt x="8185" y="2096"/>
                  </a:lnTo>
                  <a:lnTo>
                    <a:pt x="4648" y="441"/>
                  </a:lnTo>
                  <a:lnTo>
                    <a:pt x="2717" y="0"/>
                  </a:lnTo>
                  <a:lnTo>
                    <a:pt x="1430" y="1822"/>
                  </a:lnTo>
                  <a:lnTo>
                    <a:pt x="0" y="9492"/>
                  </a:lnTo>
                  <a:lnTo>
                    <a:pt x="9308" y="49307"/>
                  </a:lnTo>
                  <a:lnTo>
                    <a:pt x="22100" y="85562"/>
                  </a:lnTo>
                  <a:lnTo>
                    <a:pt x="32470" y="99391"/>
                  </a:lnTo>
                  <a:lnTo>
                    <a:pt x="46446" y="109261"/>
                  </a:lnTo>
                  <a:lnTo>
                    <a:pt x="49632" y="110646"/>
                  </a:lnTo>
                  <a:lnTo>
                    <a:pt x="52462" y="110864"/>
                  </a:lnTo>
                  <a:lnTo>
                    <a:pt x="57488" y="109225"/>
                  </a:lnTo>
                  <a:lnTo>
                    <a:pt x="59111" y="107800"/>
                  </a:lnTo>
                  <a:lnTo>
                    <a:pt x="60914" y="104335"/>
                  </a:lnTo>
                  <a:lnTo>
                    <a:pt x="62777" y="91998"/>
                  </a:lnTo>
                  <a:lnTo>
                    <a:pt x="65600" y="86729"/>
                  </a:lnTo>
                  <a:lnTo>
                    <a:pt x="66635" y="85747"/>
                  </a:lnTo>
                  <a:lnTo>
                    <a:pt x="67326" y="85798"/>
                  </a:lnTo>
                  <a:lnTo>
                    <a:pt x="67786" y="86538"/>
                  </a:lnTo>
                  <a:lnTo>
                    <a:pt x="98511" y="96725"/>
                  </a:lnTo>
                  <a:lnTo>
                    <a:pt x="118930" y="99534"/>
                  </a:lnTo>
                  <a:lnTo>
                    <a:pt x="135014" y="96996"/>
                  </a:lnTo>
                  <a:lnTo>
                    <a:pt x="148717" y="91775"/>
                  </a:lnTo>
                  <a:lnTo>
                    <a:pt x="150974" y="89111"/>
                  </a:lnTo>
                  <a:lnTo>
                    <a:pt x="151774" y="85924"/>
                  </a:lnTo>
                  <a:lnTo>
                    <a:pt x="151601" y="82388"/>
                  </a:lnTo>
                  <a:lnTo>
                    <a:pt x="144616" y="67299"/>
                  </a:lnTo>
                  <a:lnTo>
                    <a:pt x="130239" y="49423"/>
                  </a:lnTo>
                  <a:lnTo>
                    <a:pt x="120513" y="42642"/>
                  </a:lnTo>
                  <a:lnTo>
                    <a:pt x="106806" y="37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7" name="SMARTInkShape-3415"/>
            <p:cNvSpPr/>
            <p:nvPr>
              <p:custDataLst>
                <p:tags r:id="rId104"/>
              </p:custDataLst>
            </p:nvPr>
          </p:nvSpPr>
          <p:spPr>
            <a:xfrm>
              <a:off x="1212850" y="4084294"/>
              <a:ext cx="125049" cy="182907"/>
            </a:xfrm>
            <a:custGeom>
              <a:avLst/>
              <a:gdLst/>
              <a:ahLst/>
              <a:cxnLst/>
              <a:rect l="0" t="0" r="0" b="0"/>
              <a:pathLst>
                <a:path w="125049" h="182907">
                  <a:moveTo>
                    <a:pt x="0" y="24156"/>
                  </a:moveTo>
                  <a:lnTo>
                    <a:pt x="0" y="24156"/>
                  </a:lnTo>
                  <a:lnTo>
                    <a:pt x="0" y="20785"/>
                  </a:lnTo>
                  <a:lnTo>
                    <a:pt x="1881" y="17249"/>
                  </a:lnTo>
                  <a:lnTo>
                    <a:pt x="5775" y="13325"/>
                  </a:lnTo>
                  <a:lnTo>
                    <a:pt x="21654" y="5057"/>
                  </a:lnTo>
                  <a:lnTo>
                    <a:pt x="38872" y="623"/>
                  </a:lnTo>
                  <a:lnTo>
                    <a:pt x="44965" y="0"/>
                  </a:lnTo>
                  <a:lnTo>
                    <a:pt x="55497" y="3072"/>
                  </a:lnTo>
                  <a:lnTo>
                    <a:pt x="60281" y="5867"/>
                  </a:lnTo>
                  <a:lnTo>
                    <a:pt x="65597" y="24024"/>
                  </a:lnTo>
                  <a:lnTo>
                    <a:pt x="66709" y="56572"/>
                  </a:lnTo>
                  <a:lnTo>
                    <a:pt x="63556" y="93053"/>
                  </a:lnTo>
                  <a:lnTo>
                    <a:pt x="64243" y="93371"/>
                  </a:lnTo>
                  <a:lnTo>
                    <a:pt x="96408" y="99764"/>
                  </a:lnTo>
                  <a:lnTo>
                    <a:pt x="113232" y="109902"/>
                  </a:lnTo>
                  <a:lnTo>
                    <a:pt x="120411" y="117769"/>
                  </a:lnTo>
                  <a:lnTo>
                    <a:pt x="124071" y="127850"/>
                  </a:lnTo>
                  <a:lnTo>
                    <a:pt x="125048" y="133502"/>
                  </a:lnTo>
                  <a:lnTo>
                    <a:pt x="124287" y="138682"/>
                  </a:lnTo>
                  <a:lnTo>
                    <a:pt x="119680" y="148199"/>
                  </a:lnTo>
                  <a:lnTo>
                    <a:pt x="99039" y="164861"/>
                  </a:lnTo>
                  <a:lnTo>
                    <a:pt x="66940" y="178610"/>
                  </a:lnTo>
                  <a:lnTo>
                    <a:pt x="44450" y="18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8" name="SMARTInkShape-3416"/>
            <p:cNvSpPr/>
            <p:nvPr>
              <p:custDataLst>
                <p:tags r:id="rId105"/>
              </p:custDataLst>
            </p:nvPr>
          </p:nvSpPr>
          <p:spPr>
            <a:xfrm>
              <a:off x="1918969" y="3584091"/>
              <a:ext cx="227332" cy="177466"/>
            </a:xfrm>
            <a:custGeom>
              <a:avLst/>
              <a:gdLst/>
              <a:ahLst/>
              <a:cxnLst/>
              <a:rect l="0" t="0" r="0" b="0"/>
              <a:pathLst>
                <a:path w="227332" h="177466">
                  <a:moveTo>
                    <a:pt x="93981" y="3659"/>
                  </a:moveTo>
                  <a:lnTo>
                    <a:pt x="93981" y="3659"/>
                  </a:lnTo>
                  <a:lnTo>
                    <a:pt x="90610" y="288"/>
                  </a:lnTo>
                  <a:lnTo>
                    <a:pt x="88206" y="0"/>
                  </a:lnTo>
                  <a:lnTo>
                    <a:pt x="81771" y="1563"/>
                  </a:lnTo>
                  <a:lnTo>
                    <a:pt x="56710" y="19159"/>
                  </a:lnTo>
                  <a:lnTo>
                    <a:pt x="43549" y="33361"/>
                  </a:lnTo>
                  <a:lnTo>
                    <a:pt x="27611" y="67336"/>
                  </a:lnTo>
                  <a:lnTo>
                    <a:pt x="17323" y="105311"/>
                  </a:lnTo>
                  <a:lnTo>
                    <a:pt x="16548" y="143375"/>
                  </a:lnTo>
                  <a:lnTo>
                    <a:pt x="20996" y="161240"/>
                  </a:lnTo>
                  <a:lnTo>
                    <a:pt x="24158" y="167980"/>
                  </a:lnTo>
                  <a:lnTo>
                    <a:pt x="28382" y="172473"/>
                  </a:lnTo>
                  <a:lnTo>
                    <a:pt x="38720" y="177465"/>
                  </a:lnTo>
                  <a:lnTo>
                    <a:pt x="54134" y="175921"/>
                  </a:lnTo>
                  <a:lnTo>
                    <a:pt x="63183" y="173534"/>
                  </a:lnTo>
                  <a:lnTo>
                    <a:pt x="92773" y="153318"/>
                  </a:lnTo>
                  <a:lnTo>
                    <a:pt x="105909" y="132969"/>
                  </a:lnTo>
                  <a:lnTo>
                    <a:pt x="112688" y="109813"/>
                  </a:lnTo>
                  <a:lnTo>
                    <a:pt x="113349" y="85411"/>
                  </a:lnTo>
                  <a:lnTo>
                    <a:pt x="103012" y="44501"/>
                  </a:lnTo>
                  <a:lnTo>
                    <a:pt x="92350" y="25104"/>
                  </a:lnTo>
                  <a:lnTo>
                    <a:pt x="86544" y="17955"/>
                  </a:lnTo>
                  <a:lnTo>
                    <a:pt x="78440" y="13895"/>
                  </a:lnTo>
                  <a:lnTo>
                    <a:pt x="58146" y="11266"/>
                  </a:lnTo>
                  <a:lnTo>
                    <a:pt x="38778" y="18093"/>
                  </a:lnTo>
                  <a:lnTo>
                    <a:pt x="13889" y="37804"/>
                  </a:lnTo>
                  <a:lnTo>
                    <a:pt x="6720" y="45473"/>
                  </a:lnTo>
                  <a:lnTo>
                    <a:pt x="2646" y="53407"/>
                  </a:lnTo>
                  <a:lnTo>
                    <a:pt x="0" y="69749"/>
                  </a:lnTo>
                  <a:lnTo>
                    <a:pt x="3105" y="76648"/>
                  </a:lnTo>
                  <a:lnTo>
                    <a:pt x="15962" y="88074"/>
                  </a:lnTo>
                  <a:lnTo>
                    <a:pt x="59889" y="99069"/>
                  </a:lnTo>
                  <a:lnTo>
                    <a:pt x="101407" y="100627"/>
                  </a:lnTo>
                  <a:lnTo>
                    <a:pt x="145965" y="98967"/>
                  </a:lnTo>
                  <a:lnTo>
                    <a:pt x="186935" y="95877"/>
                  </a:lnTo>
                  <a:lnTo>
                    <a:pt x="227331" y="92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9" name="SMARTInkShape-3417"/>
            <p:cNvSpPr/>
            <p:nvPr>
              <p:custDataLst>
                <p:tags r:id="rId106"/>
              </p:custDataLst>
            </p:nvPr>
          </p:nvSpPr>
          <p:spPr>
            <a:xfrm>
              <a:off x="1784350" y="3708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0" name="SMARTInkShape-3418"/>
            <p:cNvSpPr/>
            <p:nvPr>
              <p:custDataLst>
                <p:tags r:id="rId107"/>
              </p:custDataLst>
            </p:nvPr>
          </p:nvSpPr>
          <p:spPr>
            <a:xfrm>
              <a:off x="1674440" y="3628855"/>
              <a:ext cx="65707" cy="250848"/>
            </a:xfrm>
            <a:custGeom>
              <a:avLst/>
              <a:gdLst/>
              <a:ahLst/>
              <a:cxnLst/>
              <a:rect l="0" t="0" r="0" b="0"/>
              <a:pathLst>
                <a:path w="65707" h="250848">
                  <a:moveTo>
                    <a:pt x="8310" y="73195"/>
                  </a:moveTo>
                  <a:lnTo>
                    <a:pt x="8310" y="73195"/>
                  </a:lnTo>
                  <a:lnTo>
                    <a:pt x="9015" y="84039"/>
                  </a:lnTo>
                  <a:lnTo>
                    <a:pt x="17099" y="117122"/>
                  </a:lnTo>
                  <a:lnTo>
                    <a:pt x="26201" y="160059"/>
                  </a:lnTo>
                  <a:lnTo>
                    <a:pt x="31485" y="197710"/>
                  </a:lnTo>
                  <a:lnTo>
                    <a:pt x="31169" y="227446"/>
                  </a:lnTo>
                  <a:lnTo>
                    <a:pt x="28112" y="249714"/>
                  </a:lnTo>
                  <a:lnTo>
                    <a:pt x="27156" y="250847"/>
                  </a:lnTo>
                  <a:lnTo>
                    <a:pt x="25813" y="250191"/>
                  </a:lnTo>
                  <a:lnTo>
                    <a:pt x="24212" y="248342"/>
                  </a:lnTo>
                  <a:lnTo>
                    <a:pt x="15217" y="228885"/>
                  </a:lnTo>
                  <a:lnTo>
                    <a:pt x="6985" y="187294"/>
                  </a:lnTo>
                  <a:lnTo>
                    <a:pt x="2312" y="150951"/>
                  </a:lnTo>
                  <a:lnTo>
                    <a:pt x="0" y="111281"/>
                  </a:lnTo>
                  <a:lnTo>
                    <a:pt x="3676" y="70132"/>
                  </a:lnTo>
                  <a:lnTo>
                    <a:pt x="10308" y="27524"/>
                  </a:lnTo>
                  <a:lnTo>
                    <a:pt x="16741" y="7138"/>
                  </a:lnTo>
                  <a:lnTo>
                    <a:pt x="20281" y="3757"/>
                  </a:lnTo>
                  <a:lnTo>
                    <a:pt x="29858" y="0"/>
                  </a:lnTo>
                  <a:lnTo>
                    <a:pt x="41170" y="212"/>
                  </a:lnTo>
                  <a:lnTo>
                    <a:pt x="47150" y="1256"/>
                  </a:lnTo>
                  <a:lnTo>
                    <a:pt x="57557" y="9943"/>
                  </a:lnTo>
                  <a:lnTo>
                    <a:pt x="62308" y="16210"/>
                  </a:lnTo>
                  <a:lnTo>
                    <a:pt x="65706" y="32581"/>
                  </a:lnTo>
                  <a:lnTo>
                    <a:pt x="64158" y="50911"/>
                  </a:lnTo>
                  <a:lnTo>
                    <a:pt x="47798" y="97585"/>
                  </a:lnTo>
                  <a:lnTo>
                    <a:pt x="40060" y="1176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1" name="SMARTInkShape-3419"/>
            <p:cNvSpPr/>
            <p:nvPr>
              <p:custDataLst>
                <p:tags r:id="rId108"/>
              </p:custDataLst>
            </p:nvPr>
          </p:nvSpPr>
          <p:spPr>
            <a:xfrm>
              <a:off x="1625600" y="374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2" name="SMARTInkShape-3420"/>
            <p:cNvSpPr/>
            <p:nvPr>
              <p:custDataLst>
                <p:tags r:id="rId109"/>
              </p:custDataLst>
            </p:nvPr>
          </p:nvSpPr>
          <p:spPr>
            <a:xfrm>
              <a:off x="1442330" y="3698391"/>
              <a:ext cx="111028" cy="81265"/>
            </a:xfrm>
            <a:custGeom>
              <a:avLst/>
              <a:gdLst/>
              <a:ahLst/>
              <a:cxnLst/>
              <a:rect l="0" t="0" r="0" b="0"/>
              <a:pathLst>
                <a:path w="111028" h="81265">
                  <a:moveTo>
                    <a:pt x="5470" y="3659"/>
                  </a:moveTo>
                  <a:lnTo>
                    <a:pt x="5470" y="3659"/>
                  </a:lnTo>
                  <a:lnTo>
                    <a:pt x="5470" y="0"/>
                  </a:lnTo>
                  <a:lnTo>
                    <a:pt x="3" y="46392"/>
                  </a:lnTo>
                  <a:lnTo>
                    <a:pt x="0" y="71759"/>
                  </a:lnTo>
                  <a:lnTo>
                    <a:pt x="2568" y="79316"/>
                  </a:lnTo>
                  <a:lnTo>
                    <a:pt x="4241" y="80908"/>
                  </a:lnTo>
                  <a:lnTo>
                    <a:pt x="6062" y="81264"/>
                  </a:lnTo>
                  <a:lnTo>
                    <a:pt x="7981" y="80796"/>
                  </a:lnTo>
                  <a:lnTo>
                    <a:pt x="14054" y="76766"/>
                  </a:lnTo>
                  <a:lnTo>
                    <a:pt x="20321" y="67732"/>
                  </a:lnTo>
                  <a:lnTo>
                    <a:pt x="24396" y="57812"/>
                  </a:lnTo>
                  <a:lnTo>
                    <a:pt x="25848" y="56695"/>
                  </a:lnTo>
                  <a:lnTo>
                    <a:pt x="27522" y="55949"/>
                  </a:lnTo>
                  <a:lnTo>
                    <a:pt x="33145" y="57003"/>
                  </a:lnTo>
                  <a:lnTo>
                    <a:pt x="78710" y="72299"/>
                  </a:lnTo>
                  <a:lnTo>
                    <a:pt x="96320" y="72564"/>
                  </a:lnTo>
                  <a:lnTo>
                    <a:pt x="104879" y="70032"/>
                  </a:lnTo>
                  <a:lnTo>
                    <a:pt x="107726" y="68369"/>
                  </a:lnTo>
                  <a:lnTo>
                    <a:pt x="109624" y="66554"/>
                  </a:lnTo>
                  <a:lnTo>
                    <a:pt x="110889" y="64639"/>
                  </a:lnTo>
                  <a:lnTo>
                    <a:pt x="111027" y="61951"/>
                  </a:lnTo>
                  <a:lnTo>
                    <a:pt x="104359" y="36726"/>
                  </a:lnTo>
                  <a:lnTo>
                    <a:pt x="96693" y="25176"/>
                  </a:lnTo>
                  <a:lnTo>
                    <a:pt x="86121" y="12621"/>
                  </a:lnTo>
                  <a:lnTo>
                    <a:pt x="81670" y="36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3" name="SMARTInkShape-3421"/>
            <p:cNvSpPr/>
            <p:nvPr>
              <p:custDataLst>
                <p:tags r:id="rId110"/>
              </p:custDataLst>
            </p:nvPr>
          </p:nvSpPr>
          <p:spPr>
            <a:xfrm>
              <a:off x="3460750" y="3664028"/>
              <a:ext cx="128754" cy="273908"/>
            </a:xfrm>
            <a:custGeom>
              <a:avLst/>
              <a:gdLst/>
              <a:ahLst/>
              <a:cxnLst/>
              <a:rect l="0" t="0" r="0" b="0"/>
              <a:pathLst>
                <a:path w="128754" h="273908">
                  <a:moveTo>
                    <a:pt x="50800" y="6272"/>
                  </a:moveTo>
                  <a:lnTo>
                    <a:pt x="50800" y="6272"/>
                  </a:lnTo>
                  <a:lnTo>
                    <a:pt x="50800" y="805"/>
                  </a:lnTo>
                  <a:lnTo>
                    <a:pt x="51505" y="510"/>
                  </a:lnTo>
                  <a:lnTo>
                    <a:pt x="66380" y="0"/>
                  </a:lnTo>
                  <a:lnTo>
                    <a:pt x="95629" y="3077"/>
                  </a:lnTo>
                  <a:lnTo>
                    <a:pt x="107413" y="2030"/>
                  </a:lnTo>
                  <a:lnTo>
                    <a:pt x="117354" y="3916"/>
                  </a:lnTo>
                  <a:lnTo>
                    <a:pt x="124594" y="8988"/>
                  </a:lnTo>
                  <a:lnTo>
                    <a:pt x="127512" y="12316"/>
                  </a:lnTo>
                  <a:lnTo>
                    <a:pt x="128753" y="16651"/>
                  </a:lnTo>
                  <a:lnTo>
                    <a:pt x="127127" y="33571"/>
                  </a:lnTo>
                  <a:lnTo>
                    <a:pt x="114900" y="75788"/>
                  </a:lnTo>
                  <a:lnTo>
                    <a:pt x="99184" y="121055"/>
                  </a:lnTo>
                  <a:lnTo>
                    <a:pt x="84372" y="164699"/>
                  </a:lnTo>
                  <a:lnTo>
                    <a:pt x="80537" y="184634"/>
                  </a:lnTo>
                  <a:lnTo>
                    <a:pt x="82345" y="207052"/>
                  </a:lnTo>
                  <a:lnTo>
                    <a:pt x="94070" y="241908"/>
                  </a:lnTo>
                  <a:lnTo>
                    <a:pt x="93052" y="245207"/>
                  </a:lnTo>
                  <a:lnTo>
                    <a:pt x="88159" y="252635"/>
                  </a:lnTo>
                  <a:lnTo>
                    <a:pt x="74099" y="264751"/>
                  </a:lnTo>
                  <a:lnTo>
                    <a:pt x="46414" y="273907"/>
                  </a:lnTo>
                  <a:lnTo>
                    <a:pt x="0" y="2729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4" name="SMARTInkShape-3422"/>
            <p:cNvSpPr/>
            <p:nvPr>
              <p:custDataLst>
                <p:tags r:id="rId111"/>
              </p:custDataLst>
            </p:nvPr>
          </p:nvSpPr>
          <p:spPr>
            <a:xfrm>
              <a:off x="3714750" y="3787880"/>
              <a:ext cx="95251" cy="9421"/>
            </a:xfrm>
            <a:custGeom>
              <a:avLst/>
              <a:gdLst/>
              <a:ahLst/>
              <a:cxnLst/>
              <a:rect l="0" t="0" r="0" b="0"/>
              <a:pathLst>
                <a:path w="95251" h="9421">
                  <a:moveTo>
                    <a:pt x="0" y="9420"/>
                  </a:moveTo>
                  <a:lnTo>
                    <a:pt x="0" y="9420"/>
                  </a:lnTo>
                  <a:lnTo>
                    <a:pt x="45521" y="2513"/>
                  </a:lnTo>
                  <a:lnTo>
                    <a:pt x="64682" y="0"/>
                  </a:lnTo>
                  <a:lnTo>
                    <a:pt x="95250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5" name="SMARTInkShape-3423"/>
            <p:cNvSpPr/>
            <p:nvPr>
              <p:custDataLst>
                <p:tags r:id="rId112"/>
              </p:custDataLst>
            </p:nvPr>
          </p:nvSpPr>
          <p:spPr>
            <a:xfrm>
              <a:off x="3685648" y="3867150"/>
              <a:ext cx="137053" cy="23995"/>
            </a:xfrm>
            <a:custGeom>
              <a:avLst/>
              <a:gdLst/>
              <a:ahLst/>
              <a:cxnLst/>
              <a:rect l="0" t="0" r="0" b="0"/>
              <a:pathLst>
                <a:path w="137053" h="23995">
                  <a:moveTo>
                    <a:pt x="16402" y="6350"/>
                  </a:moveTo>
                  <a:lnTo>
                    <a:pt x="16402" y="6350"/>
                  </a:lnTo>
                  <a:lnTo>
                    <a:pt x="3310" y="15784"/>
                  </a:lnTo>
                  <a:lnTo>
                    <a:pt x="0" y="20655"/>
                  </a:lnTo>
                  <a:lnTo>
                    <a:pt x="1939" y="22237"/>
                  </a:lnTo>
                  <a:lnTo>
                    <a:pt x="11621" y="23994"/>
                  </a:lnTo>
                  <a:lnTo>
                    <a:pt x="46421" y="18242"/>
                  </a:lnTo>
                  <a:lnTo>
                    <a:pt x="80309" y="11400"/>
                  </a:lnTo>
                  <a:lnTo>
                    <a:pt x="1370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6" name="SMARTInkShape-3424"/>
            <p:cNvSpPr/>
            <p:nvPr>
              <p:custDataLst>
                <p:tags r:id="rId113"/>
              </p:custDataLst>
            </p:nvPr>
          </p:nvSpPr>
          <p:spPr>
            <a:xfrm>
              <a:off x="3994083" y="3745418"/>
              <a:ext cx="78646" cy="186863"/>
            </a:xfrm>
            <a:custGeom>
              <a:avLst/>
              <a:gdLst/>
              <a:ahLst/>
              <a:cxnLst/>
              <a:rect l="0" t="0" r="0" b="0"/>
              <a:pathLst>
                <a:path w="78646" h="186863">
                  <a:moveTo>
                    <a:pt x="6417" y="26482"/>
                  </a:moveTo>
                  <a:lnTo>
                    <a:pt x="6417" y="26482"/>
                  </a:lnTo>
                  <a:lnTo>
                    <a:pt x="6417" y="19740"/>
                  </a:lnTo>
                  <a:lnTo>
                    <a:pt x="10180" y="12667"/>
                  </a:lnTo>
                  <a:lnTo>
                    <a:pt x="13159" y="8805"/>
                  </a:lnTo>
                  <a:lnTo>
                    <a:pt x="27465" y="0"/>
                  </a:lnTo>
                  <a:lnTo>
                    <a:pt x="40936" y="836"/>
                  </a:lnTo>
                  <a:lnTo>
                    <a:pt x="55626" y="6617"/>
                  </a:lnTo>
                  <a:lnTo>
                    <a:pt x="69210" y="16242"/>
                  </a:lnTo>
                  <a:lnTo>
                    <a:pt x="76658" y="27575"/>
                  </a:lnTo>
                  <a:lnTo>
                    <a:pt x="78645" y="33561"/>
                  </a:lnTo>
                  <a:lnTo>
                    <a:pt x="77088" y="47738"/>
                  </a:lnTo>
                  <a:lnTo>
                    <a:pt x="70987" y="62739"/>
                  </a:lnTo>
                  <a:lnTo>
                    <a:pt x="56358" y="81675"/>
                  </a:lnTo>
                  <a:lnTo>
                    <a:pt x="43479" y="91676"/>
                  </a:lnTo>
                  <a:lnTo>
                    <a:pt x="36292" y="94952"/>
                  </a:lnTo>
                  <a:lnTo>
                    <a:pt x="36211" y="95412"/>
                  </a:lnTo>
                  <a:lnTo>
                    <a:pt x="36863" y="95718"/>
                  </a:lnTo>
                  <a:lnTo>
                    <a:pt x="44390" y="101281"/>
                  </a:lnTo>
                  <a:lnTo>
                    <a:pt x="62915" y="111055"/>
                  </a:lnTo>
                  <a:lnTo>
                    <a:pt x="67366" y="114614"/>
                  </a:lnTo>
                  <a:lnTo>
                    <a:pt x="72311" y="124212"/>
                  </a:lnTo>
                  <a:lnTo>
                    <a:pt x="73803" y="135534"/>
                  </a:lnTo>
                  <a:lnTo>
                    <a:pt x="72114" y="147622"/>
                  </a:lnTo>
                  <a:lnTo>
                    <a:pt x="60455" y="166327"/>
                  </a:lnTo>
                  <a:lnTo>
                    <a:pt x="47602" y="175183"/>
                  </a:lnTo>
                  <a:lnTo>
                    <a:pt x="19727" y="186618"/>
                  </a:lnTo>
                  <a:lnTo>
                    <a:pt x="13879" y="186862"/>
                  </a:lnTo>
                  <a:lnTo>
                    <a:pt x="3619" y="183369"/>
                  </a:lnTo>
                  <a:lnTo>
                    <a:pt x="1024" y="180462"/>
                  </a:lnTo>
                  <a:lnTo>
                    <a:pt x="0" y="177113"/>
                  </a:lnTo>
                  <a:lnTo>
                    <a:pt x="67" y="1661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7" name="SMARTInkShape-3425"/>
            <p:cNvSpPr/>
            <p:nvPr>
              <p:custDataLst>
                <p:tags r:id="rId114"/>
              </p:custDataLst>
            </p:nvPr>
          </p:nvSpPr>
          <p:spPr>
            <a:xfrm>
              <a:off x="4140200" y="38544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8789" y="14024"/>
                  </a:lnTo>
                  <a:lnTo>
                    <a:pt x="19773" y="11211"/>
                  </a:lnTo>
                  <a:lnTo>
                    <a:pt x="29249" y="8510"/>
                  </a:lnTo>
                  <a:lnTo>
                    <a:pt x="73144" y="326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8" name="SMARTInkShape-3426"/>
            <p:cNvSpPr/>
            <p:nvPr>
              <p:custDataLst>
                <p:tags r:id="rId115"/>
              </p:custDataLst>
            </p:nvPr>
          </p:nvSpPr>
          <p:spPr>
            <a:xfrm>
              <a:off x="4327010" y="3754907"/>
              <a:ext cx="130691" cy="156513"/>
            </a:xfrm>
            <a:custGeom>
              <a:avLst/>
              <a:gdLst/>
              <a:ahLst/>
              <a:cxnLst/>
              <a:rect l="0" t="0" r="0" b="0"/>
              <a:pathLst>
                <a:path w="130691" h="156513">
                  <a:moveTo>
                    <a:pt x="22740" y="16993"/>
                  </a:moveTo>
                  <a:lnTo>
                    <a:pt x="22740" y="16993"/>
                  </a:lnTo>
                  <a:lnTo>
                    <a:pt x="34949" y="4783"/>
                  </a:lnTo>
                  <a:lnTo>
                    <a:pt x="44394" y="984"/>
                  </a:lnTo>
                  <a:lnTo>
                    <a:pt x="54942" y="0"/>
                  </a:lnTo>
                  <a:lnTo>
                    <a:pt x="64333" y="1914"/>
                  </a:lnTo>
                  <a:lnTo>
                    <a:pt x="68109" y="4824"/>
                  </a:lnTo>
                  <a:lnTo>
                    <a:pt x="74183" y="13701"/>
                  </a:lnTo>
                  <a:lnTo>
                    <a:pt x="75472" y="26583"/>
                  </a:lnTo>
                  <a:lnTo>
                    <a:pt x="72282" y="42422"/>
                  </a:lnTo>
                  <a:lnTo>
                    <a:pt x="51105" y="81335"/>
                  </a:lnTo>
                  <a:lnTo>
                    <a:pt x="17486" y="123381"/>
                  </a:lnTo>
                  <a:lnTo>
                    <a:pt x="1737" y="146271"/>
                  </a:lnTo>
                  <a:lnTo>
                    <a:pt x="272" y="149745"/>
                  </a:lnTo>
                  <a:lnTo>
                    <a:pt x="0" y="152061"/>
                  </a:lnTo>
                  <a:lnTo>
                    <a:pt x="525" y="153605"/>
                  </a:lnTo>
                  <a:lnTo>
                    <a:pt x="1579" y="154633"/>
                  </a:lnTo>
                  <a:lnTo>
                    <a:pt x="42229" y="156512"/>
                  </a:lnTo>
                  <a:lnTo>
                    <a:pt x="86876" y="150882"/>
                  </a:lnTo>
                  <a:lnTo>
                    <a:pt x="130690" y="1376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9" name="SMARTInkShape-3427"/>
            <p:cNvSpPr/>
            <p:nvPr>
              <p:custDataLst>
                <p:tags r:id="rId116"/>
              </p:custDataLst>
            </p:nvPr>
          </p:nvSpPr>
          <p:spPr>
            <a:xfrm>
              <a:off x="4479435" y="3728171"/>
              <a:ext cx="156066" cy="184167"/>
            </a:xfrm>
            <a:custGeom>
              <a:avLst/>
              <a:gdLst/>
              <a:ahLst/>
              <a:cxnLst/>
              <a:rect l="0" t="0" r="0" b="0"/>
              <a:pathLst>
                <a:path w="156066" h="184167">
                  <a:moveTo>
                    <a:pt x="117965" y="56429"/>
                  </a:moveTo>
                  <a:lnTo>
                    <a:pt x="117965" y="56429"/>
                  </a:lnTo>
                  <a:lnTo>
                    <a:pt x="109126" y="38752"/>
                  </a:lnTo>
                  <a:lnTo>
                    <a:pt x="103217" y="32580"/>
                  </a:lnTo>
                  <a:lnTo>
                    <a:pt x="95889" y="28190"/>
                  </a:lnTo>
                  <a:lnTo>
                    <a:pt x="87927" y="26239"/>
                  </a:lnTo>
                  <a:lnTo>
                    <a:pt x="68770" y="28512"/>
                  </a:lnTo>
                  <a:lnTo>
                    <a:pt x="45219" y="43767"/>
                  </a:lnTo>
                  <a:lnTo>
                    <a:pt x="23739" y="72903"/>
                  </a:lnTo>
                  <a:lnTo>
                    <a:pt x="3997" y="119969"/>
                  </a:lnTo>
                  <a:lnTo>
                    <a:pt x="0" y="151769"/>
                  </a:lnTo>
                  <a:lnTo>
                    <a:pt x="2971" y="173813"/>
                  </a:lnTo>
                  <a:lnTo>
                    <a:pt x="6414" y="182213"/>
                  </a:lnTo>
                  <a:lnTo>
                    <a:pt x="9731" y="184029"/>
                  </a:lnTo>
                  <a:lnTo>
                    <a:pt x="19061" y="184166"/>
                  </a:lnTo>
                  <a:lnTo>
                    <a:pt x="39585" y="176905"/>
                  </a:lnTo>
                  <a:lnTo>
                    <a:pt x="66912" y="155704"/>
                  </a:lnTo>
                  <a:lnTo>
                    <a:pt x="97610" y="116229"/>
                  </a:lnTo>
                  <a:lnTo>
                    <a:pt x="116167" y="80733"/>
                  </a:lnTo>
                  <a:lnTo>
                    <a:pt x="123751" y="55942"/>
                  </a:lnTo>
                  <a:lnTo>
                    <a:pt x="123829" y="34575"/>
                  </a:lnTo>
                  <a:lnTo>
                    <a:pt x="121874" y="24927"/>
                  </a:lnTo>
                  <a:lnTo>
                    <a:pt x="116338" y="17083"/>
                  </a:lnTo>
                  <a:lnTo>
                    <a:pt x="98898" y="4605"/>
                  </a:lnTo>
                  <a:lnTo>
                    <a:pt x="77035" y="0"/>
                  </a:lnTo>
                  <a:lnTo>
                    <a:pt x="55324" y="1716"/>
                  </a:lnTo>
                  <a:lnTo>
                    <a:pt x="38619" y="9534"/>
                  </a:lnTo>
                  <a:lnTo>
                    <a:pt x="26019" y="21946"/>
                  </a:lnTo>
                  <a:lnTo>
                    <a:pt x="17129" y="35459"/>
                  </a:lnTo>
                  <a:lnTo>
                    <a:pt x="13176" y="46168"/>
                  </a:lnTo>
                  <a:lnTo>
                    <a:pt x="14945" y="51705"/>
                  </a:lnTo>
                  <a:lnTo>
                    <a:pt x="24435" y="63502"/>
                  </a:lnTo>
                  <a:lnTo>
                    <a:pt x="43705" y="70156"/>
                  </a:lnTo>
                  <a:lnTo>
                    <a:pt x="80440" y="73902"/>
                  </a:lnTo>
                  <a:lnTo>
                    <a:pt x="118135" y="73130"/>
                  </a:lnTo>
                  <a:lnTo>
                    <a:pt x="156065" y="691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0" name="SMARTInkShape-3428"/>
            <p:cNvSpPr/>
            <p:nvPr>
              <p:custDataLst>
                <p:tags r:id="rId117"/>
              </p:custDataLst>
            </p:nvPr>
          </p:nvSpPr>
          <p:spPr>
            <a:xfrm>
              <a:off x="1340988" y="4490933"/>
              <a:ext cx="151263" cy="273559"/>
            </a:xfrm>
            <a:custGeom>
              <a:avLst/>
              <a:gdLst/>
              <a:ahLst/>
              <a:cxnLst/>
              <a:rect l="0" t="0" r="0" b="0"/>
              <a:pathLst>
                <a:path w="151263" h="273559">
                  <a:moveTo>
                    <a:pt x="119512" y="23917"/>
                  </a:moveTo>
                  <a:lnTo>
                    <a:pt x="119512" y="23917"/>
                  </a:lnTo>
                  <a:lnTo>
                    <a:pt x="122883" y="20546"/>
                  </a:lnTo>
                  <a:lnTo>
                    <a:pt x="124538" y="15128"/>
                  </a:lnTo>
                  <a:lnTo>
                    <a:pt x="124979" y="11708"/>
                  </a:lnTo>
                  <a:lnTo>
                    <a:pt x="123588" y="6025"/>
                  </a:lnTo>
                  <a:lnTo>
                    <a:pt x="122229" y="3523"/>
                  </a:lnTo>
                  <a:lnTo>
                    <a:pt x="119912" y="1854"/>
                  </a:lnTo>
                  <a:lnTo>
                    <a:pt x="113575" y="0"/>
                  </a:lnTo>
                  <a:lnTo>
                    <a:pt x="98703" y="2326"/>
                  </a:lnTo>
                  <a:lnTo>
                    <a:pt x="51273" y="22321"/>
                  </a:lnTo>
                  <a:lnTo>
                    <a:pt x="31089" y="34654"/>
                  </a:lnTo>
                  <a:lnTo>
                    <a:pt x="21887" y="44917"/>
                  </a:lnTo>
                  <a:lnTo>
                    <a:pt x="10230" y="68752"/>
                  </a:lnTo>
                  <a:lnTo>
                    <a:pt x="6699" y="90902"/>
                  </a:lnTo>
                  <a:lnTo>
                    <a:pt x="9870" y="128740"/>
                  </a:lnTo>
                  <a:lnTo>
                    <a:pt x="11228" y="172067"/>
                  </a:lnTo>
                  <a:lnTo>
                    <a:pt x="8125" y="217811"/>
                  </a:lnTo>
                  <a:lnTo>
                    <a:pt x="0" y="263125"/>
                  </a:lnTo>
                  <a:lnTo>
                    <a:pt x="1032" y="266644"/>
                  </a:lnTo>
                  <a:lnTo>
                    <a:pt x="5941" y="272436"/>
                  </a:lnTo>
                  <a:lnTo>
                    <a:pt x="10637" y="273558"/>
                  </a:lnTo>
                  <a:lnTo>
                    <a:pt x="49793" y="271969"/>
                  </a:lnTo>
                  <a:lnTo>
                    <a:pt x="86703" y="258202"/>
                  </a:lnTo>
                  <a:lnTo>
                    <a:pt x="134119" y="239816"/>
                  </a:lnTo>
                  <a:lnTo>
                    <a:pt x="151262" y="233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1" name="SMARTInkShape-3429"/>
            <p:cNvSpPr/>
            <p:nvPr>
              <p:custDataLst>
                <p:tags r:id="rId118"/>
              </p:custDataLst>
            </p:nvPr>
          </p:nvSpPr>
          <p:spPr>
            <a:xfrm>
              <a:off x="1358900" y="4597400"/>
              <a:ext cx="139701" cy="57151"/>
            </a:xfrm>
            <a:custGeom>
              <a:avLst/>
              <a:gdLst/>
              <a:ahLst/>
              <a:cxnLst/>
              <a:rect l="0" t="0" r="0" b="0"/>
              <a:pathLst>
                <a:path w="1397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3763" y="50242"/>
                  </a:lnTo>
                  <a:lnTo>
                    <a:pt x="38987" y="34368"/>
                  </a:lnTo>
                  <a:lnTo>
                    <a:pt x="81010" y="1865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2" name="SMARTInkShape-3430"/>
            <p:cNvSpPr/>
            <p:nvPr>
              <p:custDataLst>
                <p:tags r:id="rId119"/>
              </p:custDataLst>
            </p:nvPr>
          </p:nvSpPr>
          <p:spPr>
            <a:xfrm>
              <a:off x="1570486" y="4413250"/>
              <a:ext cx="251965" cy="289269"/>
            </a:xfrm>
            <a:custGeom>
              <a:avLst/>
              <a:gdLst/>
              <a:ahLst/>
              <a:cxnLst/>
              <a:rect l="0" t="0" r="0" b="0"/>
              <a:pathLst>
                <a:path w="251965" h="289269">
                  <a:moveTo>
                    <a:pt x="251964" y="0"/>
                  </a:moveTo>
                  <a:lnTo>
                    <a:pt x="251964" y="0"/>
                  </a:lnTo>
                  <a:lnTo>
                    <a:pt x="215107" y="1411"/>
                  </a:lnTo>
                  <a:lnTo>
                    <a:pt x="182278" y="17677"/>
                  </a:lnTo>
                  <a:lnTo>
                    <a:pt x="166180" y="28239"/>
                  </a:lnTo>
                  <a:lnTo>
                    <a:pt x="149354" y="31288"/>
                  </a:lnTo>
                  <a:lnTo>
                    <a:pt x="122113" y="28544"/>
                  </a:lnTo>
                  <a:lnTo>
                    <a:pt x="77891" y="36397"/>
                  </a:lnTo>
                  <a:lnTo>
                    <a:pt x="44614" y="46414"/>
                  </a:lnTo>
                  <a:lnTo>
                    <a:pt x="12365" y="61511"/>
                  </a:lnTo>
                  <a:lnTo>
                    <a:pt x="4835" y="68731"/>
                  </a:lnTo>
                  <a:lnTo>
                    <a:pt x="1018" y="76643"/>
                  </a:lnTo>
                  <a:lnTo>
                    <a:pt x="0" y="80729"/>
                  </a:lnTo>
                  <a:lnTo>
                    <a:pt x="27" y="84158"/>
                  </a:lnTo>
                  <a:lnTo>
                    <a:pt x="12790" y="112117"/>
                  </a:lnTo>
                  <a:lnTo>
                    <a:pt x="18664" y="127441"/>
                  </a:lnTo>
                  <a:lnTo>
                    <a:pt x="22436" y="166023"/>
                  </a:lnTo>
                  <a:lnTo>
                    <a:pt x="23181" y="207616"/>
                  </a:lnTo>
                  <a:lnTo>
                    <a:pt x="17553" y="244734"/>
                  </a:lnTo>
                  <a:lnTo>
                    <a:pt x="9569" y="268579"/>
                  </a:lnTo>
                  <a:lnTo>
                    <a:pt x="10380" y="283349"/>
                  </a:lnTo>
                  <a:lnTo>
                    <a:pt x="11886" y="284149"/>
                  </a:lnTo>
                  <a:lnTo>
                    <a:pt x="47518" y="289268"/>
                  </a:lnTo>
                  <a:lnTo>
                    <a:pt x="94470" y="286353"/>
                  </a:lnTo>
                  <a:lnTo>
                    <a:pt x="144014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3" name="SMARTInkShape-3431"/>
            <p:cNvSpPr/>
            <p:nvPr>
              <p:custDataLst>
                <p:tags r:id="rId120"/>
              </p:custDataLst>
            </p:nvPr>
          </p:nvSpPr>
          <p:spPr>
            <a:xfrm>
              <a:off x="1734073" y="4534162"/>
              <a:ext cx="126478" cy="158489"/>
            </a:xfrm>
            <a:custGeom>
              <a:avLst/>
              <a:gdLst/>
              <a:ahLst/>
              <a:cxnLst/>
              <a:rect l="0" t="0" r="0" b="0"/>
              <a:pathLst>
                <a:path w="126478" h="158489">
                  <a:moveTo>
                    <a:pt x="12177" y="6088"/>
                  </a:moveTo>
                  <a:lnTo>
                    <a:pt x="12177" y="6088"/>
                  </a:lnTo>
                  <a:lnTo>
                    <a:pt x="0" y="0"/>
                  </a:lnTo>
                  <a:lnTo>
                    <a:pt x="38247" y="24180"/>
                  </a:lnTo>
                  <a:lnTo>
                    <a:pt x="77639" y="60487"/>
                  </a:lnTo>
                  <a:lnTo>
                    <a:pt x="102521" y="91899"/>
                  </a:lnTo>
                  <a:lnTo>
                    <a:pt x="118321" y="134438"/>
                  </a:lnTo>
                  <a:lnTo>
                    <a:pt x="126477" y="158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4" name="SMARTInkShape-3432"/>
            <p:cNvSpPr/>
            <p:nvPr>
              <p:custDataLst>
                <p:tags r:id="rId121"/>
              </p:custDataLst>
            </p:nvPr>
          </p:nvSpPr>
          <p:spPr>
            <a:xfrm>
              <a:off x="1746250" y="4517829"/>
              <a:ext cx="120651" cy="162122"/>
            </a:xfrm>
            <a:custGeom>
              <a:avLst/>
              <a:gdLst/>
              <a:ahLst/>
              <a:cxnLst/>
              <a:rect l="0" t="0" r="0" b="0"/>
              <a:pathLst>
                <a:path w="120651" h="162122">
                  <a:moveTo>
                    <a:pt x="120650" y="3371"/>
                  </a:moveTo>
                  <a:lnTo>
                    <a:pt x="120650" y="3371"/>
                  </a:lnTo>
                  <a:lnTo>
                    <a:pt x="113908" y="0"/>
                  </a:lnTo>
                  <a:lnTo>
                    <a:pt x="109805" y="418"/>
                  </a:lnTo>
                  <a:lnTo>
                    <a:pt x="93213" y="8454"/>
                  </a:lnTo>
                  <a:lnTo>
                    <a:pt x="71441" y="25337"/>
                  </a:lnTo>
                  <a:lnTo>
                    <a:pt x="42883" y="63815"/>
                  </a:lnTo>
                  <a:lnTo>
                    <a:pt x="17016" y="108601"/>
                  </a:lnTo>
                  <a:lnTo>
                    <a:pt x="2729" y="146344"/>
                  </a:lnTo>
                  <a:lnTo>
                    <a:pt x="0" y="162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5" name="SMARTInkShape-3433"/>
            <p:cNvSpPr/>
            <p:nvPr>
              <p:custDataLst>
                <p:tags r:id="rId122"/>
              </p:custDataLst>
            </p:nvPr>
          </p:nvSpPr>
          <p:spPr>
            <a:xfrm>
              <a:off x="1898750" y="4404147"/>
              <a:ext cx="107851" cy="87841"/>
            </a:xfrm>
            <a:custGeom>
              <a:avLst/>
              <a:gdLst/>
              <a:ahLst/>
              <a:cxnLst/>
              <a:rect l="0" t="0" r="0" b="0"/>
              <a:pathLst>
                <a:path w="107851" h="87841">
                  <a:moveTo>
                    <a:pt x="12600" y="9103"/>
                  </a:moveTo>
                  <a:lnTo>
                    <a:pt x="12600" y="9103"/>
                  </a:lnTo>
                  <a:lnTo>
                    <a:pt x="0" y="9103"/>
                  </a:lnTo>
                  <a:lnTo>
                    <a:pt x="17585" y="264"/>
                  </a:lnTo>
                  <a:lnTo>
                    <a:pt x="25634" y="0"/>
                  </a:lnTo>
                  <a:lnTo>
                    <a:pt x="42300" y="5580"/>
                  </a:lnTo>
                  <a:lnTo>
                    <a:pt x="45100" y="8165"/>
                  </a:lnTo>
                  <a:lnTo>
                    <a:pt x="48211" y="14801"/>
                  </a:lnTo>
                  <a:lnTo>
                    <a:pt x="49962" y="26471"/>
                  </a:lnTo>
                  <a:lnTo>
                    <a:pt x="42832" y="59920"/>
                  </a:lnTo>
                  <a:lnTo>
                    <a:pt x="38954" y="73468"/>
                  </a:lnTo>
                  <a:lnTo>
                    <a:pt x="38283" y="80699"/>
                  </a:lnTo>
                  <a:lnTo>
                    <a:pt x="39600" y="82939"/>
                  </a:lnTo>
                  <a:lnTo>
                    <a:pt x="44826" y="87309"/>
                  </a:lnTo>
                  <a:lnTo>
                    <a:pt x="55615" y="87840"/>
                  </a:lnTo>
                  <a:lnTo>
                    <a:pt x="107850" y="726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6" name="SMARTInkShape-3434"/>
            <p:cNvSpPr/>
            <p:nvPr>
              <p:custDataLst>
                <p:tags r:id="rId123"/>
              </p:custDataLst>
            </p:nvPr>
          </p:nvSpPr>
          <p:spPr>
            <a:xfrm>
              <a:off x="3295650" y="377190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127000" y="0"/>
                  </a:moveTo>
                  <a:lnTo>
                    <a:pt x="127000" y="0"/>
                  </a:lnTo>
                  <a:lnTo>
                    <a:pt x="113516" y="0"/>
                  </a:lnTo>
                  <a:lnTo>
                    <a:pt x="95017" y="6742"/>
                  </a:lnTo>
                  <a:lnTo>
                    <a:pt x="66018" y="27789"/>
                  </a:lnTo>
                  <a:lnTo>
                    <a:pt x="29138" y="75235"/>
                  </a:lnTo>
                  <a:lnTo>
                    <a:pt x="6383" y="11627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7" name="SMARTInkShape-3435"/>
            <p:cNvSpPr/>
            <p:nvPr>
              <p:custDataLst>
                <p:tags r:id="rId124"/>
              </p:custDataLst>
            </p:nvPr>
          </p:nvSpPr>
          <p:spPr>
            <a:xfrm>
              <a:off x="3282950" y="375920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0" y="0"/>
                  </a:moveTo>
                  <a:lnTo>
                    <a:pt x="0" y="0"/>
                  </a:lnTo>
                  <a:lnTo>
                    <a:pt x="45503" y="47384"/>
                  </a:lnTo>
                  <a:lnTo>
                    <a:pt x="75154" y="87363"/>
                  </a:lnTo>
                  <a:lnTo>
                    <a:pt x="9525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8" name="SMARTInkShape-3436"/>
            <p:cNvSpPr/>
            <p:nvPr>
              <p:custDataLst>
                <p:tags r:id="rId125"/>
              </p:custDataLst>
            </p:nvPr>
          </p:nvSpPr>
          <p:spPr>
            <a:xfrm>
              <a:off x="3145389" y="3648614"/>
              <a:ext cx="162962" cy="289475"/>
            </a:xfrm>
            <a:custGeom>
              <a:avLst/>
              <a:gdLst/>
              <a:ahLst/>
              <a:cxnLst/>
              <a:rect l="0" t="0" r="0" b="0"/>
              <a:pathLst>
                <a:path w="162962" h="289475">
                  <a:moveTo>
                    <a:pt x="162961" y="15336"/>
                  </a:moveTo>
                  <a:lnTo>
                    <a:pt x="162961" y="15336"/>
                  </a:lnTo>
                  <a:lnTo>
                    <a:pt x="126365" y="409"/>
                  </a:lnTo>
                  <a:lnTo>
                    <a:pt x="112830" y="0"/>
                  </a:lnTo>
                  <a:lnTo>
                    <a:pt x="90264" y="5486"/>
                  </a:lnTo>
                  <a:lnTo>
                    <a:pt x="73218" y="18062"/>
                  </a:lnTo>
                  <a:lnTo>
                    <a:pt x="54761" y="38564"/>
                  </a:lnTo>
                  <a:lnTo>
                    <a:pt x="42629" y="69256"/>
                  </a:lnTo>
                  <a:lnTo>
                    <a:pt x="34566" y="108531"/>
                  </a:lnTo>
                  <a:lnTo>
                    <a:pt x="27708" y="148077"/>
                  </a:lnTo>
                  <a:lnTo>
                    <a:pt x="21208" y="189976"/>
                  </a:lnTo>
                  <a:lnTo>
                    <a:pt x="14813" y="226929"/>
                  </a:lnTo>
                  <a:lnTo>
                    <a:pt x="1069" y="274221"/>
                  </a:lnTo>
                  <a:lnTo>
                    <a:pt x="0" y="278943"/>
                  </a:lnTo>
                  <a:lnTo>
                    <a:pt x="698" y="282796"/>
                  </a:lnTo>
                  <a:lnTo>
                    <a:pt x="2574" y="286070"/>
                  </a:lnTo>
                  <a:lnTo>
                    <a:pt x="5237" y="288959"/>
                  </a:lnTo>
                  <a:lnTo>
                    <a:pt x="10539" y="289474"/>
                  </a:lnTo>
                  <a:lnTo>
                    <a:pt x="57656" y="279923"/>
                  </a:lnTo>
                  <a:lnTo>
                    <a:pt x="102100" y="272159"/>
                  </a:lnTo>
                  <a:lnTo>
                    <a:pt x="118511" y="2693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9" name="SMARTInkShape-3437"/>
            <p:cNvSpPr/>
            <p:nvPr>
              <p:custDataLst>
                <p:tags r:id="rId126"/>
              </p:custDataLst>
            </p:nvPr>
          </p:nvSpPr>
          <p:spPr>
            <a:xfrm>
              <a:off x="2943029" y="3829050"/>
              <a:ext cx="85922" cy="25401"/>
            </a:xfrm>
            <a:custGeom>
              <a:avLst/>
              <a:gdLst/>
              <a:ahLst/>
              <a:cxnLst/>
              <a:rect l="0" t="0" r="0" b="0"/>
              <a:pathLst>
                <a:path w="859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646" y="25400"/>
                  </a:lnTo>
                  <a:lnTo>
                    <a:pt x="44208" y="11585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0" name="SMARTInkShape-3438"/>
            <p:cNvSpPr/>
            <p:nvPr>
              <p:custDataLst>
                <p:tags r:id="rId127"/>
              </p:custDataLst>
            </p:nvPr>
          </p:nvSpPr>
          <p:spPr>
            <a:xfrm>
              <a:off x="1187450" y="3673279"/>
              <a:ext cx="25401" cy="168472"/>
            </a:xfrm>
            <a:custGeom>
              <a:avLst/>
              <a:gdLst/>
              <a:ahLst/>
              <a:cxnLst/>
              <a:rect l="0" t="0" r="0" b="0"/>
              <a:pathLst>
                <a:path w="25401" h="1684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70" y="418"/>
                  </a:lnTo>
                  <a:lnTo>
                    <a:pt x="8838" y="4645"/>
                  </a:lnTo>
                  <a:lnTo>
                    <a:pt x="16301" y="39135"/>
                  </a:lnTo>
                  <a:lnTo>
                    <a:pt x="18941" y="75116"/>
                  </a:lnTo>
                  <a:lnTo>
                    <a:pt x="23173" y="116037"/>
                  </a:lnTo>
                  <a:lnTo>
                    <a:pt x="25400" y="16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1" name="SMARTInkShape-3439"/>
            <p:cNvSpPr/>
            <p:nvPr>
              <p:custDataLst>
                <p:tags r:id="rId128"/>
              </p:custDataLst>
            </p:nvPr>
          </p:nvSpPr>
          <p:spPr>
            <a:xfrm>
              <a:off x="2874180" y="4751320"/>
              <a:ext cx="142071" cy="226438"/>
            </a:xfrm>
            <a:custGeom>
              <a:avLst/>
              <a:gdLst/>
              <a:ahLst/>
              <a:cxnLst/>
              <a:rect l="0" t="0" r="0" b="0"/>
              <a:pathLst>
                <a:path w="142071" h="226438">
                  <a:moveTo>
                    <a:pt x="103970" y="17530"/>
                  </a:moveTo>
                  <a:lnTo>
                    <a:pt x="103970" y="17530"/>
                  </a:lnTo>
                  <a:lnTo>
                    <a:pt x="103970" y="14159"/>
                  </a:lnTo>
                  <a:lnTo>
                    <a:pt x="100207" y="10622"/>
                  </a:lnTo>
                  <a:lnTo>
                    <a:pt x="82922" y="2603"/>
                  </a:lnTo>
                  <a:lnTo>
                    <a:pt x="46033" y="0"/>
                  </a:lnTo>
                  <a:lnTo>
                    <a:pt x="23069" y="4496"/>
                  </a:lnTo>
                  <a:lnTo>
                    <a:pt x="9453" y="10796"/>
                  </a:lnTo>
                  <a:lnTo>
                    <a:pt x="4975" y="15863"/>
                  </a:lnTo>
                  <a:lnTo>
                    <a:pt x="0" y="29019"/>
                  </a:lnTo>
                  <a:lnTo>
                    <a:pt x="1552" y="42391"/>
                  </a:lnTo>
                  <a:lnTo>
                    <a:pt x="3941" y="48921"/>
                  </a:lnTo>
                  <a:lnTo>
                    <a:pt x="12240" y="58057"/>
                  </a:lnTo>
                  <a:lnTo>
                    <a:pt x="17417" y="61482"/>
                  </a:lnTo>
                  <a:lnTo>
                    <a:pt x="38187" y="66301"/>
                  </a:lnTo>
                  <a:lnTo>
                    <a:pt x="62214" y="64358"/>
                  </a:lnTo>
                  <a:lnTo>
                    <a:pt x="76945" y="57392"/>
                  </a:lnTo>
                  <a:lnTo>
                    <a:pt x="100278" y="39045"/>
                  </a:lnTo>
                  <a:lnTo>
                    <a:pt x="110716" y="22729"/>
                  </a:lnTo>
                  <a:lnTo>
                    <a:pt x="115494" y="9803"/>
                  </a:lnTo>
                  <a:lnTo>
                    <a:pt x="115886" y="9556"/>
                  </a:lnTo>
                  <a:lnTo>
                    <a:pt x="116147" y="10098"/>
                  </a:lnTo>
                  <a:lnTo>
                    <a:pt x="111156" y="44342"/>
                  </a:lnTo>
                  <a:lnTo>
                    <a:pt x="115555" y="88913"/>
                  </a:lnTo>
                  <a:lnTo>
                    <a:pt x="120494" y="125934"/>
                  </a:lnTo>
                  <a:lnTo>
                    <a:pt x="124402" y="172607"/>
                  </a:lnTo>
                  <a:lnTo>
                    <a:pt x="129079" y="219751"/>
                  </a:lnTo>
                  <a:lnTo>
                    <a:pt x="129284" y="224908"/>
                  </a:lnTo>
                  <a:lnTo>
                    <a:pt x="130018" y="225632"/>
                  </a:lnTo>
                  <a:lnTo>
                    <a:pt x="132716" y="226437"/>
                  </a:lnTo>
                  <a:lnTo>
                    <a:pt x="134423" y="225945"/>
                  </a:lnTo>
                  <a:lnTo>
                    <a:pt x="142070" y="2207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2" name="SMARTInkShape-3440"/>
            <p:cNvSpPr/>
            <p:nvPr>
              <p:custDataLst>
                <p:tags r:id="rId129"/>
              </p:custDataLst>
            </p:nvPr>
          </p:nvSpPr>
          <p:spPr>
            <a:xfrm>
              <a:off x="2504548" y="4883150"/>
              <a:ext cx="143403" cy="30607"/>
            </a:xfrm>
            <a:custGeom>
              <a:avLst/>
              <a:gdLst/>
              <a:ahLst/>
              <a:cxnLst/>
              <a:rect l="0" t="0" r="0" b="0"/>
              <a:pathLst>
                <a:path w="143403" h="30607">
                  <a:moveTo>
                    <a:pt x="16402" y="19050"/>
                  </a:moveTo>
                  <a:lnTo>
                    <a:pt x="16402" y="19050"/>
                  </a:lnTo>
                  <a:lnTo>
                    <a:pt x="3310" y="24119"/>
                  </a:lnTo>
                  <a:lnTo>
                    <a:pt x="0" y="27889"/>
                  </a:lnTo>
                  <a:lnTo>
                    <a:pt x="528" y="29176"/>
                  </a:lnTo>
                  <a:lnTo>
                    <a:pt x="2292" y="30034"/>
                  </a:lnTo>
                  <a:lnTo>
                    <a:pt x="4878" y="30606"/>
                  </a:lnTo>
                  <a:lnTo>
                    <a:pt x="40858" y="21386"/>
                  </a:lnTo>
                  <a:lnTo>
                    <a:pt x="84169" y="10727"/>
                  </a:lnTo>
                  <a:lnTo>
                    <a:pt x="1434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3" name="SMARTInkShape-3441"/>
            <p:cNvSpPr/>
            <p:nvPr>
              <p:custDataLst>
                <p:tags r:id="rId130"/>
              </p:custDataLst>
            </p:nvPr>
          </p:nvSpPr>
          <p:spPr>
            <a:xfrm>
              <a:off x="2482850" y="4806950"/>
              <a:ext cx="120651" cy="44451"/>
            </a:xfrm>
            <a:custGeom>
              <a:avLst/>
              <a:gdLst/>
              <a:ahLst/>
              <a:cxnLst/>
              <a:rect l="0" t="0" r="0" b="0"/>
              <a:pathLst>
                <a:path w="1206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6" y="40086"/>
                  </a:lnTo>
                  <a:lnTo>
                    <a:pt x="1881" y="39424"/>
                  </a:lnTo>
                  <a:lnTo>
                    <a:pt x="7892" y="36573"/>
                  </a:lnTo>
                  <a:lnTo>
                    <a:pt x="53651" y="15033"/>
                  </a:lnTo>
                  <a:lnTo>
                    <a:pt x="93116" y="555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4" name="SMARTInkShape-3442"/>
            <p:cNvSpPr/>
            <p:nvPr>
              <p:custDataLst>
                <p:tags r:id="rId131"/>
              </p:custDataLst>
            </p:nvPr>
          </p:nvSpPr>
          <p:spPr>
            <a:xfrm>
              <a:off x="4121150" y="4212742"/>
              <a:ext cx="96270" cy="251309"/>
            </a:xfrm>
            <a:custGeom>
              <a:avLst/>
              <a:gdLst/>
              <a:ahLst/>
              <a:cxnLst/>
              <a:rect l="0" t="0" r="0" b="0"/>
              <a:pathLst>
                <a:path w="96270" h="251309">
                  <a:moveTo>
                    <a:pt x="76200" y="3658"/>
                  </a:moveTo>
                  <a:lnTo>
                    <a:pt x="76200" y="3658"/>
                  </a:lnTo>
                  <a:lnTo>
                    <a:pt x="69458" y="287"/>
                  </a:lnTo>
                  <a:lnTo>
                    <a:pt x="67472" y="0"/>
                  </a:lnTo>
                  <a:lnTo>
                    <a:pt x="66148" y="514"/>
                  </a:lnTo>
                  <a:lnTo>
                    <a:pt x="65265" y="1562"/>
                  </a:lnTo>
                  <a:lnTo>
                    <a:pt x="66166" y="6489"/>
                  </a:lnTo>
                  <a:lnTo>
                    <a:pt x="83341" y="50029"/>
                  </a:lnTo>
                  <a:lnTo>
                    <a:pt x="96269" y="97563"/>
                  </a:lnTo>
                  <a:lnTo>
                    <a:pt x="93278" y="139980"/>
                  </a:lnTo>
                  <a:lnTo>
                    <a:pt x="73342" y="180457"/>
                  </a:lnTo>
                  <a:lnTo>
                    <a:pt x="32048" y="221216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5" name="SMARTInkShape-3443"/>
            <p:cNvSpPr/>
            <p:nvPr>
              <p:custDataLst>
                <p:tags r:id="rId132"/>
              </p:custDataLst>
            </p:nvPr>
          </p:nvSpPr>
          <p:spPr>
            <a:xfrm>
              <a:off x="3994871" y="4262675"/>
              <a:ext cx="119930" cy="177469"/>
            </a:xfrm>
            <a:custGeom>
              <a:avLst/>
              <a:gdLst/>
              <a:ahLst/>
              <a:cxnLst/>
              <a:rect l="0" t="0" r="0" b="0"/>
              <a:pathLst>
                <a:path w="119930" h="177469">
                  <a:moveTo>
                    <a:pt x="81829" y="55325"/>
                  </a:moveTo>
                  <a:lnTo>
                    <a:pt x="81829" y="55325"/>
                  </a:lnTo>
                  <a:lnTo>
                    <a:pt x="93762" y="41510"/>
                  </a:lnTo>
                  <a:lnTo>
                    <a:pt x="97716" y="33663"/>
                  </a:lnTo>
                  <a:lnTo>
                    <a:pt x="100462" y="12926"/>
                  </a:lnTo>
                  <a:lnTo>
                    <a:pt x="99190" y="10126"/>
                  </a:lnTo>
                  <a:lnTo>
                    <a:pt x="96931" y="8258"/>
                  </a:lnTo>
                  <a:lnTo>
                    <a:pt x="94014" y="7014"/>
                  </a:lnTo>
                  <a:lnTo>
                    <a:pt x="69681" y="15376"/>
                  </a:lnTo>
                  <a:lnTo>
                    <a:pt x="39032" y="38000"/>
                  </a:lnTo>
                  <a:lnTo>
                    <a:pt x="14351" y="70417"/>
                  </a:lnTo>
                  <a:lnTo>
                    <a:pt x="374" y="106833"/>
                  </a:lnTo>
                  <a:lnTo>
                    <a:pt x="0" y="129958"/>
                  </a:lnTo>
                  <a:lnTo>
                    <a:pt x="4538" y="149879"/>
                  </a:lnTo>
                  <a:lnTo>
                    <a:pt x="11259" y="163435"/>
                  </a:lnTo>
                  <a:lnTo>
                    <a:pt x="20831" y="172283"/>
                  </a:lnTo>
                  <a:lnTo>
                    <a:pt x="26347" y="175631"/>
                  </a:lnTo>
                  <a:lnTo>
                    <a:pt x="38120" y="177468"/>
                  </a:lnTo>
                  <a:lnTo>
                    <a:pt x="44223" y="176970"/>
                  </a:lnTo>
                  <a:lnTo>
                    <a:pt x="69667" y="162785"/>
                  </a:lnTo>
                  <a:lnTo>
                    <a:pt x="89436" y="140709"/>
                  </a:lnTo>
                  <a:lnTo>
                    <a:pt x="104230" y="106180"/>
                  </a:lnTo>
                  <a:lnTo>
                    <a:pt x="110809" y="61299"/>
                  </a:lnTo>
                  <a:lnTo>
                    <a:pt x="106016" y="22367"/>
                  </a:lnTo>
                  <a:lnTo>
                    <a:pt x="97518" y="7045"/>
                  </a:lnTo>
                  <a:lnTo>
                    <a:pt x="92288" y="1972"/>
                  </a:lnTo>
                  <a:lnTo>
                    <a:pt x="85980" y="0"/>
                  </a:lnTo>
                  <a:lnTo>
                    <a:pt x="71444" y="1572"/>
                  </a:lnTo>
                  <a:lnTo>
                    <a:pt x="65733" y="4674"/>
                  </a:lnTo>
                  <a:lnTo>
                    <a:pt x="57507" y="13763"/>
                  </a:lnTo>
                  <a:lnTo>
                    <a:pt x="53380" y="26740"/>
                  </a:lnTo>
                  <a:lnTo>
                    <a:pt x="52280" y="34151"/>
                  </a:lnTo>
                  <a:lnTo>
                    <a:pt x="54820" y="48031"/>
                  </a:lnTo>
                  <a:lnTo>
                    <a:pt x="57473" y="54696"/>
                  </a:lnTo>
                  <a:lnTo>
                    <a:pt x="74691" y="74188"/>
                  </a:lnTo>
                  <a:lnTo>
                    <a:pt x="82715" y="77779"/>
                  </a:lnTo>
                  <a:lnTo>
                    <a:pt x="119929" y="80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6" name="SMARTInkShape-3444"/>
            <p:cNvSpPr/>
            <p:nvPr>
              <p:custDataLst>
                <p:tags r:id="rId133"/>
              </p:custDataLst>
            </p:nvPr>
          </p:nvSpPr>
          <p:spPr>
            <a:xfrm>
              <a:off x="3873500" y="43751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26745" y="588"/>
                  </a:lnTo>
                  <a:lnTo>
                    <a:pt x="64601" y="1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7" name="SMARTInkShape-3445"/>
            <p:cNvSpPr/>
            <p:nvPr>
              <p:custDataLst>
                <p:tags r:id="rId134"/>
              </p:custDataLst>
            </p:nvPr>
          </p:nvSpPr>
          <p:spPr>
            <a:xfrm>
              <a:off x="3786365" y="4305300"/>
              <a:ext cx="23636" cy="177801"/>
            </a:xfrm>
            <a:custGeom>
              <a:avLst/>
              <a:gdLst/>
              <a:ahLst/>
              <a:cxnLst/>
              <a:rect l="0" t="0" r="0" b="0"/>
              <a:pathLst>
                <a:path w="23636" h="177801">
                  <a:moveTo>
                    <a:pt x="10935" y="0"/>
                  </a:moveTo>
                  <a:lnTo>
                    <a:pt x="10935" y="0"/>
                  </a:lnTo>
                  <a:lnTo>
                    <a:pt x="4193" y="10113"/>
                  </a:lnTo>
                  <a:lnTo>
                    <a:pt x="0" y="29886"/>
                  </a:lnTo>
                  <a:lnTo>
                    <a:pt x="3653" y="76354"/>
                  </a:lnTo>
                  <a:lnTo>
                    <a:pt x="9170" y="113640"/>
                  </a:lnTo>
                  <a:lnTo>
                    <a:pt x="17354" y="154438"/>
                  </a:lnTo>
                  <a:lnTo>
                    <a:pt x="23635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8" name="SMARTInkShape-3446"/>
            <p:cNvSpPr/>
            <p:nvPr>
              <p:custDataLst>
                <p:tags r:id="rId135"/>
              </p:custDataLst>
            </p:nvPr>
          </p:nvSpPr>
          <p:spPr>
            <a:xfrm>
              <a:off x="3642962" y="4262255"/>
              <a:ext cx="78139" cy="265296"/>
            </a:xfrm>
            <a:custGeom>
              <a:avLst/>
              <a:gdLst/>
              <a:ahLst/>
              <a:cxnLst/>
              <a:rect l="0" t="0" r="0" b="0"/>
              <a:pathLst>
                <a:path w="78139" h="265296">
                  <a:moveTo>
                    <a:pt x="78138" y="17645"/>
                  </a:moveTo>
                  <a:lnTo>
                    <a:pt x="78138" y="17645"/>
                  </a:lnTo>
                  <a:lnTo>
                    <a:pt x="73112" y="5711"/>
                  </a:lnTo>
                  <a:lnTo>
                    <a:pt x="72671" y="3339"/>
                  </a:lnTo>
                  <a:lnTo>
                    <a:pt x="70965" y="1758"/>
                  </a:lnTo>
                  <a:lnTo>
                    <a:pt x="65309" y="0"/>
                  </a:lnTo>
                  <a:lnTo>
                    <a:pt x="61823" y="943"/>
                  </a:lnTo>
                  <a:lnTo>
                    <a:pt x="54189" y="5753"/>
                  </a:lnTo>
                  <a:lnTo>
                    <a:pt x="38586" y="23137"/>
                  </a:lnTo>
                  <a:lnTo>
                    <a:pt x="23929" y="59645"/>
                  </a:lnTo>
                  <a:lnTo>
                    <a:pt x="10649" y="106211"/>
                  </a:lnTo>
                  <a:lnTo>
                    <a:pt x="3928" y="139088"/>
                  </a:lnTo>
                  <a:lnTo>
                    <a:pt x="0" y="172514"/>
                  </a:lnTo>
                  <a:lnTo>
                    <a:pt x="3167" y="219538"/>
                  </a:lnTo>
                  <a:lnTo>
                    <a:pt x="11656" y="240020"/>
                  </a:lnTo>
                  <a:lnTo>
                    <a:pt x="24366" y="254297"/>
                  </a:lnTo>
                  <a:lnTo>
                    <a:pt x="31707" y="260079"/>
                  </a:lnTo>
                  <a:lnTo>
                    <a:pt x="47389" y="264623"/>
                  </a:lnTo>
                  <a:lnTo>
                    <a:pt x="71788" y="2652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9" name="SMARTInkShape-3447"/>
            <p:cNvSpPr/>
            <p:nvPr>
              <p:custDataLst>
                <p:tags r:id="rId136"/>
              </p:custDataLst>
            </p:nvPr>
          </p:nvSpPr>
          <p:spPr>
            <a:xfrm>
              <a:off x="3460750" y="4213330"/>
              <a:ext cx="107951" cy="72921"/>
            </a:xfrm>
            <a:custGeom>
              <a:avLst/>
              <a:gdLst/>
              <a:ahLst/>
              <a:cxnLst/>
              <a:rect l="0" t="0" r="0" b="0"/>
              <a:pathLst>
                <a:path w="107951" h="72921">
                  <a:moveTo>
                    <a:pt x="0" y="9420"/>
                  </a:moveTo>
                  <a:lnTo>
                    <a:pt x="0" y="9420"/>
                  </a:lnTo>
                  <a:lnTo>
                    <a:pt x="3371" y="9420"/>
                  </a:lnTo>
                  <a:lnTo>
                    <a:pt x="6907" y="7538"/>
                  </a:lnTo>
                  <a:lnTo>
                    <a:pt x="14927" y="582"/>
                  </a:lnTo>
                  <a:lnTo>
                    <a:pt x="17712" y="0"/>
                  </a:lnTo>
                  <a:lnTo>
                    <a:pt x="24570" y="1235"/>
                  </a:lnTo>
                  <a:lnTo>
                    <a:pt x="36364" y="5897"/>
                  </a:lnTo>
                  <a:lnTo>
                    <a:pt x="39060" y="9188"/>
                  </a:lnTo>
                  <a:lnTo>
                    <a:pt x="42054" y="18490"/>
                  </a:lnTo>
                  <a:lnTo>
                    <a:pt x="40369" y="35626"/>
                  </a:lnTo>
                  <a:lnTo>
                    <a:pt x="29461" y="58685"/>
                  </a:lnTo>
                  <a:lnTo>
                    <a:pt x="25323" y="63066"/>
                  </a:lnTo>
                  <a:lnTo>
                    <a:pt x="23232" y="64233"/>
                  </a:lnTo>
                  <a:lnTo>
                    <a:pt x="22544" y="65718"/>
                  </a:lnTo>
                  <a:lnTo>
                    <a:pt x="22790" y="67413"/>
                  </a:lnTo>
                  <a:lnTo>
                    <a:pt x="23660" y="69249"/>
                  </a:lnTo>
                  <a:lnTo>
                    <a:pt x="32153" y="71288"/>
                  </a:lnTo>
                  <a:lnTo>
                    <a:pt x="78673" y="72777"/>
                  </a:lnTo>
                  <a:lnTo>
                    <a:pt x="107950" y="729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0" name="SMARTInkShape-3448"/>
            <p:cNvSpPr/>
            <p:nvPr>
              <p:custDataLst>
                <p:tags r:id="rId137"/>
              </p:custDataLst>
            </p:nvPr>
          </p:nvSpPr>
          <p:spPr>
            <a:xfrm>
              <a:off x="3384550" y="4339599"/>
              <a:ext cx="114084" cy="197699"/>
            </a:xfrm>
            <a:custGeom>
              <a:avLst/>
              <a:gdLst/>
              <a:ahLst/>
              <a:cxnLst/>
              <a:rect l="0" t="0" r="0" b="0"/>
              <a:pathLst>
                <a:path w="114084" h="197699">
                  <a:moveTo>
                    <a:pt x="0" y="29201"/>
                  </a:moveTo>
                  <a:lnTo>
                    <a:pt x="0" y="29201"/>
                  </a:lnTo>
                  <a:lnTo>
                    <a:pt x="22604" y="10360"/>
                  </a:lnTo>
                  <a:lnTo>
                    <a:pt x="36857" y="3188"/>
                  </a:lnTo>
                  <a:lnTo>
                    <a:pt x="50247" y="0"/>
                  </a:lnTo>
                  <a:lnTo>
                    <a:pt x="56076" y="562"/>
                  </a:lnTo>
                  <a:lnTo>
                    <a:pt x="66315" y="4947"/>
                  </a:lnTo>
                  <a:lnTo>
                    <a:pt x="69610" y="8799"/>
                  </a:lnTo>
                  <a:lnTo>
                    <a:pt x="73271" y="18722"/>
                  </a:lnTo>
                  <a:lnTo>
                    <a:pt x="71135" y="32069"/>
                  </a:lnTo>
                  <a:lnTo>
                    <a:pt x="58265" y="60263"/>
                  </a:lnTo>
                  <a:lnTo>
                    <a:pt x="42841" y="79734"/>
                  </a:lnTo>
                  <a:lnTo>
                    <a:pt x="35350" y="85096"/>
                  </a:lnTo>
                  <a:lnTo>
                    <a:pt x="33350" y="88850"/>
                  </a:lnTo>
                  <a:lnTo>
                    <a:pt x="33522" y="90134"/>
                  </a:lnTo>
                  <a:lnTo>
                    <a:pt x="34342" y="90990"/>
                  </a:lnTo>
                  <a:lnTo>
                    <a:pt x="75516" y="104876"/>
                  </a:lnTo>
                  <a:lnTo>
                    <a:pt x="98497" y="119827"/>
                  </a:lnTo>
                  <a:lnTo>
                    <a:pt x="109863" y="131568"/>
                  </a:lnTo>
                  <a:lnTo>
                    <a:pt x="112753" y="138368"/>
                  </a:lnTo>
                  <a:lnTo>
                    <a:pt x="114083" y="153449"/>
                  </a:lnTo>
                  <a:lnTo>
                    <a:pt x="110440" y="167678"/>
                  </a:lnTo>
                  <a:lnTo>
                    <a:pt x="103413" y="180351"/>
                  </a:lnTo>
                  <a:lnTo>
                    <a:pt x="93233" y="190688"/>
                  </a:lnTo>
                  <a:lnTo>
                    <a:pt x="81654" y="196223"/>
                  </a:lnTo>
                  <a:lnTo>
                    <a:pt x="75603" y="197698"/>
                  </a:lnTo>
                  <a:lnTo>
                    <a:pt x="70157" y="197273"/>
                  </a:lnTo>
                  <a:lnTo>
                    <a:pt x="50800" y="1879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1" name="SMARTInkShape-3449"/>
            <p:cNvSpPr/>
            <p:nvPr>
              <p:custDataLst>
                <p:tags r:id="rId138"/>
              </p:custDataLst>
            </p:nvPr>
          </p:nvSpPr>
          <p:spPr>
            <a:xfrm>
              <a:off x="3187932" y="4368800"/>
              <a:ext cx="25169" cy="158751"/>
            </a:xfrm>
            <a:custGeom>
              <a:avLst/>
              <a:gdLst/>
              <a:ahLst/>
              <a:cxnLst/>
              <a:rect l="0" t="0" r="0" b="0"/>
              <a:pathLst>
                <a:path w="25169" h="158751">
                  <a:moveTo>
                    <a:pt x="18818" y="0"/>
                  </a:moveTo>
                  <a:lnTo>
                    <a:pt x="18818" y="0"/>
                  </a:lnTo>
                  <a:lnTo>
                    <a:pt x="8705" y="0"/>
                  </a:lnTo>
                  <a:lnTo>
                    <a:pt x="5726" y="705"/>
                  </a:lnTo>
                  <a:lnTo>
                    <a:pt x="3740" y="1881"/>
                  </a:lnTo>
                  <a:lnTo>
                    <a:pt x="2416" y="3371"/>
                  </a:lnTo>
                  <a:lnTo>
                    <a:pt x="945" y="8789"/>
                  </a:lnTo>
                  <a:lnTo>
                    <a:pt x="0" y="30507"/>
                  </a:lnTo>
                  <a:lnTo>
                    <a:pt x="11732" y="77151"/>
                  </a:lnTo>
                  <a:lnTo>
                    <a:pt x="22249" y="124171"/>
                  </a:lnTo>
                  <a:lnTo>
                    <a:pt x="25168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2" name="SMARTInkShape-3450"/>
            <p:cNvSpPr/>
            <p:nvPr>
              <p:custDataLst>
                <p:tags r:id="rId139"/>
              </p:custDataLst>
            </p:nvPr>
          </p:nvSpPr>
          <p:spPr>
            <a:xfrm>
              <a:off x="3155950" y="44577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6" y="21036"/>
                  </a:lnTo>
                  <a:lnTo>
                    <a:pt x="1882" y="20374"/>
                  </a:lnTo>
                  <a:lnTo>
                    <a:pt x="44444" y="8270"/>
                  </a:lnTo>
                  <a:lnTo>
                    <a:pt x="91832" y="81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3" name="SMARTInkShape-3451"/>
            <p:cNvSpPr/>
            <p:nvPr>
              <p:custDataLst>
                <p:tags r:id="rId140"/>
              </p:custDataLst>
            </p:nvPr>
          </p:nvSpPr>
          <p:spPr>
            <a:xfrm>
              <a:off x="2904976" y="4391882"/>
              <a:ext cx="162075" cy="177280"/>
            </a:xfrm>
            <a:custGeom>
              <a:avLst/>
              <a:gdLst/>
              <a:ahLst/>
              <a:cxnLst/>
              <a:rect l="0" t="0" r="0" b="0"/>
              <a:pathLst>
                <a:path w="162075" h="177280">
                  <a:moveTo>
                    <a:pt x="66824" y="34068"/>
                  </a:moveTo>
                  <a:lnTo>
                    <a:pt x="66824" y="34068"/>
                  </a:lnTo>
                  <a:lnTo>
                    <a:pt x="66118" y="23929"/>
                  </a:lnTo>
                  <a:lnTo>
                    <a:pt x="63453" y="16391"/>
                  </a:lnTo>
                  <a:lnTo>
                    <a:pt x="61755" y="13817"/>
                  </a:lnTo>
                  <a:lnTo>
                    <a:pt x="57986" y="10955"/>
                  </a:lnTo>
                  <a:lnTo>
                    <a:pt x="55287" y="10899"/>
                  </a:lnTo>
                  <a:lnTo>
                    <a:pt x="48526" y="12717"/>
                  </a:lnTo>
                  <a:lnTo>
                    <a:pt x="33416" y="24449"/>
                  </a:lnTo>
                  <a:lnTo>
                    <a:pt x="14416" y="62585"/>
                  </a:lnTo>
                  <a:lnTo>
                    <a:pt x="2769" y="98491"/>
                  </a:lnTo>
                  <a:lnTo>
                    <a:pt x="0" y="142906"/>
                  </a:lnTo>
                  <a:lnTo>
                    <a:pt x="1108" y="151077"/>
                  </a:lnTo>
                  <a:lnTo>
                    <a:pt x="7983" y="163918"/>
                  </a:lnTo>
                  <a:lnTo>
                    <a:pt x="12780" y="169317"/>
                  </a:lnTo>
                  <a:lnTo>
                    <a:pt x="23755" y="175318"/>
                  </a:lnTo>
                  <a:lnTo>
                    <a:pt x="35688" y="177279"/>
                  </a:lnTo>
                  <a:lnTo>
                    <a:pt x="48047" y="175798"/>
                  </a:lnTo>
                  <a:lnTo>
                    <a:pt x="73646" y="164257"/>
                  </a:lnTo>
                  <a:lnTo>
                    <a:pt x="96832" y="140689"/>
                  </a:lnTo>
                  <a:lnTo>
                    <a:pt x="110366" y="111364"/>
                  </a:lnTo>
                  <a:lnTo>
                    <a:pt x="112102" y="76961"/>
                  </a:lnTo>
                  <a:lnTo>
                    <a:pt x="104777" y="39957"/>
                  </a:lnTo>
                  <a:lnTo>
                    <a:pt x="90299" y="12294"/>
                  </a:lnTo>
                  <a:lnTo>
                    <a:pt x="83885" y="6852"/>
                  </a:lnTo>
                  <a:lnTo>
                    <a:pt x="69233" y="805"/>
                  </a:lnTo>
                  <a:lnTo>
                    <a:pt x="55194" y="0"/>
                  </a:lnTo>
                  <a:lnTo>
                    <a:pt x="48488" y="772"/>
                  </a:lnTo>
                  <a:lnTo>
                    <a:pt x="35391" y="7275"/>
                  </a:lnTo>
                  <a:lnTo>
                    <a:pt x="28936" y="11972"/>
                  </a:lnTo>
                  <a:lnTo>
                    <a:pt x="19881" y="24718"/>
                  </a:lnTo>
                  <a:lnTo>
                    <a:pt x="16479" y="32068"/>
                  </a:lnTo>
                  <a:lnTo>
                    <a:pt x="15622" y="39086"/>
                  </a:lnTo>
                  <a:lnTo>
                    <a:pt x="18432" y="52525"/>
                  </a:lnTo>
                  <a:lnTo>
                    <a:pt x="31319" y="71992"/>
                  </a:lnTo>
                  <a:lnTo>
                    <a:pt x="48221" y="79145"/>
                  </a:lnTo>
                  <a:lnTo>
                    <a:pt x="83419" y="83172"/>
                  </a:lnTo>
                  <a:lnTo>
                    <a:pt x="123247" y="82484"/>
                  </a:lnTo>
                  <a:lnTo>
                    <a:pt x="162074" y="785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4" name="SMARTInkShape-3452"/>
            <p:cNvSpPr/>
            <p:nvPr>
              <p:custDataLst>
                <p:tags r:id="rId141"/>
              </p:custDataLst>
            </p:nvPr>
          </p:nvSpPr>
          <p:spPr>
            <a:xfrm>
              <a:off x="2801233" y="4514850"/>
              <a:ext cx="18168" cy="11557"/>
            </a:xfrm>
            <a:custGeom>
              <a:avLst/>
              <a:gdLst/>
              <a:ahLst/>
              <a:cxnLst/>
              <a:rect l="0" t="0" r="0" b="0"/>
              <a:pathLst>
                <a:path w="18168" h="11557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11" y="10126"/>
                  </a:lnTo>
                  <a:lnTo>
                    <a:pt x="1391" y="10984"/>
                  </a:lnTo>
                  <a:lnTo>
                    <a:pt x="2750" y="11556"/>
                  </a:lnTo>
                  <a:lnTo>
                    <a:pt x="8022" y="10310"/>
                  </a:lnTo>
                  <a:lnTo>
                    <a:pt x="18167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5" name="SMARTInkShape-3453"/>
            <p:cNvSpPr/>
            <p:nvPr>
              <p:custDataLst>
                <p:tags r:id="rId142"/>
              </p:custDataLst>
            </p:nvPr>
          </p:nvSpPr>
          <p:spPr>
            <a:xfrm>
              <a:off x="2695092" y="4239835"/>
              <a:ext cx="143359" cy="99531"/>
            </a:xfrm>
            <a:custGeom>
              <a:avLst/>
              <a:gdLst/>
              <a:ahLst/>
              <a:cxnLst/>
              <a:rect l="0" t="0" r="0" b="0"/>
              <a:pathLst>
                <a:path w="143359" h="99531">
                  <a:moveTo>
                    <a:pt x="3658" y="21015"/>
                  </a:moveTo>
                  <a:lnTo>
                    <a:pt x="3658" y="21015"/>
                  </a:lnTo>
                  <a:lnTo>
                    <a:pt x="0" y="21015"/>
                  </a:lnTo>
                  <a:lnTo>
                    <a:pt x="1562" y="21015"/>
                  </a:lnTo>
                  <a:lnTo>
                    <a:pt x="4608" y="17252"/>
                  </a:lnTo>
                  <a:lnTo>
                    <a:pt x="6408" y="14273"/>
                  </a:lnTo>
                  <a:lnTo>
                    <a:pt x="15934" y="9081"/>
                  </a:lnTo>
                  <a:lnTo>
                    <a:pt x="48416" y="0"/>
                  </a:lnTo>
                  <a:lnTo>
                    <a:pt x="62592" y="1327"/>
                  </a:lnTo>
                  <a:lnTo>
                    <a:pt x="68347" y="3656"/>
                  </a:lnTo>
                  <a:lnTo>
                    <a:pt x="76624" y="11888"/>
                  </a:lnTo>
                  <a:lnTo>
                    <a:pt x="79818" y="17047"/>
                  </a:lnTo>
                  <a:lnTo>
                    <a:pt x="80537" y="23309"/>
                  </a:lnTo>
                  <a:lnTo>
                    <a:pt x="71341" y="58441"/>
                  </a:lnTo>
                  <a:lnTo>
                    <a:pt x="58285" y="77965"/>
                  </a:lnTo>
                  <a:lnTo>
                    <a:pt x="31419" y="99530"/>
                  </a:lnTo>
                  <a:lnTo>
                    <a:pt x="30632" y="99464"/>
                  </a:lnTo>
                  <a:lnTo>
                    <a:pt x="30107" y="98714"/>
                  </a:lnTo>
                  <a:lnTo>
                    <a:pt x="30463" y="98215"/>
                  </a:lnTo>
                  <a:lnTo>
                    <a:pt x="70527" y="85044"/>
                  </a:lnTo>
                  <a:lnTo>
                    <a:pt x="88646" y="83104"/>
                  </a:lnTo>
                  <a:lnTo>
                    <a:pt x="143358" y="908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6" name="SMARTInkShape-3454"/>
            <p:cNvSpPr/>
            <p:nvPr>
              <p:custDataLst>
                <p:tags r:id="rId143"/>
              </p:custDataLst>
            </p:nvPr>
          </p:nvSpPr>
          <p:spPr>
            <a:xfrm>
              <a:off x="2692400" y="441960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1" y="37590"/>
                  </a:lnTo>
                  <a:lnTo>
                    <a:pt x="16301" y="81301"/>
                  </a:lnTo>
                  <a:lnTo>
                    <a:pt x="18236" y="127884"/>
                  </a:lnTo>
                  <a:lnTo>
                    <a:pt x="18889" y="172539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7" name="SMARTInkShape-3455"/>
            <p:cNvSpPr/>
            <p:nvPr>
              <p:custDataLst>
                <p:tags r:id="rId144"/>
              </p:custDataLst>
            </p:nvPr>
          </p:nvSpPr>
          <p:spPr>
            <a:xfrm>
              <a:off x="2333981" y="4578350"/>
              <a:ext cx="180620" cy="17645"/>
            </a:xfrm>
            <a:custGeom>
              <a:avLst/>
              <a:gdLst/>
              <a:ahLst/>
              <a:cxnLst/>
              <a:rect l="0" t="0" r="0" b="0"/>
              <a:pathLst>
                <a:path w="180620" h="17645">
                  <a:moveTo>
                    <a:pt x="21869" y="0"/>
                  </a:moveTo>
                  <a:lnTo>
                    <a:pt x="21869" y="0"/>
                  </a:lnTo>
                  <a:lnTo>
                    <a:pt x="4413" y="9434"/>
                  </a:lnTo>
                  <a:lnTo>
                    <a:pt x="0" y="14306"/>
                  </a:lnTo>
                  <a:lnTo>
                    <a:pt x="939" y="15887"/>
                  </a:lnTo>
                  <a:lnTo>
                    <a:pt x="7628" y="17644"/>
                  </a:lnTo>
                  <a:lnTo>
                    <a:pt x="54662" y="16983"/>
                  </a:lnTo>
                  <a:lnTo>
                    <a:pt x="98378" y="13969"/>
                  </a:lnTo>
                  <a:lnTo>
                    <a:pt x="140729" y="11194"/>
                  </a:lnTo>
                  <a:lnTo>
                    <a:pt x="180619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8" name="SMARTInkShape-3456"/>
            <p:cNvSpPr/>
            <p:nvPr>
              <p:custDataLst>
                <p:tags r:id="rId145"/>
              </p:custDataLst>
            </p:nvPr>
          </p:nvSpPr>
          <p:spPr>
            <a:xfrm>
              <a:off x="2326792" y="4502150"/>
              <a:ext cx="105259" cy="19051"/>
            </a:xfrm>
            <a:custGeom>
              <a:avLst/>
              <a:gdLst/>
              <a:ahLst/>
              <a:cxnLst/>
              <a:rect l="0" t="0" r="0" b="0"/>
              <a:pathLst>
                <a:path w="1052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48940" y="4744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9" name="SMARTInkShape-3457"/>
            <p:cNvSpPr/>
            <p:nvPr>
              <p:custDataLst>
                <p:tags r:id="rId146"/>
              </p:custDataLst>
            </p:nvPr>
          </p:nvSpPr>
          <p:spPr>
            <a:xfrm>
              <a:off x="2057400" y="4331667"/>
              <a:ext cx="125999" cy="340617"/>
            </a:xfrm>
            <a:custGeom>
              <a:avLst/>
              <a:gdLst/>
              <a:ahLst/>
              <a:cxnLst/>
              <a:rect l="0" t="0" r="0" b="0"/>
              <a:pathLst>
                <a:path w="125999" h="340617">
                  <a:moveTo>
                    <a:pt x="57150" y="18083"/>
                  </a:moveTo>
                  <a:lnTo>
                    <a:pt x="57150" y="18083"/>
                  </a:lnTo>
                  <a:lnTo>
                    <a:pt x="57150" y="14712"/>
                  </a:lnTo>
                  <a:lnTo>
                    <a:pt x="57856" y="13719"/>
                  </a:lnTo>
                  <a:lnTo>
                    <a:pt x="59031" y="13057"/>
                  </a:lnTo>
                  <a:lnTo>
                    <a:pt x="60521" y="12616"/>
                  </a:lnTo>
                  <a:lnTo>
                    <a:pt x="68687" y="7543"/>
                  </a:lnTo>
                  <a:lnTo>
                    <a:pt x="99603" y="0"/>
                  </a:lnTo>
                  <a:lnTo>
                    <a:pt x="106122" y="1344"/>
                  </a:lnTo>
                  <a:lnTo>
                    <a:pt x="113758" y="6067"/>
                  </a:lnTo>
                  <a:lnTo>
                    <a:pt x="116055" y="7956"/>
                  </a:lnTo>
                  <a:lnTo>
                    <a:pt x="118608" y="13817"/>
                  </a:lnTo>
                  <a:lnTo>
                    <a:pt x="125998" y="53697"/>
                  </a:lnTo>
                  <a:lnTo>
                    <a:pt x="125391" y="96300"/>
                  </a:lnTo>
                  <a:lnTo>
                    <a:pt x="115027" y="143601"/>
                  </a:lnTo>
                  <a:lnTo>
                    <a:pt x="105977" y="183752"/>
                  </a:lnTo>
                  <a:lnTo>
                    <a:pt x="97150" y="225547"/>
                  </a:lnTo>
                  <a:lnTo>
                    <a:pt x="90268" y="268213"/>
                  </a:lnTo>
                  <a:lnTo>
                    <a:pt x="94057" y="279968"/>
                  </a:lnTo>
                  <a:lnTo>
                    <a:pt x="97027" y="303967"/>
                  </a:lnTo>
                  <a:lnTo>
                    <a:pt x="100697" y="317422"/>
                  </a:lnTo>
                  <a:lnTo>
                    <a:pt x="101576" y="334297"/>
                  </a:lnTo>
                  <a:lnTo>
                    <a:pt x="100879" y="334726"/>
                  </a:lnTo>
                  <a:lnTo>
                    <a:pt x="96526" y="336034"/>
                  </a:lnTo>
                  <a:lnTo>
                    <a:pt x="92759" y="338841"/>
                  </a:lnTo>
                  <a:lnTo>
                    <a:pt x="86852" y="340558"/>
                  </a:lnTo>
                  <a:lnTo>
                    <a:pt x="76701" y="340616"/>
                  </a:lnTo>
                  <a:lnTo>
                    <a:pt x="35690" y="336786"/>
                  </a:lnTo>
                  <a:lnTo>
                    <a:pt x="0" y="3355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64" name="SMARTInkShape-Group596"/>
          <p:cNvGrpSpPr/>
          <p:nvPr/>
        </p:nvGrpSpPr>
        <p:grpSpPr>
          <a:xfrm>
            <a:off x="3112383" y="4681094"/>
            <a:ext cx="678568" cy="224222"/>
            <a:chOff x="3112383" y="4681094"/>
            <a:chExt cx="678568" cy="224222"/>
          </a:xfrm>
        </p:grpSpPr>
        <p:sp>
          <p:nvSpPr>
            <p:cNvPr id="20261" name="SMARTInkShape-3458"/>
            <p:cNvSpPr/>
            <p:nvPr>
              <p:custDataLst>
                <p:tags r:id="rId85"/>
              </p:custDataLst>
            </p:nvPr>
          </p:nvSpPr>
          <p:spPr>
            <a:xfrm>
              <a:off x="3112383" y="4832643"/>
              <a:ext cx="174688" cy="25108"/>
            </a:xfrm>
            <a:custGeom>
              <a:avLst/>
              <a:gdLst/>
              <a:ahLst/>
              <a:cxnLst/>
              <a:rect l="0" t="0" r="0" b="0"/>
              <a:pathLst>
                <a:path w="174688" h="25108">
                  <a:moveTo>
                    <a:pt x="5467" y="25107"/>
                  </a:moveTo>
                  <a:lnTo>
                    <a:pt x="5467" y="25107"/>
                  </a:lnTo>
                  <a:lnTo>
                    <a:pt x="0" y="25107"/>
                  </a:lnTo>
                  <a:lnTo>
                    <a:pt x="11411" y="24401"/>
                  </a:lnTo>
                  <a:lnTo>
                    <a:pt x="48112" y="16268"/>
                  </a:lnTo>
                  <a:lnTo>
                    <a:pt x="89756" y="10180"/>
                  </a:lnTo>
                  <a:lnTo>
                    <a:pt x="127730" y="7279"/>
                  </a:lnTo>
                  <a:lnTo>
                    <a:pt x="174631" y="0"/>
                  </a:lnTo>
                  <a:lnTo>
                    <a:pt x="174687" y="608"/>
                  </a:lnTo>
                  <a:lnTo>
                    <a:pt x="170567" y="60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2" name="SMARTInkShape-3459"/>
            <p:cNvSpPr/>
            <p:nvPr>
              <p:custDataLst>
                <p:tags r:id="rId86"/>
              </p:custDataLst>
            </p:nvPr>
          </p:nvSpPr>
          <p:spPr>
            <a:xfrm>
              <a:off x="3412901" y="4681094"/>
              <a:ext cx="132558" cy="224222"/>
            </a:xfrm>
            <a:custGeom>
              <a:avLst/>
              <a:gdLst/>
              <a:ahLst/>
              <a:cxnLst/>
              <a:rect l="0" t="0" r="0" b="0"/>
              <a:pathLst>
                <a:path w="132558" h="224222">
                  <a:moveTo>
                    <a:pt x="98649" y="11556"/>
                  </a:moveTo>
                  <a:lnTo>
                    <a:pt x="98649" y="11556"/>
                  </a:lnTo>
                  <a:lnTo>
                    <a:pt x="95278" y="8185"/>
                  </a:lnTo>
                  <a:lnTo>
                    <a:pt x="83069" y="2717"/>
                  </a:lnTo>
                  <a:lnTo>
                    <a:pt x="66046" y="0"/>
                  </a:lnTo>
                  <a:lnTo>
                    <a:pt x="44225" y="5937"/>
                  </a:lnTo>
                  <a:lnTo>
                    <a:pt x="23257" y="16633"/>
                  </a:lnTo>
                  <a:lnTo>
                    <a:pt x="7009" y="32110"/>
                  </a:lnTo>
                  <a:lnTo>
                    <a:pt x="1475" y="45856"/>
                  </a:lnTo>
                  <a:lnTo>
                    <a:pt x="0" y="53473"/>
                  </a:lnTo>
                  <a:lnTo>
                    <a:pt x="2123" y="67580"/>
                  </a:lnTo>
                  <a:lnTo>
                    <a:pt x="4665" y="74304"/>
                  </a:lnTo>
                  <a:lnTo>
                    <a:pt x="16897" y="87423"/>
                  </a:lnTo>
                  <a:lnTo>
                    <a:pt x="63607" y="118756"/>
                  </a:lnTo>
                  <a:lnTo>
                    <a:pt x="103303" y="141752"/>
                  </a:lnTo>
                  <a:lnTo>
                    <a:pt x="112335" y="149155"/>
                  </a:lnTo>
                  <a:lnTo>
                    <a:pt x="122370" y="164903"/>
                  </a:lnTo>
                  <a:lnTo>
                    <a:pt x="125047" y="173054"/>
                  </a:lnTo>
                  <a:lnTo>
                    <a:pt x="124714" y="181310"/>
                  </a:lnTo>
                  <a:lnTo>
                    <a:pt x="118700" y="198010"/>
                  </a:lnTo>
                  <a:lnTo>
                    <a:pt x="107090" y="211076"/>
                  </a:lnTo>
                  <a:lnTo>
                    <a:pt x="100043" y="216537"/>
                  </a:lnTo>
                  <a:lnTo>
                    <a:pt x="82805" y="222602"/>
                  </a:lnTo>
                  <a:lnTo>
                    <a:pt x="73270" y="224221"/>
                  </a:lnTo>
                  <a:lnTo>
                    <a:pt x="64796" y="223182"/>
                  </a:lnTo>
                  <a:lnTo>
                    <a:pt x="49736" y="216384"/>
                  </a:lnTo>
                  <a:lnTo>
                    <a:pt x="29358" y="197286"/>
                  </a:lnTo>
                  <a:lnTo>
                    <a:pt x="21992" y="181827"/>
                  </a:lnTo>
                  <a:lnTo>
                    <a:pt x="20028" y="173753"/>
                  </a:lnTo>
                  <a:lnTo>
                    <a:pt x="23489" y="157256"/>
                  </a:lnTo>
                  <a:lnTo>
                    <a:pt x="39220" y="132103"/>
                  </a:lnTo>
                  <a:lnTo>
                    <a:pt x="82382" y="89859"/>
                  </a:lnTo>
                  <a:lnTo>
                    <a:pt x="127319" y="44141"/>
                  </a:lnTo>
                  <a:lnTo>
                    <a:pt x="132557" y="30977"/>
                  </a:lnTo>
                  <a:lnTo>
                    <a:pt x="132543" y="25914"/>
                  </a:lnTo>
                  <a:lnTo>
                    <a:pt x="131123" y="21834"/>
                  </a:lnTo>
                  <a:lnTo>
                    <a:pt x="128765" y="18408"/>
                  </a:lnTo>
                  <a:lnTo>
                    <a:pt x="125076" y="16124"/>
                  </a:lnTo>
                  <a:lnTo>
                    <a:pt x="115334" y="13586"/>
                  </a:lnTo>
                  <a:lnTo>
                    <a:pt x="94577" y="15529"/>
                  </a:lnTo>
                  <a:lnTo>
                    <a:pt x="77295" y="20573"/>
                  </a:lnTo>
                  <a:lnTo>
                    <a:pt x="73829" y="23211"/>
                  </a:lnTo>
                  <a:lnTo>
                    <a:pt x="66899" y="369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3" name="SMARTInkShape-3460"/>
            <p:cNvSpPr/>
            <p:nvPr>
              <p:custDataLst>
                <p:tags r:id="rId87"/>
              </p:custDataLst>
            </p:nvPr>
          </p:nvSpPr>
          <p:spPr>
            <a:xfrm>
              <a:off x="3583325" y="4687706"/>
              <a:ext cx="207626" cy="211021"/>
            </a:xfrm>
            <a:custGeom>
              <a:avLst/>
              <a:gdLst/>
              <a:ahLst/>
              <a:cxnLst/>
              <a:rect l="0" t="0" r="0" b="0"/>
              <a:pathLst>
                <a:path w="207626" h="211021">
                  <a:moveTo>
                    <a:pt x="125075" y="17644"/>
                  </a:moveTo>
                  <a:lnTo>
                    <a:pt x="125075" y="17644"/>
                  </a:lnTo>
                  <a:lnTo>
                    <a:pt x="125075" y="3338"/>
                  </a:lnTo>
                  <a:lnTo>
                    <a:pt x="122958" y="1757"/>
                  </a:lnTo>
                  <a:lnTo>
                    <a:pt x="114962" y="0"/>
                  </a:lnTo>
                  <a:lnTo>
                    <a:pt x="95189" y="2381"/>
                  </a:lnTo>
                  <a:lnTo>
                    <a:pt x="68085" y="14298"/>
                  </a:lnTo>
                  <a:lnTo>
                    <a:pt x="41083" y="37976"/>
                  </a:lnTo>
                  <a:lnTo>
                    <a:pt x="18579" y="74076"/>
                  </a:lnTo>
                  <a:lnTo>
                    <a:pt x="1877" y="112681"/>
                  </a:lnTo>
                  <a:lnTo>
                    <a:pt x="0" y="138199"/>
                  </a:lnTo>
                  <a:lnTo>
                    <a:pt x="10292" y="182333"/>
                  </a:lnTo>
                  <a:lnTo>
                    <a:pt x="19733" y="196908"/>
                  </a:lnTo>
                  <a:lnTo>
                    <a:pt x="25213" y="202770"/>
                  </a:lnTo>
                  <a:lnTo>
                    <a:pt x="38829" y="209283"/>
                  </a:lnTo>
                  <a:lnTo>
                    <a:pt x="46411" y="211020"/>
                  </a:lnTo>
                  <a:lnTo>
                    <a:pt x="60480" y="209187"/>
                  </a:lnTo>
                  <a:lnTo>
                    <a:pt x="67195" y="206722"/>
                  </a:lnTo>
                  <a:lnTo>
                    <a:pt x="86758" y="189770"/>
                  </a:lnTo>
                  <a:lnTo>
                    <a:pt x="111627" y="152276"/>
                  </a:lnTo>
                  <a:lnTo>
                    <a:pt x="125637" y="114294"/>
                  </a:lnTo>
                  <a:lnTo>
                    <a:pt x="135168" y="71019"/>
                  </a:lnTo>
                  <a:lnTo>
                    <a:pt x="135121" y="47570"/>
                  </a:lnTo>
                  <a:lnTo>
                    <a:pt x="133889" y="41828"/>
                  </a:lnTo>
                  <a:lnTo>
                    <a:pt x="124994" y="31685"/>
                  </a:lnTo>
                  <a:lnTo>
                    <a:pt x="118671" y="27005"/>
                  </a:lnTo>
                  <a:lnTo>
                    <a:pt x="102238" y="23686"/>
                  </a:lnTo>
                  <a:lnTo>
                    <a:pt x="71272" y="27665"/>
                  </a:lnTo>
                  <a:lnTo>
                    <a:pt x="48246" y="35503"/>
                  </a:lnTo>
                  <a:lnTo>
                    <a:pt x="17566" y="55079"/>
                  </a:lnTo>
                  <a:lnTo>
                    <a:pt x="4151" y="68148"/>
                  </a:lnTo>
                  <a:lnTo>
                    <a:pt x="1420" y="73891"/>
                  </a:lnTo>
                  <a:lnTo>
                    <a:pt x="1010" y="79131"/>
                  </a:lnTo>
                  <a:lnTo>
                    <a:pt x="2148" y="84035"/>
                  </a:lnTo>
                  <a:lnTo>
                    <a:pt x="7141" y="88010"/>
                  </a:lnTo>
                  <a:lnTo>
                    <a:pt x="23977" y="94309"/>
                  </a:lnTo>
                  <a:lnTo>
                    <a:pt x="63997" y="98450"/>
                  </a:lnTo>
                  <a:lnTo>
                    <a:pt x="97224" y="99419"/>
                  </a:lnTo>
                  <a:lnTo>
                    <a:pt x="131041" y="99144"/>
                  </a:lnTo>
                  <a:lnTo>
                    <a:pt x="171763" y="95728"/>
                  </a:lnTo>
                  <a:lnTo>
                    <a:pt x="207625" y="93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86" name="SMARTInkShape-Group597"/>
          <p:cNvGrpSpPr/>
          <p:nvPr/>
        </p:nvGrpSpPr>
        <p:grpSpPr>
          <a:xfrm>
            <a:off x="971628" y="4946911"/>
            <a:ext cx="3740073" cy="838600"/>
            <a:chOff x="971628" y="4946911"/>
            <a:chExt cx="3740073" cy="838600"/>
          </a:xfrm>
        </p:grpSpPr>
        <p:sp>
          <p:nvSpPr>
            <p:cNvPr id="20265" name="SMARTInkShape-3461"/>
            <p:cNvSpPr/>
            <p:nvPr>
              <p:custDataLst>
                <p:tags r:id="rId64"/>
              </p:custDataLst>
            </p:nvPr>
          </p:nvSpPr>
          <p:spPr>
            <a:xfrm>
              <a:off x="971628" y="5467350"/>
              <a:ext cx="222173" cy="318161"/>
            </a:xfrm>
            <a:custGeom>
              <a:avLst/>
              <a:gdLst/>
              <a:ahLst/>
              <a:cxnLst/>
              <a:rect l="0" t="0" r="0" b="0"/>
              <a:pathLst>
                <a:path w="222173" h="318161">
                  <a:moveTo>
                    <a:pt x="6272" y="82550"/>
                  </a:moveTo>
                  <a:lnTo>
                    <a:pt x="6272" y="82550"/>
                  </a:lnTo>
                  <a:lnTo>
                    <a:pt x="1246" y="70617"/>
                  </a:lnTo>
                  <a:lnTo>
                    <a:pt x="0" y="63916"/>
                  </a:lnTo>
                  <a:lnTo>
                    <a:pt x="13429" y="70365"/>
                  </a:lnTo>
                  <a:lnTo>
                    <a:pt x="49026" y="112650"/>
                  </a:lnTo>
                  <a:lnTo>
                    <a:pt x="71840" y="147669"/>
                  </a:lnTo>
                  <a:lnTo>
                    <a:pt x="97973" y="190514"/>
                  </a:lnTo>
                  <a:lnTo>
                    <a:pt x="126050" y="234251"/>
                  </a:lnTo>
                  <a:lnTo>
                    <a:pt x="154992" y="270152"/>
                  </a:lnTo>
                  <a:lnTo>
                    <a:pt x="202228" y="315315"/>
                  </a:lnTo>
                  <a:lnTo>
                    <a:pt x="206759" y="318160"/>
                  </a:lnTo>
                  <a:lnTo>
                    <a:pt x="209780" y="315823"/>
                  </a:lnTo>
                  <a:lnTo>
                    <a:pt x="213137" y="301938"/>
                  </a:lnTo>
                  <a:lnTo>
                    <a:pt x="215026" y="263578"/>
                  </a:lnTo>
                  <a:lnTo>
                    <a:pt x="215468" y="226977"/>
                  </a:lnTo>
                  <a:lnTo>
                    <a:pt x="214959" y="183429"/>
                  </a:lnTo>
                  <a:lnTo>
                    <a:pt x="213836" y="158974"/>
                  </a:lnTo>
                  <a:lnTo>
                    <a:pt x="212381" y="133500"/>
                  </a:lnTo>
                  <a:lnTo>
                    <a:pt x="212647" y="86380"/>
                  </a:lnTo>
                  <a:lnTo>
                    <a:pt x="214411" y="46152"/>
                  </a:lnTo>
                  <a:lnTo>
                    <a:pt x="216109" y="11166"/>
                  </a:lnTo>
                  <a:lnTo>
                    <a:pt x="217425" y="6738"/>
                  </a:lnTo>
                  <a:lnTo>
                    <a:pt x="2221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6" name="SMARTInkShape-3462"/>
            <p:cNvSpPr/>
            <p:nvPr>
              <p:custDataLst>
                <p:tags r:id="rId65"/>
              </p:custDataLst>
            </p:nvPr>
          </p:nvSpPr>
          <p:spPr>
            <a:xfrm>
              <a:off x="1283404" y="5603250"/>
              <a:ext cx="100897" cy="91457"/>
            </a:xfrm>
            <a:custGeom>
              <a:avLst/>
              <a:gdLst/>
              <a:ahLst/>
              <a:cxnLst/>
              <a:rect l="0" t="0" r="0" b="0"/>
              <a:pathLst>
                <a:path w="100897" h="91457">
                  <a:moveTo>
                    <a:pt x="37396" y="29200"/>
                  </a:moveTo>
                  <a:lnTo>
                    <a:pt x="37396" y="29200"/>
                  </a:lnTo>
                  <a:lnTo>
                    <a:pt x="31621" y="14697"/>
                  </a:lnTo>
                  <a:lnTo>
                    <a:pt x="25187" y="6056"/>
                  </a:lnTo>
                  <a:lnTo>
                    <a:pt x="17623" y="1275"/>
                  </a:lnTo>
                  <a:lnTo>
                    <a:pt x="13631" y="0"/>
                  </a:lnTo>
                  <a:lnTo>
                    <a:pt x="10264" y="1266"/>
                  </a:lnTo>
                  <a:lnTo>
                    <a:pt x="4641" y="8318"/>
                  </a:lnTo>
                  <a:lnTo>
                    <a:pt x="0" y="53105"/>
                  </a:lnTo>
                  <a:lnTo>
                    <a:pt x="2806" y="84800"/>
                  </a:lnTo>
                  <a:lnTo>
                    <a:pt x="5164" y="88844"/>
                  </a:lnTo>
                  <a:lnTo>
                    <a:pt x="8147" y="90835"/>
                  </a:lnTo>
                  <a:lnTo>
                    <a:pt x="11546" y="91456"/>
                  </a:lnTo>
                  <a:lnTo>
                    <a:pt x="15224" y="90460"/>
                  </a:lnTo>
                  <a:lnTo>
                    <a:pt x="23073" y="85589"/>
                  </a:lnTo>
                  <a:lnTo>
                    <a:pt x="29384" y="74958"/>
                  </a:lnTo>
                  <a:lnTo>
                    <a:pt x="47862" y="36019"/>
                  </a:lnTo>
                  <a:lnTo>
                    <a:pt x="50018" y="34451"/>
                  </a:lnTo>
                  <a:lnTo>
                    <a:pt x="52866" y="34112"/>
                  </a:lnTo>
                  <a:lnTo>
                    <a:pt x="56176" y="34591"/>
                  </a:lnTo>
                  <a:lnTo>
                    <a:pt x="100896" y="8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7" name="SMARTInkShape-3463"/>
            <p:cNvSpPr/>
            <p:nvPr>
              <p:custDataLst>
                <p:tags r:id="rId66"/>
              </p:custDataLst>
            </p:nvPr>
          </p:nvSpPr>
          <p:spPr>
            <a:xfrm>
              <a:off x="1380929" y="5530850"/>
              <a:ext cx="104972" cy="130279"/>
            </a:xfrm>
            <a:custGeom>
              <a:avLst/>
              <a:gdLst/>
              <a:ahLst/>
              <a:cxnLst/>
              <a:rect l="0" t="0" r="0" b="0"/>
              <a:pathLst>
                <a:path w="104972" h="130279">
                  <a:moveTo>
                    <a:pt x="3371" y="63500"/>
                  </a:moveTo>
                  <a:lnTo>
                    <a:pt x="3371" y="63500"/>
                  </a:lnTo>
                  <a:lnTo>
                    <a:pt x="0" y="60129"/>
                  </a:lnTo>
                  <a:lnTo>
                    <a:pt x="24872" y="61403"/>
                  </a:lnTo>
                  <a:lnTo>
                    <a:pt x="57876" y="72992"/>
                  </a:lnTo>
                  <a:lnTo>
                    <a:pt x="83256" y="93202"/>
                  </a:lnTo>
                  <a:lnTo>
                    <a:pt x="97439" y="113693"/>
                  </a:lnTo>
                  <a:lnTo>
                    <a:pt x="98539" y="119540"/>
                  </a:lnTo>
                  <a:lnTo>
                    <a:pt x="97860" y="124849"/>
                  </a:lnTo>
                  <a:lnTo>
                    <a:pt x="95997" y="129799"/>
                  </a:lnTo>
                  <a:lnTo>
                    <a:pt x="91933" y="130278"/>
                  </a:lnTo>
                  <a:lnTo>
                    <a:pt x="79891" y="123284"/>
                  </a:lnTo>
                  <a:lnTo>
                    <a:pt x="70776" y="99477"/>
                  </a:lnTo>
                  <a:lnTo>
                    <a:pt x="67195" y="69612"/>
                  </a:lnTo>
                  <a:lnTo>
                    <a:pt x="72660" y="46931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8" name="SMARTInkShape-3464"/>
            <p:cNvSpPr/>
            <p:nvPr>
              <p:custDataLst>
                <p:tags r:id="rId67"/>
              </p:custDataLst>
            </p:nvPr>
          </p:nvSpPr>
          <p:spPr>
            <a:xfrm>
              <a:off x="1571890" y="5372100"/>
              <a:ext cx="136261" cy="292101"/>
            </a:xfrm>
            <a:custGeom>
              <a:avLst/>
              <a:gdLst/>
              <a:ahLst/>
              <a:cxnLst/>
              <a:rect l="0" t="0" r="0" b="0"/>
              <a:pathLst>
                <a:path w="136261" h="292101">
                  <a:moveTo>
                    <a:pt x="53710" y="0"/>
                  </a:moveTo>
                  <a:lnTo>
                    <a:pt x="53710" y="0"/>
                  </a:lnTo>
                  <a:lnTo>
                    <a:pt x="37796" y="12255"/>
                  </a:lnTo>
                  <a:lnTo>
                    <a:pt x="23824" y="27789"/>
                  </a:lnTo>
                  <a:lnTo>
                    <a:pt x="6833" y="66481"/>
                  </a:lnTo>
                  <a:lnTo>
                    <a:pt x="1126" y="101279"/>
                  </a:lnTo>
                  <a:lnTo>
                    <a:pt x="0" y="139559"/>
                  </a:lnTo>
                  <a:lnTo>
                    <a:pt x="4204" y="177737"/>
                  </a:lnTo>
                  <a:lnTo>
                    <a:pt x="14539" y="213990"/>
                  </a:lnTo>
                  <a:lnTo>
                    <a:pt x="28539" y="245390"/>
                  </a:lnTo>
                  <a:lnTo>
                    <a:pt x="44169" y="266401"/>
                  </a:lnTo>
                  <a:lnTo>
                    <a:pt x="66168" y="280913"/>
                  </a:lnTo>
                  <a:lnTo>
                    <a:pt x="90997" y="289950"/>
                  </a:lnTo>
                  <a:lnTo>
                    <a:pt x="13626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9" name="SMARTInkShape-3465"/>
            <p:cNvSpPr/>
            <p:nvPr>
              <p:custDataLst>
                <p:tags r:id="rId68"/>
              </p:custDataLst>
            </p:nvPr>
          </p:nvSpPr>
          <p:spPr>
            <a:xfrm>
              <a:off x="1696469" y="5444641"/>
              <a:ext cx="221232" cy="225910"/>
            </a:xfrm>
            <a:custGeom>
              <a:avLst/>
              <a:gdLst/>
              <a:ahLst/>
              <a:cxnLst/>
              <a:rect l="0" t="0" r="0" b="0"/>
              <a:pathLst>
                <a:path w="221232" h="225910">
                  <a:moveTo>
                    <a:pt x="11681" y="3659"/>
                  </a:moveTo>
                  <a:lnTo>
                    <a:pt x="11681" y="3659"/>
                  </a:lnTo>
                  <a:lnTo>
                    <a:pt x="0" y="0"/>
                  </a:lnTo>
                  <a:lnTo>
                    <a:pt x="366" y="514"/>
                  </a:lnTo>
                  <a:lnTo>
                    <a:pt x="38169" y="34776"/>
                  </a:lnTo>
                  <a:lnTo>
                    <a:pt x="81148" y="72616"/>
                  </a:lnTo>
                  <a:lnTo>
                    <a:pt x="114522" y="102745"/>
                  </a:lnTo>
                  <a:lnTo>
                    <a:pt x="159667" y="146768"/>
                  </a:lnTo>
                  <a:lnTo>
                    <a:pt x="193896" y="185527"/>
                  </a:lnTo>
                  <a:lnTo>
                    <a:pt x="221231" y="2259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0" name="SMARTInkShape-3466"/>
            <p:cNvSpPr/>
            <p:nvPr>
              <p:custDataLst>
                <p:tags r:id="rId69"/>
              </p:custDataLst>
            </p:nvPr>
          </p:nvSpPr>
          <p:spPr>
            <a:xfrm>
              <a:off x="1784350" y="5397500"/>
              <a:ext cx="57151" cy="266701"/>
            </a:xfrm>
            <a:custGeom>
              <a:avLst/>
              <a:gdLst/>
              <a:ahLst/>
              <a:cxnLst/>
              <a:rect l="0" t="0" r="0" b="0"/>
              <a:pathLst>
                <a:path w="57151" h="266701">
                  <a:moveTo>
                    <a:pt x="57150" y="0"/>
                  </a:moveTo>
                  <a:lnTo>
                    <a:pt x="57150" y="0"/>
                  </a:lnTo>
                  <a:lnTo>
                    <a:pt x="50408" y="0"/>
                  </a:lnTo>
                  <a:lnTo>
                    <a:pt x="47716" y="1411"/>
                  </a:lnTo>
                  <a:lnTo>
                    <a:pt x="42844" y="6742"/>
                  </a:lnTo>
                  <a:lnTo>
                    <a:pt x="28192" y="53491"/>
                  </a:lnTo>
                  <a:lnTo>
                    <a:pt x="17469" y="89625"/>
                  </a:lnTo>
                  <a:lnTo>
                    <a:pt x="9410" y="127322"/>
                  </a:lnTo>
                  <a:lnTo>
                    <a:pt x="4182" y="168065"/>
                  </a:lnTo>
                  <a:lnTo>
                    <a:pt x="2788" y="191770"/>
                  </a:lnTo>
                  <a:lnTo>
                    <a:pt x="1239" y="23339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1" name="SMARTInkShape-3467"/>
            <p:cNvSpPr/>
            <p:nvPr>
              <p:custDataLst>
                <p:tags r:id="rId70"/>
              </p:custDataLst>
            </p:nvPr>
          </p:nvSpPr>
          <p:spPr>
            <a:xfrm>
              <a:off x="1873250" y="5311579"/>
              <a:ext cx="175370" cy="371672"/>
            </a:xfrm>
            <a:custGeom>
              <a:avLst/>
              <a:gdLst/>
              <a:ahLst/>
              <a:cxnLst/>
              <a:rect l="0" t="0" r="0" b="0"/>
              <a:pathLst>
                <a:path w="175370" h="3716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25693" y="1275"/>
                  </a:lnTo>
                  <a:lnTo>
                    <a:pt x="62489" y="16234"/>
                  </a:lnTo>
                  <a:lnTo>
                    <a:pt x="108042" y="58766"/>
                  </a:lnTo>
                  <a:lnTo>
                    <a:pt x="136919" y="98076"/>
                  </a:lnTo>
                  <a:lnTo>
                    <a:pt x="160336" y="142123"/>
                  </a:lnTo>
                  <a:lnTo>
                    <a:pt x="167568" y="165722"/>
                  </a:lnTo>
                  <a:lnTo>
                    <a:pt x="175369" y="213111"/>
                  </a:lnTo>
                  <a:lnTo>
                    <a:pt x="174133" y="257690"/>
                  </a:lnTo>
                  <a:lnTo>
                    <a:pt x="165116" y="295378"/>
                  </a:lnTo>
                  <a:lnTo>
                    <a:pt x="144173" y="338717"/>
                  </a:lnTo>
                  <a:lnTo>
                    <a:pt x="120650" y="371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2" name="SMARTInkShape-3468"/>
            <p:cNvSpPr/>
            <p:nvPr>
              <p:custDataLst>
                <p:tags r:id="rId71"/>
              </p:custDataLst>
            </p:nvPr>
          </p:nvSpPr>
          <p:spPr>
            <a:xfrm>
              <a:off x="2120900" y="54927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3257" y="137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3" name="SMARTInkShape-3469"/>
            <p:cNvSpPr/>
            <p:nvPr>
              <p:custDataLst>
                <p:tags r:id="rId72"/>
              </p:custDataLst>
            </p:nvPr>
          </p:nvSpPr>
          <p:spPr>
            <a:xfrm>
              <a:off x="2142929" y="5549900"/>
              <a:ext cx="168472" cy="35409"/>
            </a:xfrm>
            <a:custGeom>
              <a:avLst/>
              <a:gdLst/>
              <a:ahLst/>
              <a:cxnLst/>
              <a:rect l="0" t="0" r="0" b="0"/>
              <a:pathLst>
                <a:path w="168472" h="35409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5408"/>
                  </a:lnTo>
                  <a:lnTo>
                    <a:pt x="10571" y="33148"/>
                  </a:lnTo>
                  <a:lnTo>
                    <a:pt x="56142" y="26382"/>
                  </a:lnTo>
                  <a:lnTo>
                    <a:pt x="90325" y="17369"/>
                  </a:lnTo>
                  <a:lnTo>
                    <a:pt x="129036" y="8661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4" name="SMARTInkShape-3470"/>
            <p:cNvSpPr/>
            <p:nvPr>
              <p:custDataLst>
                <p:tags r:id="rId73"/>
              </p:custDataLst>
            </p:nvPr>
          </p:nvSpPr>
          <p:spPr>
            <a:xfrm>
              <a:off x="2425973" y="5343202"/>
              <a:ext cx="139428" cy="282899"/>
            </a:xfrm>
            <a:custGeom>
              <a:avLst/>
              <a:gdLst/>
              <a:ahLst/>
              <a:cxnLst/>
              <a:rect l="0" t="0" r="0" b="0"/>
              <a:pathLst>
                <a:path w="139428" h="282899">
                  <a:moveTo>
                    <a:pt x="107677" y="28898"/>
                  </a:moveTo>
                  <a:lnTo>
                    <a:pt x="107677" y="28898"/>
                  </a:lnTo>
                  <a:lnTo>
                    <a:pt x="107677" y="22156"/>
                  </a:lnTo>
                  <a:lnTo>
                    <a:pt x="105795" y="16965"/>
                  </a:lnTo>
                  <a:lnTo>
                    <a:pt x="95468" y="4512"/>
                  </a:lnTo>
                  <a:lnTo>
                    <a:pt x="82260" y="421"/>
                  </a:lnTo>
                  <a:lnTo>
                    <a:pt x="56872" y="0"/>
                  </a:lnTo>
                  <a:lnTo>
                    <a:pt x="48407" y="1165"/>
                  </a:lnTo>
                  <a:lnTo>
                    <a:pt x="31475" y="9988"/>
                  </a:lnTo>
                  <a:lnTo>
                    <a:pt x="15954" y="23316"/>
                  </a:lnTo>
                  <a:lnTo>
                    <a:pt x="4352" y="38647"/>
                  </a:lnTo>
                  <a:lnTo>
                    <a:pt x="136" y="54867"/>
                  </a:lnTo>
                  <a:lnTo>
                    <a:pt x="0" y="63144"/>
                  </a:lnTo>
                  <a:lnTo>
                    <a:pt x="2026" y="69368"/>
                  </a:lnTo>
                  <a:lnTo>
                    <a:pt x="9921" y="78164"/>
                  </a:lnTo>
                  <a:lnTo>
                    <a:pt x="24248" y="80663"/>
                  </a:lnTo>
                  <a:lnTo>
                    <a:pt x="42375" y="78010"/>
                  </a:lnTo>
                  <a:lnTo>
                    <a:pt x="70297" y="64618"/>
                  </a:lnTo>
                  <a:lnTo>
                    <a:pt x="101352" y="34464"/>
                  </a:lnTo>
                  <a:lnTo>
                    <a:pt x="105803" y="27098"/>
                  </a:lnTo>
                  <a:lnTo>
                    <a:pt x="106428" y="26992"/>
                  </a:lnTo>
                  <a:lnTo>
                    <a:pt x="106844" y="27628"/>
                  </a:lnTo>
                  <a:lnTo>
                    <a:pt x="109449" y="68912"/>
                  </a:lnTo>
                  <a:lnTo>
                    <a:pt x="112698" y="104538"/>
                  </a:lnTo>
                  <a:lnTo>
                    <a:pt x="114552" y="130829"/>
                  </a:lnTo>
                  <a:lnTo>
                    <a:pt x="116494" y="160353"/>
                  </a:lnTo>
                  <a:lnTo>
                    <a:pt x="122414" y="206326"/>
                  </a:lnTo>
                  <a:lnTo>
                    <a:pt x="131799" y="252449"/>
                  </a:lnTo>
                  <a:lnTo>
                    <a:pt x="139427" y="2828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5" name="SMARTInkShape-3471"/>
            <p:cNvSpPr/>
            <p:nvPr>
              <p:custDataLst>
                <p:tags r:id="rId74"/>
              </p:custDataLst>
            </p:nvPr>
          </p:nvSpPr>
          <p:spPr>
            <a:xfrm>
              <a:off x="2618892" y="5511800"/>
              <a:ext cx="111609" cy="25401"/>
            </a:xfrm>
            <a:custGeom>
              <a:avLst/>
              <a:gdLst/>
              <a:ahLst/>
              <a:cxnLst/>
              <a:rect l="0" t="0" r="0" b="0"/>
              <a:pathLst>
                <a:path w="11160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5"/>
                  </a:lnTo>
                  <a:lnTo>
                    <a:pt x="1562" y="22029"/>
                  </a:lnTo>
                  <a:lnTo>
                    <a:pt x="38025" y="10205"/>
                  </a:lnTo>
                  <a:lnTo>
                    <a:pt x="82962" y="2224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6" name="SMARTInkShape-3472"/>
            <p:cNvSpPr/>
            <p:nvPr>
              <p:custDataLst>
                <p:tags r:id="rId75"/>
              </p:custDataLst>
            </p:nvPr>
          </p:nvSpPr>
          <p:spPr>
            <a:xfrm>
              <a:off x="2765728" y="5304955"/>
              <a:ext cx="111058" cy="228601"/>
            </a:xfrm>
            <a:custGeom>
              <a:avLst/>
              <a:gdLst/>
              <a:ahLst/>
              <a:cxnLst/>
              <a:rect l="0" t="0" r="0" b="0"/>
              <a:pathLst>
                <a:path w="111058" h="228601">
                  <a:moveTo>
                    <a:pt x="85422" y="3645"/>
                  </a:moveTo>
                  <a:lnTo>
                    <a:pt x="85422" y="3645"/>
                  </a:lnTo>
                  <a:lnTo>
                    <a:pt x="50069" y="7016"/>
                  </a:lnTo>
                  <a:lnTo>
                    <a:pt x="25715" y="19225"/>
                  </a:lnTo>
                  <a:lnTo>
                    <a:pt x="10738" y="32877"/>
                  </a:lnTo>
                  <a:lnTo>
                    <a:pt x="6368" y="43448"/>
                  </a:lnTo>
                  <a:lnTo>
                    <a:pt x="5202" y="49230"/>
                  </a:lnTo>
                  <a:lnTo>
                    <a:pt x="9552" y="63181"/>
                  </a:lnTo>
                  <a:lnTo>
                    <a:pt x="19952" y="78083"/>
                  </a:lnTo>
                  <a:lnTo>
                    <a:pt x="65390" y="114734"/>
                  </a:lnTo>
                  <a:lnTo>
                    <a:pt x="89599" y="142786"/>
                  </a:lnTo>
                  <a:lnTo>
                    <a:pt x="93146" y="152849"/>
                  </a:lnTo>
                  <a:lnTo>
                    <a:pt x="93323" y="173440"/>
                  </a:lnTo>
                  <a:lnTo>
                    <a:pt x="84936" y="192469"/>
                  </a:lnTo>
                  <a:lnTo>
                    <a:pt x="71800" y="208922"/>
                  </a:lnTo>
                  <a:lnTo>
                    <a:pt x="56555" y="220938"/>
                  </a:lnTo>
                  <a:lnTo>
                    <a:pt x="38490" y="227220"/>
                  </a:lnTo>
                  <a:lnTo>
                    <a:pt x="20819" y="228600"/>
                  </a:lnTo>
                  <a:lnTo>
                    <a:pt x="8261" y="224510"/>
                  </a:lnTo>
                  <a:lnTo>
                    <a:pt x="4348" y="220738"/>
                  </a:lnTo>
                  <a:lnTo>
                    <a:pt x="0" y="210903"/>
                  </a:lnTo>
                  <a:lnTo>
                    <a:pt x="1831" y="197595"/>
                  </a:lnTo>
                  <a:lnTo>
                    <a:pt x="8759" y="181567"/>
                  </a:lnTo>
                  <a:lnTo>
                    <a:pt x="38085" y="142533"/>
                  </a:lnTo>
                  <a:lnTo>
                    <a:pt x="74268" y="100851"/>
                  </a:lnTo>
                  <a:lnTo>
                    <a:pt x="103282" y="54981"/>
                  </a:lnTo>
                  <a:lnTo>
                    <a:pt x="110293" y="38455"/>
                  </a:lnTo>
                  <a:lnTo>
                    <a:pt x="111057" y="24055"/>
                  </a:lnTo>
                  <a:lnTo>
                    <a:pt x="107520" y="7420"/>
                  </a:lnTo>
                  <a:lnTo>
                    <a:pt x="103945" y="1795"/>
                  </a:lnTo>
                  <a:lnTo>
                    <a:pt x="102004" y="295"/>
                  </a:lnTo>
                  <a:lnTo>
                    <a:pt x="99299" y="0"/>
                  </a:lnTo>
                  <a:lnTo>
                    <a:pt x="92530" y="1554"/>
                  </a:lnTo>
                  <a:lnTo>
                    <a:pt x="72722" y="163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7" name="SMARTInkShape-3473"/>
            <p:cNvSpPr/>
            <p:nvPr>
              <p:custDataLst>
                <p:tags r:id="rId76"/>
              </p:custDataLst>
            </p:nvPr>
          </p:nvSpPr>
          <p:spPr>
            <a:xfrm>
              <a:off x="2939034" y="5307442"/>
              <a:ext cx="153417" cy="208965"/>
            </a:xfrm>
            <a:custGeom>
              <a:avLst/>
              <a:gdLst/>
              <a:ahLst/>
              <a:cxnLst/>
              <a:rect l="0" t="0" r="0" b="0"/>
              <a:pathLst>
                <a:path w="153417" h="208965">
                  <a:moveTo>
                    <a:pt x="83566" y="39258"/>
                  </a:moveTo>
                  <a:lnTo>
                    <a:pt x="83566" y="39258"/>
                  </a:lnTo>
                  <a:lnTo>
                    <a:pt x="69261" y="16114"/>
                  </a:lnTo>
                  <a:lnTo>
                    <a:pt x="65562" y="13951"/>
                  </a:lnTo>
                  <a:lnTo>
                    <a:pt x="55809" y="13429"/>
                  </a:lnTo>
                  <a:lnTo>
                    <a:pt x="42537" y="21193"/>
                  </a:lnTo>
                  <a:lnTo>
                    <a:pt x="21080" y="43313"/>
                  </a:lnTo>
                  <a:lnTo>
                    <a:pt x="9227" y="64343"/>
                  </a:lnTo>
                  <a:lnTo>
                    <a:pt x="0" y="107212"/>
                  </a:lnTo>
                  <a:lnTo>
                    <a:pt x="1812" y="150095"/>
                  </a:lnTo>
                  <a:lnTo>
                    <a:pt x="7485" y="174362"/>
                  </a:lnTo>
                  <a:lnTo>
                    <a:pt x="18472" y="193142"/>
                  </a:lnTo>
                  <a:lnTo>
                    <a:pt x="25353" y="201114"/>
                  </a:lnTo>
                  <a:lnTo>
                    <a:pt x="32763" y="205723"/>
                  </a:lnTo>
                  <a:lnTo>
                    <a:pt x="48522" y="208964"/>
                  </a:lnTo>
                  <a:lnTo>
                    <a:pt x="66815" y="204288"/>
                  </a:lnTo>
                  <a:lnTo>
                    <a:pt x="76632" y="200078"/>
                  </a:lnTo>
                  <a:lnTo>
                    <a:pt x="93184" y="185992"/>
                  </a:lnTo>
                  <a:lnTo>
                    <a:pt x="106891" y="166562"/>
                  </a:lnTo>
                  <a:lnTo>
                    <a:pt x="121835" y="125740"/>
                  </a:lnTo>
                  <a:lnTo>
                    <a:pt x="128326" y="89453"/>
                  </a:lnTo>
                  <a:lnTo>
                    <a:pt x="129205" y="42842"/>
                  </a:lnTo>
                  <a:lnTo>
                    <a:pt x="121019" y="21096"/>
                  </a:lnTo>
                  <a:lnTo>
                    <a:pt x="114884" y="12333"/>
                  </a:lnTo>
                  <a:lnTo>
                    <a:pt x="106562" y="6491"/>
                  </a:lnTo>
                  <a:lnTo>
                    <a:pt x="86025" y="0"/>
                  </a:lnTo>
                  <a:lnTo>
                    <a:pt x="64668" y="879"/>
                  </a:lnTo>
                  <a:lnTo>
                    <a:pt x="54034" y="3089"/>
                  </a:lnTo>
                  <a:lnTo>
                    <a:pt x="36574" y="14952"/>
                  </a:lnTo>
                  <a:lnTo>
                    <a:pt x="23169" y="31982"/>
                  </a:lnTo>
                  <a:lnTo>
                    <a:pt x="14860" y="51312"/>
                  </a:lnTo>
                  <a:lnTo>
                    <a:pt x="14459" y="69780"/>
                  </a:lnTo>
                  <a:lnTo>
                    <a:pt x="16328" y="78656"/>
                  </a:lnTo>
                  <a:lnTo>
                    <a:pt x="32443" y="104632"/>
                  </a:lnTo>
                  <a:lnTo>
                    <a:pt x="52848" y="116056"/>
                  </a:lnTo>
                  <a:lnTo>
                    <a:pt x="97748" y="124572"/>
                  </a:lnTo>
                  <a:lnTo>
                    <a:pt x="153416" y="128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8" name="SMARTInkShape-3474"/>
            <p:cNvSpPr/>
            <p:nvPr>
              <p:custDataLst>
                <p:tags r:id="rId77"/>
              </p:custDataLst>
            </p:nvPr>
          </p:nvSpPr>
          <p:spPr>
            <a:xfrm>
              <a:off x="3263900" y="5395273"/>
              <a:ext cx="184151" cy="14928"/>
            </a:xfrm>
            <a:custGeom>
              <a:avLst/>
              <a:gdLst/>
              <a:ahLst/>
              <a:cxnLst/>
              <a:rect l="0" t="0" r="0" b="0"/>
              <a:pathLst>
                <a:path w="184151" h="14928">
                  <a:moveTo>
                    <a:pt x="0" y="14927"/>
                  </a:moveTo>
                  <a:lnTo>
                    <a:pt x="0" y="14927"/>
                  </a:lnTo>
                  <a:lnTo>
                    <a:pt x="6481" y="14221"/>
                  </a:lnTo>
                  <a:lnTo>
                    <a:pt x="42716" y="6088"/>
                  </a:lnTo>
                  <a:lnTo>
                    <a:pt x="84310" y="0"/>
                  </a:lnTo>
                  <a:lnTo>
                    <a:pt x="129011" y="470"/>
                  </a:lnTo>
                  <a:lnTo>
                    <a:pt x="184150" y="2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9" name="SMARTInkShape-3475"/>
            <p:cNvSpPr/>
            <p:nvPr>
              <p:custDataLst>
                <p:tags r:id="rId78"/>
              </p:custDataLst>
            </p:nvPr>
          </p:nvSpPr>
          <p:spPr>
            <a:xfrm>
              <a:off x="3616324" y="5220116"/>
              <a:ext cx="136527" cy="272635"/>
            </a:xfrm>
            <a:custGeom>
              <a:avLst/>
              <a:gdLst/>
              <a:ahLst/>
              <a:cxnLst/>
              <a:rect l="0" t="0" r="0" b="0"/>
              <a:pathLst>
                <a:path w="136527" h="272635">
                  <a:moveTo>
                    <a:pt x="79376" y="18634"/>
                  </a:moveTo>
                  <a:lnTo>
                    <a:pt x="79376" y="18634"/>
                  </a:lnTo>
                  <a:lnTo>
                    <a:pt x="79376" y="990"/>
                  </a:lnTo>
                  <a:lnTo>
                    <a:pt x="78670" y="522"/>
                  </a:lnTo>
                  <a:lnTo>
                    <a:pt x="76005" y="0"/>
                  </a:lnTo>
                  <a:lnTo>
                    <a:pt x="67166" y="3078"/>
                  </a:lnTo>
                  <a:lnTo>
                    <a:pt x="33597" y="41977"/>
                  </a:lnTo>
                  <a:lnTo>
                    <a:pt x="18813" y="66403"/>
                  </a:lnTo>
                  <a:lnTo>
                    <a:pt x="3968" y="111889"/>
                  </a:lnTo>
                  <a:lnTo>
                    <a:pt x="0" y="144512"/>
                  </a:lnTo>
                  <a:lnTo>
                    <a:pt x="1137" y="187870"/>
                  </a:lnTo>
                  <a:lnTo>
                    <a:pt x="12685" y="220786"/>
                  </a:lnTo>
                  <a:lnTo>
                    <a:pt x="29274" y="237596"/>
                  </a:lnTo>
                  <a:lnTo>
                    <a:pt x="74418" y="262264"/>
                  </a:lnTo>
                  <a:lnTo>
                    <a:pt x="119868" y="270585"/>
                  </a:lnTo>
                  <a:lnTo>
                    <a:pt x="136526" y="2726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0" name="SMARTInkShape-3476"/>
            <p:cNvSpPr/>
            <p:nvPr>
              <p:custDataLst>
                <p:tags r:id="rId79"/>
              </p:custDataLst>
            </p:nvPr>
          </p:nvSpPr>
          <p:spPr>
            <a:xfrm>
              <a:off x="3790950" y="5252128"/>
              <a:ext cx="134339" cy="177123"/>
            </a:xfrm>
            <a:custGeom>
              <a:avLst/>
              <a:gdLst/>
              <a:ahLst/>
              <a:cxnLst/>
              <a:rect l="0" t="0" r="0" b="0"/>
              <a:pathLst>
                <a:path w="134339" h="177123">
                  <a:moveTo>
                    <a:pt x="0" y="24722"/>
                  </a:moveTo>
                  <a:lnTo>
                    <a:pt x="0" y="24722"/>
                  </a:lnTo>
                  <a:lnTo>
                    <a:pt x="0" y="17980"/>
                  </a:lnTo>
                  <a:lnTo>
                    <a:pt x="5644" y="10907"/>
                  </a:lnTo>
                  <a:lnTo>
                    <a:pt x="14503" y="4471"/>
                  </a:lnTo>
                  <a:lnTo>
                    <a:pt x="23144" y="1611"/>
                  </a:lnTo>
                  <a:lnTo>
                    <a:pt x="39313" y="0"/>
                  </a:lnTo>
                  <a:lnTo>
                    <a:pt x="60880" y="6265"/>
                  </a:lnTo>
                  <a:lnTo>
                    <a:pt x="71272" y="13226"/>
                  </a:lnTo>
                  <a:lnTo>
                    <a:pt x="77538" y="21024"/>
                  </a:lnTo>
                  <a:lnTo>
                    <a:pt x="80322" y="29193"/>
                  </a:lnTo>
                  <a:lnTo>
                    <a:pt x="79654" y="33347"/>
                  </a:lnTo>
                  <a:lnTo>
                    <a:pt x="75148" y="41726"/>
                  </a:lnTo>
                  <a:lnTo>
                    <a:pt x="52343" y="61459"/>
                  </a:lnTo>
                  <a:lnTo>
                    <a:pt x="53240" y="61913"/>
                  </a:lnTo>
                  <a:lnTo>
                    <a:pt x="78328" y="68517"/>
                  </a:lnTo>
                  <a:lnTo>
                    <a:pt x="116975" y="86576"/>
                  </a:lnTo>
                  <a:lnTo>
                    <a:pt x="127954" y="96663"/>
                  </a:lnTo>
                  <a:lnTo>
                    <a:pt x="131869" y="102316"/>
                  </a:lnTo>
                  <a:lnTo>
                    <a:pt x="134338" y="116123"/>
                  </a:lnTo>
                  <a:lnTo>
                    <a:pt x="134008" y="123756"/>
                  </a:lnTo>
                  <a:lnTo>
                    <a:pt x="124235" y="139763"/>
                  </a:lnTo>
                  <a:lnTo>
                    <a:pt x="108132" y="154873"/>
                  </a:lnTo>
                  <a:lnTo>
                    <a:pt x="81350" y="169903"/>
                  </a:lnTo>
                  <a:lnTo>
                    <a:pt x="57150" y="1771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1" name="SMARTInkShape-3477"/>
            <p:cNvSpPr/>
            <p:nvPr>
              <p:custDataLst>
                <p:tags r:id="rId80"/>
              </p:custDataLst>
            </p:nvPr>
          </p:nvSpPr>
          <p:spPr>
            <a:xfrm>
              <a:off x="4025900" y="53276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5353" y="4745"/>
                  </a:lnTo>
                  <a:lnTo>
                    <a:pt x="76396" y="62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2" name="SMARTInkShape-3478"/>
            <p:cNvSpPr/>
            <p:nvPr>
              <p:custDataLst>
                <p:tags r:id="rId81"/>
              </p:custDataLst>
            </p:nvPr>
          </p:nvSpPr>
          <p:spPr>
            <a:xfrm>
              <a:off x="4152900" y="5189617"/>
              <a:ext cx="158751" cy="159560"/>
            </a:xfrm>
            <a:custGeom>
              <a:avLst/>
              <a:gdLst/>
              <a:ahLst/>
              <a:cxnLst/>
              <a:rect l="0" t="0" r="0" b="0"/>
              <a:pathLst>
                <a:path w="158751" h="159560">
                  <a:moveTo>
                    <a:pt x="0" y="23733"/>
                  </a:moveTo>
                  <a:lnTo>
                    <a:pt x="0" y="23733"/>
                  </a:lnTo>
                  <a:lnTo>
                    <a:pt x="10113" y="13620"/>
                  </a:lnTo>
                  <a:lnTo>
                    <a:pt x="36628" y="3959"/>
                  </a:lnTo>
                  <a:lnTo>
                    <a:pt x="67924" y="0"/>
                  </a:lnTo>
                  <a:lnTo>
                    <a:pt x="96169" y="5569"/>
                  </a:lnTo>
                  <a:lnTo>
                    <a:pt x="102212" y="10213"/>
                  </a:lnTo>
                  <a:lnTo>
                    <a:pt x="108927" y="22898"/>
                  </a:lnTo>
                  <a:lnTo>
                    <a:pt x="108149" y="39825"/>
                  </a:lnTo>
                  <a:lnTo>
                    <a:pt x="101688" y="59106"/>
                  </a:lnTo>
                  <a:lnTo>
                    <a:pt x="74545" y="98349"/>
                  </a:lnTo>
                  <a:lnTo>
                    <a:pt x="35925" y="141805"/>
                  </a:lnTo>
                  <a:lnTo>
                    <a:pt x="30783" y="150293"/>
                  </a:lnTo>
                  <a:lnTo>
                    <a:pt x="30400" y="152556"/>
                  </a:lnTo>
                  <a:lnTo>
                    <a:pt x="30850" y="154065"/>
                  </a:lnTo>
                  <a:lnTo>
                    <a:pt x="35113" y="157623"/>
                  </a:lnTo>
                  <a:lnTo>
                    <a:pt x="38225" y="159559"/>
                  </a:lnTo>
                  <a:lnTo>
                    <a:pt x="85075" y="157897"/>
                  </a:lnTo>
                  <a:lnTo>
                    <a:pt x="121398" y="155443"/>
                  </a:lnTo>
                  <a:lnTo>
                    <a:pt x="158750" y="1507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3" name="SMARTInkShape-3479"/>
            <p:cNvSpPr/>
            <p:nvPr>
              <p:custDataLst>
                <p:tags r:id="rId82"/>
              </p:custDataLst>
            </p:nvPr>
          </p:nvSpPr>
          <p:spPr>
            <a:xfrm>
              <a:off x="4348779" y="5166607"/>
              <a:ext cx="122242" cy="161796"/>
            </a:xfrm>
            <a:custGeom>
              <a:avLst/>
              <a:gdLst/>
              <a:ahLst/>
              <a:cxnLst/>
              <a:rect l="0" t="0" r="0" b="0"/>
              <a:pathLst>
                <a:path w="122242" h="161796">
                  <a:moveTo>
                    <a:pt x="89871" y="40393"/>
                  </a:moveTo>
                  <a:lnTo>
                    <a:pt x="89871" y="40393"/>
                  </a:lnTo>
                  <a:lnTo>
                    <a:pt x="81143" y="25889"/>
                  </a:lnTo>
                  <a:lnTo>
                    <a:pt x="78936" y="17249"/>
                  </a:lnTo>
                  <a:lnTo>
                    <a:pt x="77642" y="15086"/>
                  </a:lnTo>
                  <a:lnTo>
                    <a:pt x="76075" y="14349"/>
                  </a:lnTo>
                  <a:lnTo>
                    <a:pt x="74323" y="14564"/>
                  </a:lnTo>
                  <a:lnTo>
                    <a:pt x="58374" y="24978"/>
                  </a:lnTo>
                  <a:lnTo>
                    <a:pt x="21378" y="72412"/>
                  </a:lnTo>
                  <a:lnTo>
                    <a:pt x="5136" y="103972"/>
                  </a:lnTo>
                  <a:lnTo>
                    <a:pt x="0" y="124389"/>
                  </a:lnTo>
                  <a:lnTo>
                    <a:pt x="69" y="142870"/>
                  </a:lnTo>
                  <a:lnTo>
                    <a:pt x="3192" y="149634"/>
                  </a:lnTo>
                  <a:lnTo>
                    <a:pt x="14188" y="159030"/>
                  </a:lnTo>
                  <a:lnTo>
                    <a:pt x="26600" y="161795"/>
                  </a:lnTo>
                  <a:lnTo>
                    <a:pt x="39878" y="159966"/>
                  </a:lnTo>
                  <a:lnTo>
                    <a:pt x="55187" y="154450"/>
                  </a:lnTo>
                  <a:lnTo>
                    <a:pt x="79673" y="136669"/>
                  </a:lnTo>
                  <a:lnTo>
                    <a:pt x="104801" y="106784"/>
                  </a:lnTo>
                  <a:lnTo>
                    <a:pt x="120009" y="71118"/>
                  </a:lnTo>
                  <a:lnTo>
                    <a:pt x="122241" y="33739"/>
                  </a:lnTo>
                  <a:lnTo>
                    <a:pt x="118506" y="23963"/>
                  </a:lnTo>
                  <a:lnTo>
                    <a:pt x="104950" y="9337"/>
                  </a:lnTo>
                  <a:lnTo>
                    <a:pt x="87165" y="1896"/>
                  </a:lnTo>
                  <a:lnTo>
                    <a:pt x="68207" y="0"/>
                  </a:lnTo>
                  <a:lnTo>
                    <a:pt x="50374" y="3861"/>
                  </a:lnTo>
                  <a:lnTo>
                    <a:pt x="38685" y="10280"/>
                  </a:lnTo>
                  <a:lnTo>
                    <a:pt x="34580" y="13968"/>
                  </a:lnTo>
                  <a:lnTo>
                    <a:pt x="30019" y="25590"/>
                  </a:lnTo>
                  <a:lnTo>
                    <a:pt x="28803" y="32641"/>
                  </a:lnTo>
                  <a:lnTo>
                    <a:pt x="31520" y="38753"/>
                  </a:lnTo>
                  <a:lnTo>
                    <a:pt x="43946" y="49306"/>
                  </a:lnTo>
                  <a:lnTo>
                    <a:pt x="96221" y="657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4" name="SMARTInkShape-3480"/>
            <p:cNvSpPr/>
            <p:nvPr>
              <p:custDataLst>
                <p:tags r:id="rId83"/>
              </p:custDataLst>
            </p:nvPr>
          </p:nvSpPr>
          <p:spPr>
            <a:xfrm>
              <a:off x="4492429" y="5127142"/>
              <a:ext cx="98298" cy="244959"/>
            </a:xfrm>
            <a:custGeom>
              <a:avLst/>
              <a:gdLst/>
              <a:ahLst/>
              <a:cxnLst/>
              <a:rect l="0" t="0" r="0" b="0"/>
              <a:pathLst>
                <a:path w="98298" h="2449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4645" y="1562"/>
                  </a:lnTo>
                  <a:lnTo>
                    <a:pt x="48000" y="42198"/>
                  </a:lnTo>
                  <a:lnTo>
                    <a:pt x="82010" y="87549"/>
                  </a:lnTo>
                  <a:lnTo>
                    <a:pt x="93826" y="112204"/>
                  </a:lnTo>
                  <a:lnTo>
                    <a:pt x="98297" y="153255"/>
                  </a:lnTo>
                  <a:lnTo>
                    <a:pt x="88412" y="193327"/>
                  </a:lnTo>
                  <a:lnTo>
                    <a:pt x="65336" y="225270"/>
                  </a:lnTo>
                  <a:lnTo>
                    <a:pt x="49962" y="236207"/>
                  </a:lnTo>
                  <a:lnTo>
                    <a:pt x="28771" y="244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5" name="SMARTInkShape-3481"/>
            <p:cNvSpPr/>
            <p:nvPr>
              <p:custDataLst>
                <p:tags r:id="rId84"/>
              </p:custDataLst>
            </p:nvPr>
          </p:nvSpPr>
          <p:spPr>
            <a:xfrm>
              <a:off x="4514850" y="4946911"/>
              <a:ext cx="196851" cy="126740"/>
            </a:xfrm>
            <a:custGeom>
              <a:avLst/>
              <a:gdLst/>
              <a:ahLst/>
              <a:cxnLst/>
              <a:rect l="0" t="0" r="0" b="0"/>
              <a:pathLst>
                <a:path w="196851" h="12674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6908" y="1063"/>
                  </a:lnTo>
                  <a:lnTo>
                    <a:pt x="25040" y="0"/>
                  </a:lnTo>
                  <a:lnTo>
                    <a:pt x="51084" y="3187"/>
                  </a:lnTo>
                  <a:lnTo>
                    <a:pt x="58045" y="6272"/>
                  </a:lnTo>
                  <a:lnTo>
                    <a:pt x="67661" y="15342"/>
                  </a:lnTo>
                  <a:lnTo>
                    <a:pt x="69096" y="21430"/>
                  </a:lnTo>
                  <a:lnTo>
                    <a:pt x="66928" y="35720"/>
                  </a:lnTo>
                  <a:lnTo>
                    <a:pt x="40657" y="81220"/>
                  </a:lnTo>
                  <a:lnTo>
                    <a:pt x="32533" y="99247"/>
                  </a:lnTo>
                  <a:lnTo>
                    <a:pt x="37742" y="102290"/>
                  </a:lnTo>
                  <a:lnTo>
                    <a:pt x="68447" y="109994"/>
                  </a:lnTo>
                  <a:lnTo>
                    <a:pt x="113178" y="116211"/>
                  </a:lnTo>
                  <a:lnTo>
                    <a:pt x="146492" y="120415"/>
                  </a:lnTo>
                  <a:lnTo>
                    <a:pt x="196850" y="1267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07" name="SMARTInkShape-Group598"/>
          <p:cNvGrpSpPr/>
          <p:nvPr/>
        </p:nvGrpSpPr>
        <p:grpSpPr>
          <a:xfrm>
            <a:off x="1708150" y="5556250"/>
            <a:ext cx="2943952" cy="508001"/>
            <a:chOff x="1708150" y="5556250"/>
            <a:chExt cx="2943952" cy="508001"/>
          </a:xfrm>
        </p:grpSpPr>
        <p:sp>
          <p:nvSpPr>
            <p:cNvPr id="20287" name="SMARTInkShape-3482"/>
            <p:cNvSpPr/>
            <p:nvPr>
              <p:custDataLst>
                <p:tags r:id="rId44"/>
              </p:custDataLst>
            </p:nvPr>
          </p:nvSpPr>
          <p:spPr>
            <a:xfrm>
              <a:off x="4457157" y="5675239"/>
              <a:ext cx="140244" cy="135783"/>
            </a:xfrm>
            <a:custGeom>
              <a:avLst/>
              <a:gdLst/>
              <a:ahLst/>
              <a:cxnLst/>
              <a:rect l="0" t="0" r="0" b="0"/>
              <a:pathLst>
                <a:path w="140244" h="135783">
                  <a:moveTo>
                    <a:pt x="64043" y="20711"/>
                  </a:moveTo>
                  <a:lnTo>
                    <a:pt x="64043" y="20711"/>
                  </a:lnTo>
                  <a:lnTo>
                    <a:pt x="64043" y="6405"/>
                  </a:lnTo>
                  <a:lnTo>
                    <a:pt x="62632" y="5529"/>
                  </a:lnTo>
                  <a:lnTo>
                    <a:pt x="57301" y="6437"/>
                  </a:lnTo>
                  <a:lnTo>
                    <a:pt x="42995" y="14285"/>
                  </a:lnTo>
                  <a:lnTo>
                    <a:pt x="25351" y="35662"/>
                  </a:lnTo>
                  <a:lnTo>
                    <a:pt x="6201" y="74490"/>
                  </a:lnTo>
                  <a:lnTo>
                    <a:pt x="0" y="95178"/>
                  </a:lnTo>
                  <a:lnTo>
                    <a:pt x="538" y="112369"/>
                  </a:lnTo>
                  <a:lnTo>
                    <a:pt x="5479" y="125653"/>
                  </a:lnTo>
                  <a:lnTo>
                    <a:pt x="12379" y="133909"/>
                  </a:lnTo>
                  <a:lnTo>
                    <a:pt x="16194" y="135688"/>
                  </a:lnTo>
                  <a:lnTo>
                    <a:pt x="24197" y="135782"/>
                  </a:lnTo>
                  <a:lnTo>
                    <a:pt x="43378" y="128498"/>
                  </a:lnTo>
                  <a:lnTo>
                    <a:pt x="63564" y="114031"/>
                  </a:lnTo>
                  <a:lnTo>
                    <a:pt x="79580" y="89597"/>
                  </a:lnTo>
                  <a:lnTo>
                    <a:pt x="93263" y="60015"/>
                  </a:lnTo>
                  <a:lnTo>
                    <a:pt x="96315" y="41237"/>
                  </a:lnTo>
                  <a:lnTo>
                    <a:pt x="94614" y="24894"/>
                  </a:lnTo>
                  <a:lnTo>
                    <a:pt x="89153" y="12928"/>
                  </a:lnTo>
                  <a:lnTo>
                    <a:pt x="80142" y="4788"/>
                  </a:lnTo>
                  <a:lnTo>
                    <a:pt x="74776" y="1628"/>
                  </a:lnTo>
                  <a:lnTo>
                    <a:pt x="61287" y="0"/>
                  </a:lnTo>
                  <a:lnTo>
                    <a:pt x="53739" y="553"/>
                  </a:lnTo>
                  <a:lnTo>
                    <a:pt x="39708" y="6813"/>
                  </a:lnTo>
                  <a:lnTo>
                    <a:pt x="33003" y="11446"/>
                  </a:lnTo>
                  <a:lnTo>
                    <a:pt x="25553" y="22237"/>
                  </a:lnTo>
                  <a:lnTo>
                    <a:pt x="23566" y="28078"/>
                  </a:lnTo>
                  <a:lnTo>
                    <a:pt x="23652" y="33383"/>
                  </a:lnTo>
                  <a:lnTo>
                    <a:pt x="27512" y="43041"/>
                  </a:lnTo>
                  <a:lnTo>
                    <a:pt x="39576" y="52037"/>
                  </a:lnTo>
                  <a:lnTo>
                    <a:pt x="57402" y="59328"/>
                  </a:lnTo>
                  <a:lnTo>
                    <a:pt x="91238" y="62727"/>
                  </a:lnTo>
                  <a:lnTo>
                    <a:pt x="140243" y="588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8" name="SMARTInkShape-3483"/>
            <p:cNvSpPr/>
            <p:nvPr>
              <p:custDataLst>
                <p:tags r:id="rId45"/>
              </p:custDataLst>
            </p:nvPr>
          </p:nvSpPr>
          <p:spPr>
            <a:xfrm>
              <a:off x="4555929" y="5556250"/>
              <a:ext cx="96173" cy="279401"/>
            </a:xfrm>
            <a:custGeom>
              <a:avLst/>
              <a:gdLst/>
              <a:ahLst/>
              <a:cxnLst/>
              <a:rect l="0" t="0" r="0" b="0"/>
              <a:pathLst>
                <a:path w="96173" h="2794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26044" y="39388"/>
                  </a:lnTo>
                  <a:lnTo>
                    <a:pt x="55715" y="73524"/>
                  </a:lnTo>
                  <a:lnTo>
                    <a:pt x="81596" y="118760"/>
                  </a:lnTo>
                  <a:lnTo>
                    <a:pt x="93641" y="151324"/>
                  </a:lnTo>
                  <a:lnTo>
                    <a:pt x="96172" y="182731"/>
                  </a:lnTo>
                  <a:lnTo>
                    <a:pt x="94872" y="198021"/>
                  </a:lnTo>
                  <a:lnTo>
                    <a:pt x="84020" y="224417"/>
                  </a:lnTo>
                  <a:lnTo>
                    <a:pt x="46159" y="268711"/>
                  </a:lnTo>
                  <a:lnTo>
                    <a:pt x="35121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9" name="SMARTInkShape-3484"/>
            <p:cNvSpPr/>
            <p:nvPr>
              <p:custDataLst>
                <p:tags r:id="rId46"/>
              </p:custDataLst>
            </p:nvPr>
          </p:nvSpPr>
          <p:spPr>
            <a:xfrm>
              <a:off x="2241550" y="59436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5"/>
                  </a:lnTo>
                  <a:lnTo>
                    <a:pt x="52867" y="58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0" name="SMARTInkShape-3485"/>
            <p:cNvSpPr/>
            <p:nvPr>
              <p:custDataLst>
                <p:tags r:id="rId47"/>
              </p:custDataLst>
            </p:nvPr>
          </p:nvSpPr>
          <p:spPr>
            <a:xfrm>
              <a:off x="2078994" y="5845769"/>
              <a:ext cx="86357" cy="218482"/>
            </a:xfrm>
            <a:custGeom>
              <a:avLst/>
              <a:gdLst/>
              <a:ahLst/>
              <a:cxnLst/>
              <a:rect l="0" t="0" r="0" b="0"/>
              <a:pathLst>
                <a:path w="86357" h="218482">
                  <a:moveTo>
                    <a:pt x="48256" y="34331"/>
                  </a:moveTo>
                  <a:lnTo>
                    <a:pt x="48256" y="34331"/>
                  </a:lnTo>
                  <a:lnTo>
                    <a:pt x="48256" y="13316"/>
                  </a:lnTo>
                  <a:lnTo>
                    <a:pt x="46375" y="8998"/>
                  </a:lnTo>
                  <a:lnTo>
                    <a:pt x="44885" y="6858"/>
                  </a:lnTo>
                  <a:lnTo>
                    <a:pt x="32676" y="477"/>
                  </a:lnTo>
                  <a:lnTo>
                    <a:pt x="23457" y="0"/>
                  </a:lnTo>
                  <a:lnTo>
                    <a:pt x="19024" y="861"/>
                  </a:lnTo>
                  <a:lnTo>
                    <a:pt x="6042" y="8814"/>
                  </a:lnTo>
                  <a:lnTo>
                    <a:pt x="1272" y="27459"/>
                  </a:lnTo>
                  <a:lnTo>
                    <a:pt x="0" y="40332"/>
                  </a:lnTo>
                  <a:lnTo>
                    <a:pt x="1269" y="49620"/>
                  </a:lnTo>
                  <a:lnTo>
                    <a:pt x="4231" y="56520"/>
                  </a:lnTo>
                  <a:lnTo>
                    <a:pt x="8323" y="61823"/>
                  </a:lnTo>
                  <a:lnTo>
                    <a:pt x="18513" y="67716"/>
                  </a:lnTo>
                  <a:lnTo>
                    <a:pt x="30098" y="69630"/>
                  </a:lnTo>
                  <a:lnTo>
                    <a:pt x="42302" y="68129"/>
                  </a:lnTo>
                  <a:lnTo>
                    <a:pt x="52901" y="61348"/>
                  </a:lnTo>
                  <a:lnTo>
                    <a:pt x="61609" y="50571"/>
                  </a:lnTo>
                  <a:lnTo>
                    <a:pt x="79593" y="10458"/>
                  </a:lnTo>
                  <a:lnTo>
                    <a:pt x="79025" y="10656"/>
                  </a:lnTo>
                  <a:lnTo>
                    <a:pt x="76513" y="12755"/>
                  </a:lnTo>
                  <a:lnTo>
                    <a:pt x="71131" y="24646"/>
                  </a:lnTo>
                  <a:lnTo>
                    <a:pt x="73131" y="65788"/>
                  </a:lnTo>
                  <a:lnTo>
                    <a:pt x="78439" y="105169"/>
                  </a:lnTo>
                  <a:lnTo>
                    <a:pt x="83067" y="146710"/>
                  </a:lnTo>
                  <a:lnTo>
                    <a:pt x="85923" y="188786"/>
                  </a:lnTo>
                  <a:lnTo>
                    <a:pt x="86356" y="218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1" name="SMARTInkShape-3486"/>
            <p:cNvSpPr/>
            <p:nvPr>
              <p:custDataLst>
                <p:tags r:id="rId48"/>
              </p:custDataLst>
            </p:nvPr>
          </p:nvSpPr>
          <p:spPr>
            <a:xfrm>
              <a:off x="1765300" y="59690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37629" y="31279"/>
                  </a:lnTo>
                  <a:lnTo>
                    <a:pt x="67420" y="2085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2" name="SMARTInkShape-3487"/>
            <p:cNvSpPr/>
            <p:nvPr>
              <p:custDataLst>
                <p:tags r:id="rId49"/>
              </p:custDataLst>
            </p:nvPr>
          </p:nvSpPr>
          <p:spPr>
            <a:xfrm>
              <a:off x="1708150" y="59372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22322" y="22029"/>
                  </a:lnTo>
                  <a:lnTo>
                    <a:pt x="51784" y="1473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3" name="SMARTInkShape-3488"/>
            <p:cNvSpPr/>
            <p:nvPr>
              <p:custDataLst>
                <p:tags r:id="rId50"/>
              </p:custDataLst>
            </p:nvPr>
          </p:nvSpPr>
          <p:spPr>
            <a:xfrm>
              <a:off x="2383232" y="5801378"/>
              <a:ext cx="106906" cy="207036"/>
            </a:xfrm>
            <a:custGeom>
              <a:avLst/>
              <a:gdLst/>
              <a:ahLst/>
              <a:cxnLst/>
              <a:rect l="0" t="0" r="0" b="0"/>
              <a:pathLst>
                <a:path w="106906" h="207036">
                  <a:moveTo>
                    <a:pt x="74218" y="15222"/>
                  </a:moveTo>
                  <a:lnTo>
                    <a:pt x="74218" y="15222"/>
                  </a:lnTo>
                  <a:lnTo>
                    <a:pt x="74218" y="11851"/>
                  </a:lnTo>
                  <a:lnTo>
                    <a:pt x="70455" y="8315"/>
                  </a:lnTo>
                  <a:lnTo>
                    <a:pt x="67476" y="6383"/>
                  </a:lnTo>
                  <a:lnTo>
                    <a:pt x="53170" y="3666"/>
                  </a:lnTo>
                  <a:lnTo>
                    <a:pt x="35526" y="6232"/>
                  </a:lnTo>
                  <a:lnTo>
                    <a:pt x="16892" y="14832"/>
                  </a:lnTo>
                  <a:lnTo>
                    <a:pt x="8053" y="24221"/>
                  </a:lnTo>
                  <a:lnTo>
                    <a:pt x="2478" y="35449"/>
                  </a:lnTo>
                  <a:lnTo>
                    <a:pt x="0" y="47496"/>
                  </a:lnTo>
                  <a:lnTo>
                    <a:pt x="1976" y="66177"/>
                  </a:lnTo>
                  <a:lnTo>
                    <a:pt x="10831" y="76909"/>
                  </a:lnTo>
                  <a:lnTo>
                    <a:pt x="53854" y="112752"/>
                  </a:lnTo>
                  <a:lnTo>
                    <a:pt x="76937" y="144789"/>
                  </a:lnTo>
                  <a:lnTo>
                    <a:pt x="80601" y="161472"/>
                  </a:lnTo>
                  <a:lnTo>
                    <a:pt x="80590" y="169871"/>
                  </a:lnTo>
                  <a:lnTo>
                    <a:pt x="73052" y="184850"/>
                  </a:lnTo>
                  <a:lnTo>
                    <a:pt x="61000" y="197150"/>
                  </a:lnTo>
                  <a:lnTo>
                    <a:pt x="48588" y="204970"/>
                  </a:lnTo>
                  <a:lnTo>
                    <a:pt x="34134" y="207035"/>
                  </a:lnTo>
                  <a:lnTo>
                    <a:pt x="19714" y="204894"/>
                  </a:lnTo>
                  <a:lnTo>
                    <a:pt x="8601" y="199240"/>
                  </a:lnTo>
                  <a:lnTo>
                    <a:pt x="5073" y="195756"/>
                  </a:lnTo>
                  <a:lnTo>
                    <a:pt x="1154" y="188122"/>
                  </a:lnTo>
                  <a:lnTo>
                    <a:pt x="3174" y="176263"/>
                  </a:lnTo>
                  <a:lnTo>
                    <a:pt x="9482" y="162291"/>
                  </a:lnTo>
                  <a:lnTo>
                    <a:pt x="32660" y="136072"/>
                  </a:lnTo>
                  <a:lnTo>
                    <a:pt x="64206" y="103769"/>
                  </a:lnTo>
                  <a:lnTo>
                    <a:pt x="89204" y="67016"/>
                  </a:lnTo>
                  <a:lnTo>
                    <a:pt x="104372" y="34958"/>
                  </a:lnTo>
                  <a:lnTo>
                    <a:pt x="106905" y="18349"/>
                  </a:lnTo>
                  <a:lnTo>
                    <a:pt x="106592" y="10957"/>
                  </a:lnTo>
                  <a:lnTo>
                    <a:pt x="103562" y="6028"/>
                  </a:lnTo>
                  <a:lnTo>
                    <a:pt x="98720" y="2743"/>
                  </a:lnTo>
                  <a:lnTo>
                    <a:pt x="92669" y="553"/>
                  </a:lnTo>
                  <a:lnTo>
                    <a:pt x="80302" y="0"/>
                  </a:lnTo>
                  <a:lnTo>
                    <a:pt x="61518" y="25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4" name="SMARTInkShape-3489"/>
            <p:cNvSpPr/>
            <p:nvPr>
              <p:custDataLst>
                <p:tags r:id="rId51"/>
              </p:custDataLst>
            </p:nvPr>
          </p:nvSpPr>
          <p:spPr>
            <a:xfrm>
              <a:off x="2539026" y="5782399"/>
              <a:ext cx="134325" cy="208528"/>
            </a:xfrm>
            <a:custGeom>
              <a:avLst/>
              <a:gdLst/>
              <a:ahLst/>
              <a:cxnLst/>
              <a:rect l="0" t="0" r="0" b="0"/>
              <a:pathLst>
                <a:path w="134325" h="208528">
                  <a:moveTo>
                    <a:pt x="77174" y="27851"/>
                  </a:moveTo>
                  <a:lnTo>
                    <a:pt x="77174" y="27851"/>
                  </a:lnTo>
                  <a:lnTo>
                    <a:pt x="70432" y="24480"/>
                  </a:lnTo>
                  <a:lnTo>
                    <a:pt x="59596" y="28470"/>
                  </a:lnTo>
                  <a:lnTo>
                    <a:pt x="46078" y="38003"/>
                  </a:lnTo>
                  <a:lnTo>
                    <a:pt x="13760" y="75198"/>
                  </a:lnTo>
                  <a:lnTo>
                    <a:pt x="1392" y="110161"/>
                  </a:lnTo>
                  <a:lnTo>
                    <a:pt x="0" y="148430"/>
                  </a:lnTo>
                  <a:lnTo>
                    <a:pt x="7427" y="179837"/>
                  </a:lnTo>
                  <a:lnTo>
                    <a:pt x="16542" y="194413"/>
                  </a:lnTo>
                  <a:lnTo>
                    <a:pt x="21936" y="200276"/>
                  </a:lnTo>
                  <a:lnTo>
                    <a:pt x="35455" y="206790"/>
                  </a:lnTo>
                  <a:lnTo>
                    <a:pt x="43011" y="208527"/>
                  </a:lnTo>
                  <a:lnTo>
                    <a:pt x="57052" y="206694"/>
                  </a:lnTo>
                  <a:lnTo>
                    <a:pt x="63759" y="204229"/>
                  </a:lnTo>
                  <a:lnTo>
                    <a:pt x="86683" y="183905"/>
                  </a:lnTo>
                  <a:lnTo>
                    <a:pt x="107978" y="155541"/>
                  </a:lnTo>
                  <a:lnTo>
                    <a:pt x="120952" y="118052"/>
                  </a:lnTo>
                  <a:lnTo>
                    <a:pt x="125893" y="72296"/>
                  </a:lnTo>
                  <a:lnTo>
                    <a:pt x="120615" y="33101"/>
                  </a:lnTo>
                  <a:lnTo>
                    <a:pt x="110122" y="15839"/>
                  </a:lnTo>
                  <a:lnTo>
                    <a:pt x="103373" y="9258"/>
                  </a:lnTo>
                  <a:lnTo>
                    <a:pt x="88347" y="1948"/>
                  </a:lnTo>
                  <a:lnTo>
                    <a:pt x="80390" y="0"/>
                  </a:lnTo>
                  <a:lnTo>
                    <a:pt x="62140" y="3478"/>
                  </a:lnTo>
                  <a:lnTo>
                    <a:pt x="43681" y="12786"/>
                  </a:lnTo>
                  <a:lnTo>
                    <a:pt x="28422" y="26330"/>
                  </a:lnTo>
                  <a:lnTo>
                    <a:pt x="18347" y="47401"/>
                  </a:lnTo>
                  <a:lnTo>
                    <a:pt x="14673" y="59934"/>
                  </a:lnTo>
                  <a:lnTo>
                    <a:pt x="14340" y="70406"/>
                  </a:lnTo>
                  <a:lnTo>
                    <a:pt x="19614" y="87687"/>
                  </a:lnTo>
                  <a:lnTo>
                    <a:pt x="25395" y="93847"/>
                  </a:lnTo>
                  <a:lnTo>
                    <a:pt x="41226" y="102574"/>
                  </a:lnTo>
                  <a:lnTo>
                    <a:pt x="69972" y="108080"/>
                  </a:lnTo>
                  <a:lnTo>
                    <a:pt x="116491" y="101215"/>
                  </a:lnTo>
                  <a:lnTo>
                    <a:pt x="134324" y="977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5" name="SMARTInkShape-3490"/>
            <p:cNvSpPr/>
            <p:nvPr>
              <p:custDataLst>
                <p:tags r:id="rId52"/>
              </p:custDataLst>
            </p:nvPr>
          </p:nvSpPr>
          <p:spPr>
            <a:xfrm>
              <a:off x="2794000" y="5861933"/>
              <a:ext cx="120651" cy="5468"/>
            </a:xfrm>
            <a:custGeom>
              <a:avLst/>
              <a:gdLst/>
              <a:ahLst/>
              <a:cxnLst/>
              <a:rect l="0" t="0" r="0" b="0"/>
              <a:pathLst>
                <a:path w="120651" h="5468">
                  <a:moveTo>
                    <a:pt x="0" y="5467"/>
                  </a:moveTo>
                  <a:lnTo>
                    <a:pt x="0" y="5467"/>
                  </a:lnTo>
                  <a:lnTo>
                    <a:pt x="38282" y="3586"/>
                  </a:lnTo>
                  <a:lnTo>
                    <a:pt x="80469" y="0"/>
                  </a:lnTo>
                  <a:lnTo>
                    <a:pt x="12065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6" name="SMARTInkShape-3491"/>
            <p:cNvSpPr/>
            <p:nvPr>
              <p:custDataLst>
                <p:tags r:id="rId53"/>
              </p:custDataLst>
            </p:nvPr>
          </p:nvSpPr>
          <p:spPr>
            <a:xfrm>
              <a:off x="3056090" y="5702300"/>
              <a:ext cx="112561" cy="273051"/>
            </a:xfrm>
            <a:custGeom>
              <a:avLst/>
              <a:gdLst/>
              <a:ahLst/>
              <a:cxnLst/>
              <a:rect l="0" t="0" r="0" b="0"/>
              <a:pathLst>
                <a:path w="112561" h="273051">
                  <a:moveTo>
                    <a:pt x="112560" y="0"/>
                  </a:moveTo>
                  <a:lnTo>
                    <a:pt x="112560" y="0"/>
                  </a:lnTo>
                  <a:lnTo>
                    <a:pt x="109189" y="0"/>
                  </a:lnTo>
                  <a:lnTo>
                    <a:pt x="100351" y="3371"/>
                  </a:lnTo>
                  <a:lnTo>
                    <a:pt x="69692" y="27136"/>
                  </a:lnTo>
                  <a:lnTo>
                    <a:pt x="36569" y="71193"/>
                  </a:lnTo>
                  <a:lnTo>
                    <a:pt x="19253" y="105761"/>
                  </a:lnTo>
                  <a:lnTo>
                    <a:pt x="7067" y="145401"/>
                  </a:lnTo>
                  <a:lnTo>
                    <a:pt x="870" y="182076"/>
                  </a:lnTo>
                  <a:lnTo>
                    <a:pt x="0" y="193351"/>
                  </a:lnTo>
                  <a:lnTo>
                    <a:pt x="6559" y="213404"/>
                  </a:lnTo>
                  <a:lnTo>
                    <a:pt x="24237" y="236796"/>
                  </a:lnTo>
                  <a:lnTo>
                    <a:pt x="38028" y="247766"/>
                  </a:lnTo>
                  <a:lnTo>
                    <a:pt x="82449" y="267300"/>
                  </a:lnTo>
                  <a:lnTo>
                    <a:pt x="9986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7" name="SMARTInkShape-3492"/>
            <p:cNvSpPr/>
            <p:nvPr>
              <p:custDataLst>
                <p:tags r:id="rId54"/>
              </p:custDataLst>
            </p:nvPr>
          </p:nvSpPr>
          <p:spPr>
            <a:xfrm>
              <a:off x="3211458" y="5709374"/>
              <a:ext cx="109593" cy="246927"/>
            </a:xfrm>
            <a:custGeom>
              <a:avLst/>
              <a:gdLst/>
              <a:ahLst/>
              <a:cxnLst/>
              <a:rect l="0" t="0" r="0" b="0"/>
              <a:pathLst>
                <a:path w="109593" h="246927">
                  <a:moveTo>
                    <a:pt x="71492" y="37376"/>
                  </a:moveTo>
                  <a:lnTo>
                    <a:pt x="71492" y="37376"/>
                  </a:lnTo>
                  <a:lnTo>
                    <a:pt x="56745" y="11646"/>
                  </a:lnTo>
                  <a:lnTo>
                    <a:pt x="53194" y="7522"/>
                  </a:lnTo>
                  <a:lnTo>
                    <a:pt x="45485" y="2941"/>
                  </a:lnTo>
                  <a:lnTo>
                    <a:pt x="29038" y="0"/>
                  </a:lnTo>
                  <a:lnTo>
                    <a:pt x="18757" y="5242"/>
                  </a:lnTo>
                  <a:lnTo>
                    <a:pt x="8543" y="14627"/>
                  </a:lnTo>
                  <a:lnTo>
                    <a:pt x="1652" y="25853"/>
                  </a:lnTo>
                  <a:lnTo>
                    <a:pt x="0" y="37900"/>
                  </a:lnTo>
                  <a:lnTo>
                    <a:pt x="3037" y="54700"/>
                  </a:lnTo>
                  <a:lnTo>
                    <a:pt x="4689" y="59508"/>
                  </a:lnTo>
                  <a:lnTo>
                    <a:pt x="10287" y="66734"/>
                  </a:lnTo>
                  <a:lnTo>
                    <a:pt x="13755" y="69647"/>
                  </a:lnTo>
                  <a:lnTo>
                    <a:pt x="18184" y="70884"/>
                  </a:lnTo>
                  <a:lnTo>
                    <a:pt x="28749" y="70377"/>
                  </a:lnTo>
                  <a:lnTo>
                    <a:pt x="46598" y="62754"/>
                  </a:lnTo>
                  <a:lnTo>
                    <a:pt x="76118" y="32857"/>
                  </a:lnTo>
                  <a:lnTo>
                    <a:pt x="77399" y="33658"/>
                  </a:lnTo>
                  <a:lnTo>
                    <a:pt x="80702" y="38310"/>
                  </a:lnTo>
                  <a:lnTo>
                    <a:pt x="88352" y="82383"/>
                  </a:lnTo>
                  <a:lnTo>
                    <a:pt x="91990" y="125759"/>
                  </a:lnTo>
                  <a:lnTo>
                    <a:pt x="99295" y="165137"/>
                  </a:lnTo>
                  <a:lnTo>
                    <a:pt x="104604" y="206765"/>
                  </a:lnTo>
                  <a:lnTo>
                    <a:pt x="109592" y="2469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8" name="SMARTInkShape-3493"/>
            <p:cNvSpPr/>
            <p:nvPr>
              <p:custDataLst>
                <p:tags r:id="rId55"/>
              </p:custDataLst>
            </p:nvPr>
          </p:nvSpPr>
          <p:spPr>
            <a:xfrm>
              <a:off x="3429000" y="58102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2358" y="6350"/>
                  </a:lnTo>
                  <a:lnTo>
                    <a:pt x="85802" y="198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9" name="SMARTInkShape-3494"/>
            <p:cNvSpPr/>
            <p:nvPr>
              <p:custDataLst>
                <p:tags r:id="rId56"/>
              </p:custDataLst>
            </p:nvPr>
          </p:nvSpPr>
          <p:spPr>
            <a:xfrm>
              <a:off x="3479800" y="57404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6821" y="56090"/>
                  </a:lnTo>
                  <a:lnTo>
                    <a:pt x="692" y="10015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0" name="SMARTInkShape-3495"/>
            <p:cNvSpPr/>
            <p:nvPr>
              <p:custDataLst>
                <p:tags r:id="rId57"/>
              </p:custDataLst>
            </p:nvPr>
          </p:nvSpPr>
          <p:spPr>
            <a:xfrm>
              <a:off x="3595715" y="5689600"/>
              <a:ext cx="93636" cy="139517"/>
            </a:xfrm>
            <a:custGeom>
              <a:avLst/>
              <a:gdLst/>
              <a:ahLst/>
              <a:cxnLst/>
              <a:rect l="0" t="0" r="0" b="0"/>
              <a:pathLst>
                <a:path w="93636" h="139517">
                  <a:moveTo>
                    <a:pt x="55535" y="0"/>
                  </a:moveTo>
                  <a:lnTo>
                    <a:pt x="55535" y="0"/>
                  </a:lnTo>
                  <a:lnTo>
                    <a:pt x="37237" y="47530"/>
                  </a:lnTo>
                  <a:lnTo>
                    <a:pt x="17255" y="89026"/>
                  </a:lnTo>
                  <a:lnTo>
                    <a:pt x="808" y="129041"/>
                  </a:lnTo>
                  <a:lnTo>
                    <a:pt x="0" y="132593"/>
                  </a:lnTo>
                  <a:lnTo>
                    <a:pt x="167" y="134962"/>
                  </a:lnTo>
                  <a:lnTo>
                    <a:pt x="984" y="136542"/>
                  </a:lnTo>
                  <a:lnTo>
                    <a:pt x="2234" y="137594"/>
                  </a:lnTo>
                  <a:lnTo>
                    <a:pt x="31030" y="139516"/>
                  </a:lnTo>
                  <a:lnTo>
                    <a:pt x="77152" y="136313"/>
                  </a:lnTo>
                  <a:lnTo>
                    <a:pt x="93635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1" name="SMARTInkShape-3496"/>
            <p:cNvSpPr/>
            <p:nvPr>
              <p:custDataLst>
                <p:tags r:id="rId58"/>
              </p:custDataLst>
            </p:nvPr>
          </p:nvSpPr>
          <p:spPr>
            <a:xfrm>
              <a:off x="3658489" y="5759450"/>
              <a:ext cx="11812" cy="139701"/>
            </a:xfrm>
            <a:custGeom>
              <a:avLst/>
              <a:gdLst/>
              <a:ahLst/>
              <a:cxnLst/>
              <a:rect l="0" t="0" r="0" b="0"/>
              <a:pathLst>
                <a:path w="11812" h="139701">
                  <a:moveTo>
                    <a:pt x="11811" y="0"/>
                  </a:moveTo>
                  <a:lnTo>
                    <a:pt x="11811" y="0"/>
                  </a:lnTo>
                  <a:lnTo>
                    <a:pt x="11811" y="3371"/>
                  </a:lnTo>
                  <a:lnTo>
                    <a:pt x="6344" y="27136"/>
                  </a:lnTo>
                  <a:lnTo>
                    <a:pt x="5539" y="72490"/>
                  </a:lnTo>
                  <a:lnTo>
                    <a:pt x="0" y="116071"/>
                  </a:lnTo>
                  <a:lnTo>
                    <a:pt x="5461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2" name="SMARTInkShape-3497"/>
            <p:cNvSpPr/>
            <p:nvPr>
              <p:custDataLst>
                <p:tags r:id="rId59"/>
              </p:custDataLst>
            </p:nvPr>
          </p:nvSpPr>
          <p:spPr>
            <a:xfrm>
              <a:off x="3720699" y="5717053"/>
              <a:ext cx="114702" cy="177821"/>
            </a:xfrm>
            <a:custGeom>
              <a:avLst/>
              <a:gdLst/>
              <a:ahLst/>
              <a:cxnLst/>
              <a:rect l="0" t="0" r="0" b="0"/>
              <a:pathLst>
                <a:path w="114702" h="177821">
                  <a:moveTo>
                    <a:pt x="76601" y="80497"/>
                  </a:moveTo>
                  <a:lnTo>
                    <a:pt x="76601" y="80497"/>
                  </a:lnTo>
                  <a:lnTo>
                    <a:pt x="75895" y="66699"/>
                  </a:lnTo>
                  <a:lnTo>
                    <a:pt x="71134" y="56764"/>
                  </a:lnTo>
                  <a:lnTo>
                    <a:pt x="66880" y="55838"/>
                  </a:lnTo>
                  <a:lnTo>
                    <a:pt x="63772" y="55591"/>
                  </a:lnTo>
                  <a:lnTo>
                    <a:pt x="56552" y="59079"/>
                  </a:lnTo>
                  <a:lnTo>
                    <a:pt x="48641" y="66039"/>
                  </a:lnTo>
                  <a:lnTo>
                    <a:pt x="24488" y="100543"/>
                  </a:lnTo>
                  <a:lnTo>
                    <a:pt x="7693" y="143850"/>
                  </a:lnTo>
                  <a:lnTo>
                    <a:pt x="5262" y="152364"/>
                  </a:lnTo>
                  <a:lnTo>
                    <a:pt x="5053" y="158748"/>
                  </a:lnTo>
                  <a:lnTo>
                    <a:pt x="6325" y="163709"/>
                  </a:lnTo>
                  <a:lnTo>
                    <a:pt x="11500" y="171102"/>
                  </a:lnTo>
                  <a:lnTo>
                    <a:pt x="18504" y="176741"/>
                  </a:lnTo>
                  <a:lnTo>
                    <a:pt x="23053" y="177820"/>
                  </a:lnTo>
                  <a:lnTo>
                    <a:pt x="39568" y="175969"/>
                  </a:lnTo>
                  <a:lnTo>
                    <a:pt x="51675" y="172787"/>
                  </a:lnTo>
                  <a:lnTo>
                    <a:pt x="70392" y="160289"/>
                  </a:lnTo>
                  <a:lnTo>
                    <a:pt x="85971" y="139808"/>
                  </a:lnTo>
                  <a:lnTo>
                    <a:pt x="101284" y="99273"/>
                  </a:lnTo>
                  <a:lnTo>
                    <a:pt x="103639" y="90898"/>
                  </a:lnTo>
                  <a:lnTo>
                    <a:pt x="102494" y="72185"/>
                  </a:lnTo>
                  <a:lnTo>
                    <a:pt x="93916" y="45579"/>
                  </a:lnTo>
                  <a:lnTo>
                    <a:pt x="80555" y="24290"/>
                  </a:lnTo>
                  <a:lnTo>
                    <a:pt x="68481" y="12478"/>
                  </a:lnTo>
                  <a:lnTo>
                    <a:pt x="46521" y="2566"/>
                  </a:lnTo>
                  <a:lnTo>
                    <a:pt x="32894" y="0"/>
                  </a:lnTo>
                  <a:lnTo>
                    <a:pt x="19781" y="2623"/>
                  </a:lnTo>
                  <a:lnTo>
                    <a:pt x="13321" y="5298"/>
                  </a:lnTo>
                  <a:lnTo>
                    <a:pt x="4262" y="13914"/>
                  </a:lnTo>
                  <a:lnTo>
                    <a:pt x="858" y="19175"/>
                  </a:lnTo>
                  <a:lnTo>
                    <a:pt x="0" y="24799"/>
                  </a:lnTo>
                  <a:lnTo>
                    <a:pt x="2810" y="36692"/>
                  </a:lnTo>
                  <a:lnTo>
                    <a:pt x="19067" y="55288"/>
                  </a:lnTo>
                  <a:lnTo>
                    <a:pt x="41758" y="67461"/>
                  </a:lnTo>
                  <a:lnTo>
                    <a:pt x="69727" y="68795"/>
                  </a:lnTo>
                  <a:lnTo>
                    <a:pt x="114701" y="614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3" name="SMARTInkShape-3498"/>
            <p:cNvSpPr/>
            <p:nvPr>
              <p:custDataLst>
                <p:tags r:id="rId60"/>
              </p:custDataLst>
            </p:nvPr>
          </p:nvSpPr>
          <p:spPr>
            <a:xfrm>
              <a:off x="3816350" y="5575900"/>
              <a:ext cx="101601" cy="101001"/>
            </a:xfrm>
            <a:custGeom>
              <a:avLst/>
              <a:gdLst/>
              <a:ahLst/>
              <a:cxnLst/>
              <a:rect l="0" t="0" r="0" b="0"/>
              <a:pathLst>
                <a:path w="101601" h="101001">
                  <a:moveTo>
                    <a:pt x="0" y="18450"/>
                  </a:moveTo>
                  <a:lnTo>
                    <a:pt x="0" y="18450"/>
                  </a:lnTo>
                  <a:lnTo>
                    <a:pt x="0" y="15079"/>
                  </a:lnTo>
                  <a:lnTo>
                    <a:pt x="10113" y="6241"/>
                  </a:lnTo>
                  <a:lnTo>
                    <a:pt x="20722" y="2440"/>
                  </a:lnTo>
                  <a:lnTo>
                    <a:pt x="41409" y="0"/>
                  </a:lnTo>
                  <a:lnTo>
                    <a:pt x="50390" y="3430"/>
                  </a:lnTo>
                  <a:lnTo>
                    <a:pt x="58379" y="9658"/>
                  </a:lnTo>
                  <a:lnTo>
                    <a:pt x="64281" y="17130"/>
                  </a:lnTo>
                  <a:lnTo>
                    <a:pt x="64726" y="21803"/>
                  </a:lnTo>
                  <a:lnTo>
                    <a:pt x="61458" y="32640"/>
                  </a:lnTo>
                  <a:lnTo>
                    <a:pt x="48313" y="50641"/>
                  </a:lnTo>
                  <a:lnTo>
                    <a:pt x="16531" y="80313"/>
                  </a:lnTo>
                  <a:lnTo>
                    <a:pt x="15254" y="82976"/>
                  </a:lnTo>
                  <a:lnTo>
                    <a:pt x="15108" y="84750"/>
                  </a:lnTo>
                  <a:lnTo>
                    <a:pt x="15716" y="85933"/>
                  </a:lnTo>
                  <a:lnTo>
                    <a:pt x="16828" y="86722"/>
                  </a:lnTo>
                  <a:lnTo>
                    <a:pt x="40300" y="92352"/>
                  </a:lnTo>
                  <a:lnTo>
                    <a:pt x="86263" y="97719"/>
                  </a:lnTo>
                  <a:lnTo>
                    <a:pt x="101600" y="10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4" name="SMARTInkShape-3499"/>
            <p:cNvSpPr/>
            <p:nvPr>
              <p:custDataLst>
                <p:tags r:id="rId61"/>
              </p:custDataLst>
            </p:nvPr>
          </p:nvSpPr>
          <p:spPr>
            <a:xfrm>
              <a:off x="3952392" y="5835650"/>
              <a:ext cx="105259" cy="6351"/>
            </a:xfrm>
            <a:custGeom>
              <a:avLst/>
              <a:gdLst/>
              <a:ahLst/>
              <a:cxnLst/>
              <a:rect l="0" t="0" r="0" b="0"/>
              <a:pathLst>
                <a:path w="1052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48"/>
                  </a:lnTo>
                  <a:lnTo>
                    <a:pt x="3037" y="6348"/>
                  </a:lnTo>
                  <a:lnTo>
                    <a:pt x="45699" y="883"/>
                  </a:lnTo>
                  <a:lnTo>
                    <a:pt x="89103" y="174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5" name="SMARTInkShape-3500"/>
            <p:cNvSpPr/>
            <p:nvPr>
              <p:custDataLst>
                <p:tags r:id="rId62"/>
              </p:custDataLst>
            </p:nvPr>
          </p:nvSpPr>
          <p:spPr>
            <a:xfrm>
              <a:off x="4197350" y="570230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12829" y="60361"/>
                  </a:lnTo>
                  <a:lnTo>
                    <a:pt x="17207" y="99571"/>
                  </a:lnTo>
                  <a:lnTo>
                    <a:pt x="18686" y="143403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6" name="SMARTInkShape-3501"/>
            <p:cNvSpPr/>
            <p:nvPr>
              <p:custDataLst>
                <p:tags r:id="rId63"/>
              </p:custDataLst>
            </p:nvPr>
          </p:nvSpPr>
          <p:spPr>
            <a:xfrm>
              <a:off x="4260850" y="5678644"/>
              <a:ext cx="127001" cy="175861"/>
            </a:xfrm>
            <a:custGeom>
              <a:avLst/>
              <a:gdLst/>
              <a:ahLst/>
              <a:cxnLst/>
              <a:rect l="0" t="0" r="0" b="0"/>
              <a:pathLst>
                <a:path w="127001" h="175861">
                  <a:moveTo>
                    <a:pt x="0" y="30006"/>
                  </a:moveTo>
                  <a:lnTo>
                    <a:pt x="0" y="30006"/>
                  </a:lnTo>
                  <a:lnTo>
                    <a:pt x="0" y="26635"/>
                  </a:lnTo>
                  <a:lnTo>
                    <a:pt x="10113" y="14426"/>
                  </a:lnTo>
                  <a:lnTo>
                    <a:pt x="26515" y="4144"/>
                  </a:lnTo>
                  <a:lnTo>
                    <a:pt x="51522" y="0"/>
                  </a:lnTo>
                  <a:lnTo>
                    <a:pt x="69230" y="4676"/>
                  </a:lnTo>
                  <a:lnTo>
                    <a:pt x="77903" y="8886"/>
                  </a:lnTo>
                  <a:lnTo>
                    <a:pt x="89422" y="21089"/>
                  </a:lnTo>
                  <a:lnTo>
                    <a:pt x="93481" y="28295"/>
                  </a:lnTo>
                  <a:lnTo>
                    <a:pt x="94229" y="49471"/>
                  </a:lnTo>
                  <a:lnTo>
                    <a:pt x="84835" y="85397"/>
                  </a:lnTo>
                  <a:lnTo>
                    <a:pt x="62697" y="129142"/>
                  </a:lnTo>
                  <a:lnTo>
                    <a:pt x="38932" y="173829"/>
                  </a:lnTo>
                  <a:lnTo>
                    <a:pt x="40771" y="174570"/>
                  </a:lnTo>
                  <a:lnTo>
                    <a:pt x="71430" y="175860"/>
                  </a:lnTo>
                  <a:lnTo>
                    <a:pt x="127000" y="163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10" name="SMARTInkShape-Group599"/>
          <p:cNvGrpSpPr/>
          <p:nvPr/>
        </p:nvGrpSpPr>
        <p:grpSpPr>
          <a:xfrm>
            <a:off x="2108200" y="6344974"/>
            <a:ext cx="127001" cy="93927"/>
            <a:chOff x="2108200" y="6344974"/>
            <a:chExt cx="127001" cy="93927"/>
          </a:xfrm>
        </p:grpSpPr>
        <p:sp>
          <p:nvSpPr>
            <p:cNvPr id="20308" name="SMARTInkShape-3502"/>
            <p:cNvSpPr/>
            <p:nvPr>
              <p:custDataLst>
                <p:tags r:id="rId42"/>
              </p:custDataLst>
            </p:nvPr>
          </p:nvSpPr>
          <p:spPr>
            <a:xfrm>
              <a:off x="2108200" y="6344974"/>
              <a:ext cx="120651" cy="5027"/>
            </a:xfrm>
            <a:custGeom>
              <a:avLst/>
              <a:gdLst/>
              <a:ahLst/>
              <a:cxnLst/>
              <a:rect l="0" t="0" r="0" b="0"/>
              <a:pathLst>
                <a:path w="120651" h="5027">
                  <a:moveTo>
                    <a:pt x="0" y="5026"/>
                  </a:moveTo>
                  <a:lnTo>
                    <a:pt x="0" y="5026"/>
                  </a:lnTo>
                  <a:lnTo>
                    <a:pt x="22604" y="0"/>
                  </a:lnTo>
                  <a:lnTo>
                    <a:pt x="60361" y="2308"/>
                  </a:lnTo>
                  <a:lnTo>
                    <a:pt x="104351" y="4490"/>
                  </a:lnTo>
                  <a:lnTo>
                    <a:pt x="120650" y="50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9" name="SMARTInkShape-3503"/>
            <p:cNvSpPr/>
            <p:nvPr>
              <p:custDataLst>
                <p:tags r:id="rId43"/>
              </p:custDataLst>
            </p:nvPr>
          </p:nvSpPr>
          <p:spPr>
            <a:xfrm>
              <a:off x="2114550" y="64325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5748" y="4469"/>
                  </a:lnTo>
                  <a:lnTo>
                    <a:pt x="82916" y="198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19" name="SMARTInkShape-Group600"/>
          <p:cNvGrpSpPr/>
          <p:nvPr/>
        </p:nvGrpSpPr>
        <p:grpSpPr>
          <a:xfrm>
            <a:off x="2624172" y="6096000"/>
            <a:ext cx="1676894" cy="431801"/>
            <a:chOff x="2624172" y="6096000"/>
            <a:chExt cx="1676894" cy="431801"/>
          </a:xfrm>
        </p:grpSpPr>
        <p:sp>
          <p:nvSpPr>
            <p:cNvPr id="20311" name="SMARTInkShape-3504"/>
            <p:cNvSpPr/>
            <p:nvPr>
              <p:custDataLst>
                <p:tags r:id="rId34"/>
              </p:custDataLst>
            </p:nvPr>
          </p:nvSpPr>
          <p:spPr>
            <a:xfrm>
              <a:off x="2624172" y="6223883"/>
              <a:ext cx="150779" cy="208609"/>
            </a:xfrm>
            <a:custGeom>
              <a:avLst/>
              <a:gdLst/>
              <a:ahLst/>
              <a:cxnLst/>
              <a:rect l="0" t="0" r="0" b="0"/>
              <a:pathLst>
                <a:path w="150779" h="208609">
                  <a:moveTo>
                    <a:pt x="55528" y="5467"/>
                  </a:moveTo>
                  <a:lnTo>
                    <a:pt x="55528" y="5467"/>
                  </a:lnTo>
                  <a:lnTo>
                    <a:pt x="55528" y="2096"/>
                  </a:lnTo>
                  <a:lnTo>
                    <a:pt x="56234" y="1103"/>
                  </a:lnTo>
                  <a:lnTo>
                    <a:pt x="57410" y="441"/>
                  </a:lnTo>
                  <a:lnTo>
                    <a:pt x="58899" y="0"/>
                  </a:lnTo>
                  <a:lnTo>
                    <a:pt x="59892" y="411"/>
                  </a:lnTo>
                  <a:lnTo>
                    <a:pt x="60554" y="1391"/>
                  </a:lnTo>
                  <a:lnTo>
                    <a:pt x="61290" y="5772"/>
                  </a:lnTo>
                  <a:lnTo>
                    <a:pt x="59880" y="27713"/>
                  </a:lnTo>
                  <a:lnTo>
                    <a:pt x="49646" y="65757"/>
                  </a:lnTo>
                  <a:lnTo>
                    <a:pt x="34036" y="108966"/>
                  </a:lnTo>
                  <a:lnTo>
                    <a:pt x="17363" y="149593"/>
                  </a:lnTo>
                  <a:lnTo>
                    <a:pt x="0" y="195091"/>
                  </a:lnTo>
                  <a:lnTo>
                    <a:pt x="165" y="198204"/>
                  </a:lnTo>
                  <a:lnTo>
                    <a:pt x="2230" y="203547"/>
                  </a:lnTo>
                  <a:lnTo>
                    <a:pt x="4474" y="205254"/>
                  </a:lnTo>
                  <a:lnTo>
                    <a:pt x="10730" y="207150"/>
                  </a:lnTo>
                  <a:lnTo>
                    <a:pt x="54499" y="208608"/>
                  </a:lnTo>
                  <a:lnTo>
                    <a:pt x="97726" y="204296"/>
                  </a:lnTo>
                  <a:lnTo>
                    <a:pt x="141423" y="199288"/>
                  </a:lnTo>
                  <a:lnTo>
                    <a:pt x="150778" y="202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2" name="SMARTInkShape-3505"/>
            <p:cNvSpPr/>
            <p:nvPr>
              <p:custDataLst>
                <p:tags r:id="rId35"/>
              </p:custDataLst>
            </p:nvPr>
          </p:nvSpPr>
          <p:spPr>
            <a:xfrm>
              <a:off x="2762250" y="6299200"/>
              <a:ext cx="6351" cy="228601"/>
            </a:xfrm>
            <a:custGeom>
              <a:avLst/>
              <a:gdLst/>
              <a:ahLst/>
              <a:cxnLst/>
              <a:rect l="0" t="0" r="0" b="0"/>
              <a:pathLst>
                <a:path w="6351" h="228601">
                  <a:moveTo>
                    <a:pt x="0" y="0"/>
                  </a:moveTo>
                  <a:lnTo>
                    <a:pt x="0" y="0"/>
                  </a:lnTo>
                  <a:lnTo>
                    <a:pt x="0" y="42095"/>
                  </a:lnTo>
                  <a:lnTo>
                    <a:pt x="0" y="77383"/>
                  </a:lnTo>
                  <a:lnTo>
                    <a:pt x="0" y="118022"/>
                  </a:lnTo>
                  <a:lnTo>
                    <a:pt x="0" y="165156"/>
                  </a:lnTo>
                  <a:lnTo>
                    <a:pt x="0" y="207746"/>
                  </a:lnTo>
                  <a:lnTo>
                    <a:pt x="0" y="226444"/>
                  </a:lnTo>
                  <a:lnTo>
                    <a:pt x="705" y="227163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3" name="SMARTInkShape-3506"/>
            <p:cNvSpPr/>
            <p:nvPr>
              <p:custDataLst>
                <p:tags r:id="rId36"/>
              </p:custDataLst>
            </p:nvPr>
          </p:nvSpPr>
          <p:spPr>
            <a:xfrm>
              <a:off x="2910261" y="6216803"/>
              <a:ext cx="258390" cy="294714"/>
            </a:xfrm>
            <a:custGeom>
              <a:avLst/>
              <a:gdLst/>
              <a:ahLst/>
              <a:cxnLst/>
              <a:rect l="0" t="0" r="0" b="0"/>
              <a:pathLst>
                <a:path w="258390" h="294714">
                  <a:moveTo>
                    <a:pt x="74239" y="44297"/>
                  </a:moveTo>
                  <a:lnTo>
                    <a:pt x="74239" y="44297"/>
                  </a:lnTo>
                  <a:lnTo>
                    <a:pt x="70868" y="44295"/>
                  </a:lnTo>
                  <a:lnTo>
                    <a:pt x="62030" y="51038"/>
                  </a:lnTo>
                  <a:lnTo>
                    <a:pt x="34742" y="98570"/>
                  </a:lnTo>
                  <a:lnTo>
                    <a:pt x="16675" y="140968"/>
                  </a:lnTo>
                  <a:lnTo>
                    <a:pt x="4658" y="185905"/>
                  </a:lnTo>
                  <a:lnTo>
                    <a:pt x="0" y="230502"/>
                  </a:lnTo>
                  <a:lnTo>
                    <a:pt x="5362" y="264882"/>
                  </a:lnTo>
                  <a:lnTo>
                    <a:pt x="13994" y="280154"/>
                  </a:lnTo>
                  <a:lnTo>
                    <a:pt x="19259" y="286201"/>
                  </a:lnTo>
                  <a:lnTo>
                    <a:pt x="32635" y="292921"/>
                  </a:lnTo>
                  <a:lnTo>
                    <a:pt x="40153" y="294713"/>
                  </a:lnTo>
                  <a:lnTo>
                    <a:pt x="56032" y="292942"/>
                  </a:lnTo>
                  <a:lnTo>
                    <a:pt x="89222" y="280305"/>
                  </a:lnTo>
                  <a:lnTo>
                    <a:pt x="136500" y="241564"/>
                  </a:lnTo>
                  <a:lnTo>
                    <a:pt x="156422" y="218850"/>
                  </a:lnTo>
                  <a:lnTo>
                    <a:pt x="168988" y="190875"/>
                  </a:lnTo>
                  <a:lnTo>
                    <a:pt x="173809" y="156872"/>
                  </a:lnTo>
                  <a:lnTo>
                    <a:pt x="168495" y="119987"/>
                  </a:lnTo>
                  <a:lnTo>
                    <a:pt x="154613" y="82245"/>
                  </a:lnTo>
                  <a:lnTo>
                    <a:pt x="135323" y="38048"/>
                  </a:lnTo>
                  <a:lnTo>
                    <a:pt x="117268" y="15162"/>
                  </a:lnTo>
                  <a:lnTo>
                    <a:pt x="102300" y="4067"/>
                  </a:lnTo>
                  <a:lnTo>
                    <a:pt x="88122" y="76"/>
                  </a:lnTo>
                  <a:lnTo>
                    <a:pt x="81377" y="0"/>
                  </a:lnTo>
                  <a:lnTo>
                    <a:pt x="66358" y="5559"/>
                  </a:lnTo>
                  <a:lnTo>
                    <a:pt x="51686" y="15792"/>
                  </a:lnTo>
                  <a:lnTo>
                    <a:pt x="35493" y="38125"/>
                  </a:lnTo>
                  <a:lnTo>
                    <a:pt x="23169" y="66772"/>
                  </a:lnTo>
                  <a:lnTo>
                    <a:pt x="18290" y="108056"/>
                  </a:lnTo>
                  <a:lnTo>
                    <a:pt x="19034" y="127667"/>
                  </a:lnTo>
                  <a:lnTo>
                    <a:pt x="24068" y="143439"/>
                  </a:lnTo>
                  <a:lnTo>
                    <a:pt x="31010" y="153741"/>
                  </a:lnTo>
                  <a:lnTo>
                    <a:pt x="34836" y="157477"/>
                  </a:lnTo>
                  <a:lnTo>
                    <a:pt x="46614" y="161627"/>
                  </a:lnTo>
                  <a:lnTo>
                    <a:pt x="53706" y="162734"/>
                  </a:lnTo>
                  <a:lnTo>
                    <a:pt x="96916" y="153666"/>
                  </a:lnTo>
                  <a:lnTo>
                    <a:pt x="142184" y="138085"/>
                  </a:lnTo>
                  <a:lnTo>
                    <a:pt x="189229" y="122181"/>
                  </a:lnTo>
                  <a:lnTo>
                    <a:pt x="225040" y="117233"/>
                  </a:lnTo>
                  <a:lnTo>
                    <a:pt x="258389" y="1204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4" name="SMARTInkShape-3507"/>
            <p:cNvSpPr/>
            <p:nvPr>
              <p:custDataLst>
                <p:tags r:id="rId37"/>
              </p:custDataLst>
            </p:nvPr>
          </p:nvSpPr>
          <p:spPr>
            <a:xfrm>
              <a:off x="3304636" y="6173083"/>
              <a:ext cx="111665" cy="291218"/>
            </a:xfrm>
            <a:custGeom>
              <a:avLst/>
              <a:gdLst/>
              <a:ahLst/>
              <a:cxnLst/>
              <a:rect l="0" t="0" r="0" b="0"/>
              <a:pathLst>
                <a:path w="111665" h="291218">
                  <a:moveTo>
                    <a:pt x="111664" y="5467"/>
                  </a:moveTo>
                  <a:lnTo>
                    <a:pt x="111664" y="5467"/>
                  </a:lnTo>
                  <a:lnTo>
                    <a:pt x="108293" y="2096"/>
                  </a:lnTo>
                  <a:lnTo>
                    <a:pt x="104757" y="441"/>
                  </a:lnTo>
                  <a:lnTo>
                    <a:pt x="102826" y="0"/>
                  </a:lnTo>
                  <a:lnTo>
                    <a:pt x="89995" y="2749"/>
                  </a:lnTo>
                  <a:lnTo>
                    <a:pt x="72788" y="14774"/>
                  </a:lnTo>
                  <a:lnTo>
                    <a:pt x="36686" y="52746"/>
                  </a:lnTo>
                  <a:lnTo>
                    <a:pt x="18658" y="86267"/>
                  </a:lnTo>
                  <a:lnTo>
                    <a:pt x="6260" y="127480"/>
                  </a:lnTo>
                  <a:lnTo>
                    <a:pt x="0" y="170971"/>
                  </a:lnTo>
                  <a:lnTo>
                    <a:pt x="26" y="211373"/>
                  </a:lnTo>
                  <a:lnTo>
                    <a:pt x="1255" y="223172"/>
                  </a:lnTo>
                  <a:lnTo>
                    <a:pt x="10147" y="241925"/>
                  </a:lnTo>
                  <a:lnTo>
                    <a:pt x="23506" y="256610"/>
                  </a:lnTo>
                  <a:lnTo>
                    <a:pt x="59986" y="282096"/>
                  </a:lnTo>
                  <a:lnTo>
                    <a:pt x="79654" y="288515"/>
                  </a:lnTo>
                  <a:lnTo>
                    <a:pt x="105314" y="291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5" name="SMARTInkShape-3508"/>
            <p:cNvSpPr/>
            <p:nvPr>
              <p:custDataLst>
                <p:tags r:id="rId38"/>
              </p:custDataLst>
            </p:nvPr>
          </p:nvSpPr>
          <p:spPr>
            <a:xfrm>
              <a:off x="3517900" y="6229350"/>
              <a:ext cx="6351" cy="188355"/>
            </a:xfrm>
            <a:custGeom>
              <a:avLst/>
              <a:gdLst/>
              <a:ahLst/>
              <a:cxnLst/>
              <a:rect l="0" t="0" r="0" b="0"/>
              <a:pathLst>
                <a:path w="6351" h="188355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392" y="8789"/>
                  </a:lnTo>
                  <a:lnTo>
                    <a:pt x="22" y="51707"/>
                  </a:lnTo>
                  <a:lnTo>
                    <a:pt x="4" y="92319"/>
                  </a:lnTo>
                  <a:lnTo>
                    <a:pt x="1" y="136613"/>
                  </a:lnTo>
                  <a:lnTo>
                    <a:pt x="0" y="183206"/>
                  </a:lnTo>
                  <a:lnTo>
                    <a:pt x="0" y="188339"/>
                  </a:lnTo>
                  <a:lnTo>
                    <a:pt x="705" y="188354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6" name="SMARTInkShape-3509"/>
            <p:cNvSpPr/>
            <p:nvPr>
              <p:custDataLst>
                <p:tags r:id="rId39"/>
              </p:custDataLst>
            </p:nvPr>
          </p:nvSpPr>
          <p:spPr>
            <a:xfrm>
              <a:off x="3663950" y="62801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3752" y="13981"/>
                  </a:lnTo>
                  <a:lnTo>
                    <a:pt x="88135" y="8066"/>
                  </a:lnTo>
                  <a:lnTo>
                    <a:pt x="131082" y="331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7" name="SMARTInkShape-3510"/>
            <p:cNvSpPr/>
            <p:nvPr>
              <p:custDataLst>
                <p:tags r:id="rId40"/>
              </p:custDataLst>
            </p:nvPr>
          </p:nvSpPr>
          <p:spPr>
            <a:xfrm>
              <a:off x="3903514" y="6160715"/>
              <a:ext cx="274787" cy="240007"/>
            </a:xfrm>
            <a:custGeom>
              <a:avLst/>
              <a:gdLst/>
              <a:ahLst/>
              <a:cxnLst/>
              <a:rect l="0" t="0" r="0" b="0"/>
              <a:pathLst>
                <a:path w="274787" h="240007">
                  <a:moveTo>
                    <a:pt x="96986" y="68635"/>
                  </a:moveTo>
                  <a:lnTo>
                    <a:pt x="96986" y="68635"/>
                  </a:lnTo>
                  <a:lnTo>
                    <a:pt x="105775" y="54820"/>
                  </a:lnTo>
                  <a:lnTo>
                    <a:pt x="111475" y="47679"/>
                  </a:lnTo>
                  <a:lnTo>
                    <a:pt x="114009" y="42152"/>
                  </a:lnTo>
                  <a:lnTo>
                    <a:pt x="113979" y="39691"/>
                  </a:lnTo>
                  <a:lnTo>
                    <a:pt x="112064" y="35073"/>
                  </a:lnTo>
                  <a:lnTo>
                    <a:pt x="109860" y="33560"/>
                  </a:lnTo>
                  <a:lnTo>
                    <a:pt x="103648" y="31879"/>
                  </a:lnTo>
                  <a:lnTo>
                    <a:pt x="85476" y="34305"/>
                  </a:lnTo>
                  <a:lnTo>
                    <a:pt x="65589" y="42861"/>
                  </a:lnTo>
                  <a:lnTo>
                    <a:pt x="46291" y="61077"/>
                  </a:lnTo>
                  <a:lnTo>
                    <a:pt x="21512" y="98997"/>
                  </a:lnTo>
                  <a:lnTo>
                    <a:pt x="7517" y="137760"/>
                  </a:lnTo>
                  <a:lnTo>
                    <a:pt x="0" y="174959"/>
                  </a:lnTo>
                  <a:lnTo>
                    <a:pt x="493" y="195147"/>
                  </a:lnTo>
                  <a:lnTo>
                    <a:pt x="6828" y="211646"/>
                  </a:lnTo>
                  <a:lnTo>
                    <a:pt x="24771" y="236114"/>
                  </a:lnTo>
                  <a:lnTo>
                    <a:pt x="29792" y="238847"/>
                  </a:lnTo>
                  <a:lnTo>
                    <a:pt x="41017" y="240006"/>
                  </a:lnTo>
                  <a:lnTo>
                    <a:pt x="74903" y="234295"/>
                  </a:lnTo>
                  <a:lnTo>
                    <a:pt x="121403" y="216318"/>
                  </a:lnTo>
                  <a:lnTo>
                    <a:pt x="151981" y="199067"/>
                  </a:lnTo>
                  <a:lnTo>
                    <a:pt x="162821" y="187988"/>
                  </a:lnTo>
                  <a:lnTo>
                    <a:pt x="173486" y="159738"/>
                  </a:lnTo>
                  <a:lnTo>
                    <a:pt x="177743" y="121185"/>
                  </a:lnTo>
                  <a:lnTo>
                    <a:pt x="172263" y="85225"/>
                  </a:lnTo>
                  <a:lnTo>
                    <a:pt x="157063" y="50902"/>
                  </a:lnTo>
                  <a:lnTo>
                    <a:pt x="128285" y="12634"/>
                  </a:lnTo>
                  <a:lnTo>
                    <a:pt x="115836" y="4940"/>
                  </a:lnTo>
                  <a:lnTo>
                    <a:pt x="95045" y="610"/>
                  </a:lnTo>
                  <a:lnTo>
                    <a:pt x="87225" y="0"/>
                  </a:lnTo>
                  <a:lnTo>
                    <a:pt x="72892" y="4970"/>
                  </a:lnTo>
                  <a:lnTo>
                    <a:pt x="60878" y="14234"/>
                  </a:lnTo>
                  <a:lnTo>
                    <a:pt x="53186" y="25407"/>
                  </a:lnTo>
                  <a:lnTo>
                    <a:pt x="44889" y="46968"/>
                  </a:lnTo>
                  <a:lnTo>
                    <a:pt x="44704" y="71231"/>
                  </a:lnTo>
                  <a:lnTo>
                    <a:pt x="49290" y="84135"/>
                  </a:lnTo>
                  <a:lnTo>
                    <a:pt x="52489" y="89552"/>
                  </a:lnTo>
                  <a:lnTo>
                    <a:pt x="65450" y="99333"/>
                  </a:lnTo>
                  <a:lnTo>
                    <a:pt x="94463" y="110892"/>
                  </a:lnTo>
                  <a:lnTo>
                    <a:pt x="119853" y="114931"/>
                  </a:lnTo>
                  <a:lnTo>
                    <a:pt x="152305" y="114376"/>
                  </a:lnTo>
                  <a:lnTo>
                    <a:pt x="186013" y="111778"/>
                  </a:lnTo>
                  <a:lnTo>
                    <a:pt x="231079" y="106348"/>
                  </a:lnTo>
                  <a:lnTo>
                    <a:pt x="274786" y="1003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8" name="SMARTInkShape-3511"/>
            <p:cNvSpPr/>
            <p:nvPr>
              <p:custDataLst>
                <p:tags r:id="rId41"/>
              </p:custDataLst>
            </p:nvPr>
          </p:nvSpPr>
          <p:spPr>
            <a:xfrm>
              <a:off x="4178300" y="6096000"/>
              <a:ext cx="122766" cy="368301"/>
            </a:xfrm>
            <a:custGeom>
              <a:avLst/>
              <a:gdLst/>
              <a:ahLst/>
              <a:cxnLst/>
              <a:rect l="0" t="0" r="0" b="0"/>
              <a:pathLst>
                <a:path w="122766" h="368301">
                  <a:moveTo>
                    <a:pt x="0" y="0"/>
                  </a:moveTo>
                  <a:lnTo>
                    <a:pt x="0" y="0"/>
                  </a:lnTo>
                  <a:lnTo>
                    <a:pt x="26367" y="12553"/>
                  </a:lnTo>
                  <a:lnTo>
                    <a:pt x="63081" y="39231"/>
                  </a:lnTo>
                  <a:lnTo>
                    <a:pt x="90831" y="65414"/>
                  </a:lnTo>
                  <a:lnTo>
                    <a:pt x="112571" y="95866"/>
                  </a:lnTo>
                  <a:lnTo>
                    <a:pt x="122234" y="131978"/>
                  </a:lnTo>
                  <a:lnTo>
                    <a:pt x="122765" y="171545"/>
                  </a:lnTo>
                  <a:lnTo>
                    <a:pt x="115945" y="212649"/>
                  </a:lnTo>
                  <a:lnTo>
                    <a:pt x="96452" y="252556"/>
                  </a:lnTo>
                  <a:lnTo>
                    <a:pt x="68973" y="291458"/>
                  </a:lnTo>
                  <a:lnTo>
                    <a:pt x="37945" y="329916"/>
                  </a:lnTo>
                  <a:lnTo>
                    <a:pt x="6350" y="368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22" name="SMARTInkShape-Group601"/>
          <p:cNvGrpSpPr/>
          <p:nvPr/>
        </p:nvGrpSpPr>
        <p:grpSpPr>
          <a:xfrm>
            <a:off x="9817098" y="6146800"/>
            <a:ext cx="184153" cy="82551"/>
            <a:chOff x="9817098" y="6146800"/>
            <a:chExt cx="184153" cy="82551"/>
          </a:xfrm>
        </p:grpSpPr>
        <p:sp>
          <p:nvSpPr>
            <p:cNvPr id="20320" name="SMARTInkShape-3512"/>
            <p:cNvSpPr/>
            <p:nvPr>
              <p:custDataLst>
                <p:tags r:id="rId32"/>
              </p:custDataLst>
            </p:nvPr>
          </p:nvSpPr>
          <p:spPr>
            <a:xfrm>
              <a:off x="9817098" y="6146800"/>
              <a:ext cx="152403" cy="12701"/>
            </a:xfrm>
            <a:custGeom>
              <a:avLst/>
              <a:gdLst/>
              <a:ahLst/>
              <a:cxnLst/>
              <a:rect l="0" t="0" r="0" b="0"/>
              <a:pathLst>
                <a:path w="152403" h="127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707" y="4364"/>
                  </a:lnTo>
                  <a:lnTo>
                    <a:pt x="1883" y="5026"/>
                  </a:lnTo>
                  <a:lnTo>
                    <a:pt x="7893" y="5762"/>
                  </a:lnTo>
                  <a:lnTo>
                    <a:pt x="44259" y="4352"/>
                  </a:lnTo>
                  <a:lnTo>
                    <a:pt x="84377" y="1290"/>
                  </a:lnTo>
                  <a:lnTo>
                    <a:pt x="121898" y="4144"/>
                  </a:lnTo>
                  <a:lnTo>
                    <a:pt x="1524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1" name="SMARTInkShape-3513"/>
            <p:cNvSpPr/>
            <p:nvPr>
              <p:custDataLst>
                <p:tags r:id="rId33"/>
              </p:custDataLst>
            </p:nvPr>
          </p:nvSpPr>
          <p:spPr>
            <a:xfrm>
              <a:off x="9855200" y="62230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580" y="5467"/>
                  </a:lnTo>
                  <a:lnTo>
                    <a:pt x="53878" y="6176"/>
                  </a:lnTo>
                  <a:lnTo>
                    <a:pt x="90516" y="6299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39" name="SMARTInkShape-Group602"/>
          <p:cNvGrpSpPr/>
          <p:nvPr/>
        </p:nvGrpSpPr>
        <p:grpSpPr>
          <a:xfrm>
            <a:off x="10267950" y="5959063"/>
            <a:ext cx="1457677" cy="524288"/>
            <a:chOff x="10267950" y="5959063"/>
            <a:chExt cx="1457677" cy="524288"/>
          </a:xfrm>
        </p:grpSpPr>
        <p:sp>
          <p:nvSpPr>
            <p:cNvPr id="20323" name="SMARTInkShape-3514"/>
            <p:cNvSpPr/>
            <p:nvPr>
              <p:custDataLst>
                <p:tags r:id="rId16"/>
              </p:custDataLst>
            </p:nvPr>
          </p:nvSpPr>
          <p:spPr>
            <a:xfrm>
              <a:off x="10267950" y="5959063"/>
              <a:ext cx="1111251" cy="521632"/>
            </a:xfrm>
            <a:custGeom>
              <a:avLst/>
              <a:gdLst/>
              <a:ahLst/>
              <a:cxnLst/>
              <a:rect l="0" t="0" r="0" b="0"/>
              <a:pathLst>
                <a:path w="1111251" h="521632">
                  <a:moveTo>
                    <a:pt x="0" y="340137"/>
                  </a:moveTo>
                  <a:lnTo>
                    <a:pt x="0" y="340137"/>
                  </a:lnTo>
                  <a:lnTo>
                    <a:pt x="3370" y="346878"/>
                  </a:lnTo>
                  <a:lnTo>
                    <a:pt x="7841" y="388471"/>
                  </a:lnTo>
                  <a:lnTo>
                    <a:pt x="13141" y="427600"/>
                  </a:lnTo>
                  <a:lnTo>
                    <a:pt x="17299" y="469298"/>
                  </a:lnTo>
                  <a:lnTo>
                    <a:pt x="22074" y="511622"/>
                  </a:lnTo>
                  <a:lnTo>
                    <a:pt x="23889" y="517255"/>
                  </a:lnTo>
                  <a:lnTo>
                    <a:pt x="25804" y="520304"/>
                  </a:lnTo>
                  <a:lnTo>
                    <a:pt x="27785" y="521631"/>
                  </a:lnTo>
                  <a:lnTo>
                    <a:pt x="30576" y="496532"/>
                  </a:lnTo>
                  <a:lnTo>
                    <a:pt x="31228" y="459270"/>
                  </a:lnTo>
                  <a:lnTo>
                    <a:pt x="31400" y="436492"/>
                  </a:lnTo>
                  <a:lnTo>
                    <a:pt x="32224" y="410723"/>
                  </a:lnTo>
                  <a:lnTo>
                    <a:pt x="33477" y="382962"/>
                  </a:lnTo>
                  <a:lnTo>
                    <a:pt x="35017" y="353871"/>
                  </a:lnTo>
                  <a:lnTo>
                    <a:pt x="36045" y="323187"/>
                  </a:lnTo>
                  <a:lnTo>
                    <a:pt x="36730" y="291443"/>
                  </a:lnTo>
                  <a:lnTo>
                    <a:pt x="37186" y="258991"/>
                  </a:lnTo>
                  <a:lnTo>
                    <a:pt x="37492" y="226773"/>
                  </a:lnTo>
                  <a:lnTo>
                    <a:pt x="37695" y="194711"/>
                  </a:lnTo>
                  <a:lnTo>
                    <a:pt x="37830" y="162753"/>
                  </a:lnTo>
                  <a:lnTo>
                    <a:pt x="37918" y="135097"/>
                  </a:lnTo>
                  <a:lnTo>
                    <a:pt x="37980" y="110311"/>
                  </a:lnTo>
                  <a:lnTo>
                    <a:pt x="38047" y="69364"/>
                  </a:lnTo>
                  <a:lnTo>
                    <a:pt x="38091" y="25727"/>
                  </a:lnTo>
                  <a:lnTo>
                    <a:pt x="38100" y="10861"/>
                  </a:lnTo>
                  <a:lnTo>
                    <a:pt x="38100" y="13582"/>
                  </a:lnTo>
                  <a:lnTo>
                    <a:pt x="41863" y="16966"/>
                  </a:lnTo>
                  <a:lnTo>
                    <a:pt x="47533" y="20117"/>
                  </a:lnTo>
                  <a:lnTo>
                    <a:pt x="55397" y="21890"/>
                  </a:lnTo>
                  <a:lnTo>
                    <a:pt x="84310" y="21865"/>
                  </a:lnTo>
                  <a:lnTo>
                    <a:pt x="124472" y="15716"/>
                  </a:lnTo>
                  <a:lnTo>
                    <a:pt x="159745" y="11799"/>
                  </a:lnTo>
                  <a:lnTo>
                    <a:pt x="205994" y="7707"/>
                  </a:lnTo>
                  <a:lnTo>
                    <a:pt x="234696" y="6333"/>
                  </a:lnTo>
                  <a:lnTo>
                    <a:pt x="266530" y="5418"/>
                  </a:lnTo>
                  <a:lnTo>
                    <a:pt x="300454" y="4808"/>
                  </a:lnTo>
                  <a:lnTo>
                    <a:pt x="340003" y="4401"/>
                  </a:lnTo>
                  <a:lnTo>
                    <a:pt x="383303" y="4128"/>
                  </a:lnTo>
                  <a:lnTo>
                    <a:pt x="429100" y="3949"/>
                  </a:lnTo>
                  <a:lnTo>
                    <a:pt x="476567" y="3123"/>
                  </a:lnTo>
                  <a:lnTo>
                    <a:pt x="525144" y="1866"/>
                  </a:lnTo>
                  <a:lnTo>
                    <a:pt x="574463" y="323"/>
                  </a:lnTo>
                  <a:lnTo>
                    <a:pt x="624274" y="0"/>
                  </a:lnTo>
                  <a:lnTo>
                    <a:pt x="674417" y="491"/>
                  </a:lnTo>
                  <a:lnTo>
                    <a:pt x="724777" y="1523"/>
                  </a:lnTo>
                  <a:lnTo>
                    <a:pt x="772464" y="3622"/>
                  </a:lnTo>
                  <a:lnTo>
                    <a:pt x="818365" y="6433"/>
                  </a:lnTo>
                  <a:lnTo>
                    <a:pt x="863075" y="9716"/>
                  </a:lnTo>
                  <a:lnTo>
                    <a:pt x="902763" y="12612"/>
                  </a:lnTo>
                  <a:lnTo>
                    <a:pt x="939097" y="15248"/>
                  </a:lnTo>
                  <a:lnTo>
                    <a:pt x="973197" y="17711"/>
                  </a:lnTo>
                  <a:lnTo>
                    <a:pt x="1001576" y="20059"/>
                  </a:lnTo>
                  <a:lnTo>
                    <a:pt x="1048162" y="24549"/>
                  </a:lnTo>
                  <a:lnTo>
                    <a:pt x="1089264" y="27672"/>
                  </a:lnTo>
                  <a:lnTo>
                    <a:pt x="1101479" y="30285"/>
                  </a:lnTo>
                  <a:lnTo>
                    <a:pt x="1111250" y="35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4" name="SMARTInkShape-3515"/>
            <p:cNvSpPr/>
            <p:nvPr>
              <p:custDataLst>
                <p:tags r:id="rId17"/>
              </p:custDataLst>
            </p:nvPr>
          </p:nvSpPr>
          <p:spPr>
            <a:xfrm>
              <a:off x="10490200" y="6002417"/>
              <a:ext cx="30429" cy="163434"/>
            </a:xfrm>
            <a:custGeom>
              <a:avLst/>
              <a:gdLst/>
              <a:ahLst/>
              <a:cxnLst/>
              <a:rect l="0" t="0" r="0" b="0"/>
              <a:pathLst>
                <a:path w="30429" h="163434">
                  <a:moveTo>
                    <a:pt x="0" y="23733"/>
                  </a:moveTo>
                  <a:lnTo>
                    <a:pt x="0" y="23733"/>
                  </a:lnTo>
                  <a:lnTo>
                    <a:pt x="3371" y="13620"/>
                  </a:lnTo>
                  <a:lnTo>
                    <a:pt x="8789" y="6774"/>
                  </a:lnTo>
                  <a:lnTo>
                    <a:pt x="15194" y="2084"/>
                  </a:lnTo>
                  <a:lnTo>
                    <a:pt x="20393" y="0"/>
                  </a:lnTo>
                  <a:lnTo>
                    <a:pt x="22768" y="151"/>
                  </a:lnTo>
                  <a:lnTo>
                    <a:pt x="27288" y="2198"/>
                  </a:lnTo>
                  <a:lnTo>
                    <a:pt x="30428" y="24173"/>
                  </a:lnTo>
                  <a:lnTo>
                    <a:pt x="27987" y="70979"/>
                  </a:lnTo>
                  <a:lnTo>
                    <a:pt x="22798" y="112677"/>
                  </a:lnTo>
                  <a:lnTo>
                    <a:pt x="19050" y="16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5" name="SMARTInkShape-3516"/>
            <p:cNvSpPr/>
            <p:nvPr>
              <p:custDataLst>
                <p:tags r:id="rId18"/>
              </p:custDataLst>
            </p:nvPr>
          </p:nvSpPr>
          <p:spPr>
            <a:xfrm>
              <a:off x="10426698" y="6216650"/>
              <a:ext cx="177803" cy="12701"/>
            </a:xfrm>
            <a:custGeom>
              <a:avLst/>
              <a:gdLst/>
              <a:ahLst/>
              <a:cxnLst/>
              <a:rect l="0" t="0" r="0" b="0"/>
              <a:pathLst>
                <a:path w="177803" h="127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413" y="4364"/>
                  </a:lnTo>
                  <a:lnTo>
                    <a:pt x="10846" y="5762"/>
                  </a:lnTo>
                  <a:lnTo>
                    <a:pt x="47691" y="6234"/>
                  </a:lnTo>
                  <a:lnTo>
                    <a:pt x="81875" y="6298"/>
                  </a:lnTo>
                  <a:lnTo>
                    <a:pt x="124215" y="6335"/>
                  </a:lnTo>
                  <a:lnTo>
                    <a:pt x="162959" y="8228"/>
                  </a:lnTo>
                  <a:lnTo>
                    <a:pt x="1778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6" name="SMARTInkShape-3517"/>
            <p:cNvSpPr/>
            <p:nvPr>
              <p:custDataLst>
                <p:tags r:id="rId19"/>
              </p:custDataLst>
            </p:nvPr>
          </p:nvSpPr>
          <p:spPr>
            <a:xfrm>
              <a:off x="10479160" y="6261100"/>
              <a:ext cx="55491" cy="132286"/>
            </a:xfrm>
            <a:custGeom>
              <a:avLst/>
              <a:gdLst/>
              <a:ahLst/>
              <a:cxnLst/>
              <a:rect l="0" t="0" r="0" b="0"/>
              <a:pathLst>
                <a:path w="55491" h="132286">
                  <a:moveTo>
                    <a:pt x="42790" y="0"/>
                  </a:moveTo>
                  <a:lnTo>
                    <a:pt x="42790" y="0"/>
                  </a:lnTo>
                  <a:lnTo>
                    <a:pt x="40909" y="26680"/>
                  </a:lnTo>
                  <a:lnTo>
                    <a:pt x="36310" y="39374"/>
                  </a:lnTo>
                  <a:lnTo>
                    <a:pt x="13558" y="82134"/>
                  </a:lnTo>
                  <a:lnTo>
                    <a:pt x="0" y="127228"/>
                  </a:lnTo>
                  <a:lnTo>
                    <a:pt x="1562" y="129268"/>
                  </a:lnTo>
                  <a:lnTo>
                    <a:pt x="8946" y="131537"/>
                  </a:lnTo>
                  <a:lnTo>
                    <a:pt x="30931" y="132285"/>
                  </a:lnTo>
                  <a:lnTo>
                    <a:pt x="5549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7" name="SMARTInkShape-3518"/>
            <p:cNvSpPr/>
            <p:nvPr>
              <p:custDataLst>
                <p:tags r:id="rId20"/>
              </p:custDataLst>
            </p:nvPr>
          </p:nvSpPr>
          <p:spPr>
            <a:xfrm>
              <a:off x="10560050" y="63246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1881" y="43622"/>
                  </a:lnTo>
                  <a:lnTo>
                    <a:pt x="3659" y="56782"/>
                  </a:lnTo>
                  <a:lnTo>
                    <a:pt x="2812" y="82478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8" name="SMARTInkShape-3519"/>
            <p:cNvSpPr/>
            <p:nvPr>
              <p:custDataLst>
                <p:tags r:id="rId21"/>
              </p:custDataLst>
            </p:nvPr>
          </p:nvSpPr>
          <p:spPr>
            <a:xfrm>
              <a:off x="10687050" y="6200293"/>
              <a:ext cx="6351" cy="3658"/>
            </a:xfrm>
            <a:custGeom>
              <a:avLst/>
              <a:gdLst/>
              <a:ahLst/>
              <a:cxnLst/>
              <a:rect l="0" t="0" r="0" b="0"/>
              <a:pathLst>
                <a:path w="6351" h="3658">
                  <a:moveTo>
                    <a:pt x="6350" y="3657"/>
                  </a:moveTo>
                  <a:lnTo>
                    <a:pt x="6350" y="3657"/>
                  </a:lnTo>
                  <a:lnTo>
                    <a:pt x="2979" y="286"/>
                  </a:lnTo>
                  <a:lnTo>
                    <a:pt x="1987" y="0"/>
                  </a:lnTo>
                  <a:lnTo>
                    <a:pt x="1324" y="512"/>
                  </a:lnTo>
                  <a:lnTo>
                    <a:pt x="0" y="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9" name="SMARTInkShape-3520"/>
            <p:cNvSpPr/>
            <p:nvPr>
              <p:custDataLst>
                <p:tags r:id="rId22"/>
              </p:custDataLst>
            </p:nvPr>
          </p:nvSpPr>
          <p:spPr>
            <a:xfrm>
              <a:off x="10834729" y="5995283"/>
              <a:ext cx="106322" cy="168748"/>
            </a:xfrm>
            <a:custGeom>
              <a:avLst/>
              <a:gdLst/>
              <a:ahLst/>
              <a:cxnLst/>
              <a:rect l="0" t="0" r="0" b="0"/>
              <a:pathLst>
                <a:path w="106322" h="168748">
                  <a:moveTo>
                    <a:pt x="68221" y="5467"/>
                  </a:moveTo>
                  <a:lnTo>
                    <a:pt x="68221" y="5467"/>
                  </a:lnTo>
                  <a:lnTo>
                    <a:pt x="68219" y="0"/>
                  </a:lnTo>
                  <a:lnTo>
                    <a:pt x="64850" y="23613"/>
                  </a:lnTo>
                  <a:lnTo>
                    <a:pt x="43422" y="64938"/>
                  </a:lnTo>
                  <a:lnTo>
                    <a:pt x="26007" y="108780"/>
                  </a:lnTo>
                  <a:lnTo>
                    <a:pt x="3869" y="153532"/>
                  </a:lnTo>
                  <a:lnTo>
                    <a:pt x="0" y="164422"/>
                  </a:lnTo>
                  <a:lnTo>
                    <a:pt x="162" y="166470"/>
                  </a:lnTo>
                  <a:lnTo>
                    <a:pt x="978" y="167837"/>
                  </a:lnTo>
                  <a:lnTo>
                    <a:pt x="2224" y="168747"/>
                  </a:lnTo>
                  <a:lnTo>
                    <a:pt x="7374" y="167876"/>
                  </a:lnTo>
                  <a:lnTo>
                    <a:pt x="18206" y="165301"/>
                  </a:lnTo>
                  <a:lnTo>
                    <a:pt x="28353" y="163288"/>
                  </a:lnTo>
                  <a:lnTo>
                    <a:pt x="63613" y="154260"/>
                  </a:lnTo>
                  <a:lnTo>
                    <a:pt x="106321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0" name="SMARTInkShape-3521"/>
            <p:cNvSpPr/>
            <p:nvPr>
              <p:custDataLst>
                <p:tags r:id="rId23"/>
              </p:custDataLst>
            </p:nvPr>
          </p:nvSpPr>
          <p:spPr>
            <a:xfrm>
              <a:off x="10922000" y="60769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5467" y="47530"/>
                  </a:lnTo>
                  <a:lnTo>
                    <a:pt x="6233" y="89026"/>
                  </a:lnTo>
                  <a:lnTo>
                    <a:pt x="7041" y="119700"/>
                  </a:lnTo>
                  <a:lnTo>
                    <a:pt x="8220" y="122134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1" name="SMARTInkShape-3522"/>
            <p:cNvSpPr/>
            <p:nvPr>
              <p:custDataLst>
                <p:tags r:id="rId24"/>
              </p:custDataLst>
            </p:nvPr>
          </p:nvSpPr>
          <p:spPr>
            <a:xfrm>
              <a:off x="11031841" y="6033383"/>
              <a:ext cx="125110" cy="167474"/>
            </a:xfrm>
            <a:custGeom>
              <a:avLst/>
              <a:gdLst/>
              <a:ahLst/>
              <a:cxnLst/>
              <a:rect l="0" t="0" r="0" b="0"/>
              <a:pathLst>
                <a:path w="125110" h="167474">
                  <a:moveTo>
                    <a:pt x="74309" y="5467"/>
                  </a:moveTo>
                  <a:lnTo>
                    <a:pt x="74309" y="5467"/>
                  </a:lnTo>
                  <a:lnTo>
                    <a:pt x="70938" y="2096"/>
                  </a:lnTo>
                  <a:lnTo>
                    <a:pt x="65520" y="441"/>
                  </a:lnTo>
                  <a:lnTo>
                    <a:pt x="62099" y="0"/>
                  </a:lnTo>
                  <a:lnTo>
                    <a:pt x="50544" y="2749"/>
                  </a:lnTo>
                  <a:lnTo>
                    <a:pt x="25269" y="20137"/>
                  </a:lnTo>
                  <a:lnTo>
                    <a:pt x="14648" y="31743"/>
                  </a:lnTo>
                  <a:lnTo>
                    <a:pt x="4108" y="56919"/>
                  </a:lnTo>
                  <a:lnTo>
                    <a:pt x="0" y="97030"/>
                  </a:lnTo>
                  <a:lnTo>
                    <a:pt x="4233" y="126984"/>
                  </a:lnTo>
                  <a:lnTo>
                    <a:pt x="18548" y="160123"/>
                  </a:lnTo>
                  <a:lnTo>
                    <a:pt x="22318" y="163605"/>
                  </a:lnTo>
                  <a:lnTo>
                    <a:pt x="32151" y="167473"/>
                  </a:lnTo>
                  <a:lnTo>
                    <a:pt x="43578" y="165428"/>
                  </a:lnTo>
                  <a:lnTo>
                    <a:pt x="55712" y="159111"/>
                  </a:lnTo>
                  <a:lnTo>
                    <a:pt x="73736" y="142949"/>
                  </a:lnTo>
                  <a:lnTo>
                    <a:pt x="100608" y="101008"/>
                  </a:lnTo>
                  <a:lnTo>
                    <a:pt x="108914" y="73914"/>
                  </a:lnTo>
                  <a:lnTo>
                    <a:pt x="111373" y="51383"/>
                  </a:lnTo>
                  <a:lnTo>
                    <a:pt x="109601" y="45249"/>
                  </a:lnTo>
                  <a:lnTo>
                    <a:pt x="101989" y="34673"/>
                  </a:lnTo>
                  <a:lnTo>
                    <a:pt x="85802" y="20784"/>
                  </a:lnTo>
                  <a:lnTo>
                    <a:pt x="75652" y="15802"/>
                  </a:lnTo>
                  <a:lnTo>
                    <a:pt x="54271" y="12604"/>
                  </a:lnTo>
                  <a:lnTo>
                    <a:pt x="45881" y="14048"/>
                  </a:lnTo>
                  <a:lnTo>
                    <a:pt x="42656" y="15421"/>
                  </a:lnTo>
                  <a:lnTo>
                    <a:pt x="37193" y="20710"/>
                  </a:lnTo>
                  <a:lnTo>
                    <a:pt x="33118" y="27058"/>
                  </a:lnTo>
                  <a:lnTo>
                    <a:pt x="31308" y="32230"/>
                  </a:lnTo>
                  <a:lnTo>
                    <a:pt x="32384" y="38765"/>
                  </a:lnTo>
                  <a:lnTo>
                    <a:pt x="35921" y="46371"/>
                  </a:lnTo>
                  <a:lnTo>
                    <a:pt x="42195" y="54455"/>
                  </a:lnTo>
                  <a:lnTo>
                    <a:pt x="57030" y="63570"/>
                  </a:lnTo>
                  <a:lnTo>
                    <a:pt x="96885" y="77332"/>
                  </a:lnTo>
                  <a:lnTo>
                    <a:pt x="109274" y="77859"/>
                  </a:lnTo>
                  <a:lnTo>
                    <a:pt x="125109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2" name="SMARTInkShape-3523"/>
            <p:cNvSpPr/>
            <p:nvPr>
              <p:custDataLst>
                <p:tags r:id="rId25"/>
              </p:custDataLst>
            </p:nvPr>
          </p:nvSpPr>
          <p:spPr>
            <a:xfrm>
              <a:off x="11209382" y="6033794"/>
              <a:ext cx="80919" cy="144757"/>
            </a:xfrm>
            <a:custGeom>
              <a:avLst/>
              <a:gdLst/>
              <a:ahLst/>
              <a:cxnLst/>
              <a:rect l="0" t="0" r="0" b="0"/>
              <a:pathLst>
                <a:path w="80919" h="144757">
                  <a:moveTo>
                    <a:pt x="80918" y="5056"/>
                  </a:moveTo>
                  <a:lnTo>
                    <a:pt x="80918" y="5056"/>
                  </a:lnTo>
                  <a:lnTo>
                    <a:pt x="77548" y="1685"/>
                  </a:lnTo>
                  <a:lnTo>
                    <a:pt x="72129" y="30"/>
                  </a:lnTo>
                  <a:lnTo>
                    <a:pt x="64311" y="0"/>
                  </a:lnTo>
                  <a:lnTo>
                    <a:pt x="53782" y="2338"/>
                  </a:lnTo>
                  <a:lnTo>
                    <a:pt x="39324" y="10992"/>
                  </a:lnTo>
                  <a:lnTo>
                    <a:pt x="21798" y="32333"/>
                  </a:lnTo>
                  <a:lnTo>
                    <a:pt x="3875" y="67829"/>
                  </a:lnTo>
                  <a:lnTo>
                    <a:pt x="0" y="94132"/>
                  </a:lnTo>
                  <a:lnTo>
                    <a:pt x="2855" y="110262"/>
                  </a:lnTo>
                  <a:lnTo>
                    <a:pt x="8829" y="123075"/>
                  </a:lnTo>
                  <a:lnTo>
                    <a:pt x="20126" y="134255"/>
                  </a:lnTo>
                  <a:lnTo>
                    <a:pt x="36468" y="14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3" name="SMARTInkShape-3524"/>
            <p:cNvSpPr/>
            <p:nvPr>
              <p:custDataLst>
                <p:tags r:id="rId26"/>
              </p:custDataLst>
            </p:nvPr>
          </p:nvSpPr>
          <p:spPr>
            <a:xfrm>
              <a:off x="11341983" y="6047893"/>
              <a:ext cx="5468" cy="149708"/>
            </a:xfrm>
            <a:custGeom>
              <a:avLst/>
              <a:gdLst/>
              <a:ahLst/>
              <a:cxnLst/>
              <a:rect l="0" t="0" r="0" b="0"/>
              <a:pathLst>
                <a:path w="5468" h="149708">
                  <a:moveTo>
                    <a:pt x="5467" y="3657"/>
                  </a:moveTo>
                  <a:lnTo>
                    <a:pt x="5467" y="3657"/>
                  </a:lnTo>
                  <a:lnTo>
                    <a:pt x="5467" y="0"/>
                  </a:lnTo>
                  <a:lnTo>
                    <a:pt x="5467" y="1561"/>
                  </a:lnTo>
                  <a:lnTo>
                    <a:pt x="0" y="33359"/>
                  </a:lnTo>
                  <a:lnTo>
                    <a:pt x="3654" y="71247"/>
                  </a:lnTo>
                  <a:lnTo>
                    <a:pt x="5110" y="113122"/>
                  </a:lnTo>
                  <a:lnTo>
                    <a:pt x="5467" y="149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4" name="SMARTInkShape-3525"/>
            <p:cNvSpPr/>
            <p:nvPr>
              <p:custDataLst>
                <p:tags r:id="rId27"/>
              </p:custDataLst>
            </p:nvPr>
          </p:nvSpPr>
          <p:spPr>
            <a:xfrm>
              <a:off x="11385550" y="61150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39388" y="0"/>
                  </a:lnTo>
                  <a:lnTo>
                    <a:pt x="86143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5" name="SMARTInkShape-3526"/>
            <p:cNvSpPr/>
            <p:nvPr>
              <p:custDataLst>
                <p:tags r:id="rId28"/>
              </p:custDataLst>
            </p:nvPr>
          </p:nvSpPr>
          <p:spPr>
            <a:xfrm>
              <a:off x="11498628" y="6035946"/>
              <a:ext cx="114564" cy="152769"/>
            </a:xfrm>
            <a:custGeom>
              <a:avLst/>
              <a:gdLst/>
              <a:ahLst/>
              <a:cxnLst/>
              <a:rect l="0" t="0" r="0" b="0"/>
              <a:pathLst>
                <a:path w="114564" h="152769">
                  <a:moveTo>
                    <a:pt x="58372" y="41004"/>
                  </a:moveTo>
                  <a:lnTo>
                    <a:pt x="58372" y="41004"/>
                  </a:lnTo>
                  <a:lnTo>
                    <a:pt x="69928" y="29448"/>
                  </a:lnTo>
                  <a:lnTo>
                    <a:pt x="69605" y="29066"/>
                  </a:lnTo>
                  <a:lnTo>
                    <a:pt x="67362" y="28643"/>
                  </a:lnTo>
                  <a:lnTo>
                    <a:pt x="38438" y="42640"/>
                  </a:lnTo>
                  <a:lnTo>
                    <a:pt x="28113" y="52785"/>
                  </a:lnTo>
                  <a:lnTo>
                    <a:pt x="9982" y="85663"/>
                  </a:lnTo>
                  <a:lnTo>
                    <a:pt x="447" y="112406"/>
                  </a:lnTo>
                  <a:lnTo>
                    <a:pt x="0" y="119649"/>
                  </a:lnTo>
                  <a:lnTo>
                    <a:pt x="3266" y="131461"/>
                  </a:lnTo>
                  <a:lnTo>
                    <a:pt x="11303" y="141415"/>
                  </a:lnTo>
                  <a:lnTo>
                    <a:pt x="16409" y="146044"/>
                  </a:lnTo>
                  <a:lnTo>
                    <a:pt x="29608" y="151188"/>
                  </a:lnTo>
                  <a:lnTo>
                    <a:pt x="44881" y="152768"/>
                  </a:lnTo>
                  <a:lnTo>
                    <a:pt x="69348" y="148987"/>
                  </a:lnTo>
                  <a:lnTo>
                    <a:pt x="86063" y="142854"/>
                  </a:lnTo>
                  <a:lnTo>
                    <a:pt x="99137" y="131661"/>
                  </a:lnTo>
                  <a:lnTo>
                    <a:pt x="104599" y="124724"/>
                  </a:lnTo>
                  <a:lnTo>
                    <a:pt x="110669" y="105730"/>
                  </a:lnTo>
                  <a:lnTo>
                    <a:pt x="114563" y="59042"/>
                  </a:lnTo>
                  <a:lnTo>
                    <a:pt x="109450" y="37967"/>
                  </a:lnTo>
                  <a:lnTo>
                    <a:pt x="99418" y="20604"/>
                  </a:lnTo>
                  <a:lnTo>
                    <a:pt x="85554" y="8184"/>
                  </a:lnTo>
                  <a:lnTo>
                    <a:pt x="69984" y="1723"/>
                  </a:lnTo>
                  <a:lnTo>
                    <a:pt x="61878" y="0"/>
                  </a:lnTo>
                  <a:lnTo>
                    <a:pt x="47231" y="1848"/>
                  </a:lnTo>
                  <a:lnTo>
                    <a:pt x="40361" y="4316"/>
                  </a:lnTo>
                  <a:lnTo>
                    <a:pt x="30847" y="12705"/>
                  </a:lnTo>
                  <a:lnTo>
                    <a:pt x="27322" y="17903"/>
                  </a:lnTo>
                  <a:lnTo>
                    <a:pt x="27088" y="24898"/>
                  </a:lnTo>
                  <a:lnTo>
                    <a:pt x="32474" y="42078"/>
                  </a:lnTo>
                  <a:lnTo>
                    <a:pt x="38284" y="48775"/>
                  </a:lnTo>
                  <a:lnTo>
                    <a:pt x="54147" y="58099"/>
                  </a:lnTo>
                  <a:lnTo>
                    <a:pt x="109172" y="72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6" name="SMARTInkShape-3527"/>
            <p:cNvSpPr/>
            <p:nvPr>
              <p:custDataLst>
                <p:tags r:id="rId29"/>
              </p:custDataLst>
            </p:nvPr>
          </p:nvSpPr>
          <p:spPr>
            <a:xfrm>
              <a:off x="11620500" y="6007100"/>
              <a:ext cx="105127" cy="228601"/>
            </a:xfrm>
            <a:custGeom>
              <a:avLst/>
              <a:gdLst/>
              <a:ahLst/>
              <a:cxnLst/>
              <a:rect l="0" t="0" r="0" b="0"/>
              <a:pathLst>
                <a:path w="105127" h="228601">
                  <a:moveTo>
                    <a:pt x="50800" y="0"/>
                  </a:moveTo>
                  <a:lnTo>
                    <a:pt x="50800" y="0"/>
                  </a:lnTo>
                  <a:lnTo>
                    <a:pt x="47430" y="0"/>
                  </a:lnTo>
                  <a:lnTo>
                    <a:pt x="47845" y="2117"/>
                  </a:lnTo>
                  <a:lnTo>
                    <a:pt x="77206" y="47385"/>
                  </a:lnTo>
                  <a:lnTo>
                    <a:pt x="98428" y="94105"/>
                  </a:lnTo>
                  <a:lnTo>
                    <a:pt x="105126" y="133011"/>
                  </a:lnTo>
                  <a:lnTo>
                    <a:pt x="101050" y="156718"/>
                  </a:lnTo>
                  <a:lnTo>
                    <a:pt x="97000" y="167979"/>
                  </a:lnTo>
                  <a:lnTo>
                    <a:pt x="79329" y="188017"/>
                  </a:lnTo>
                  <a:lnTo>
                    <a:pt x="41614" y="21140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7" name="SMARTInkShape-3528"/>
            <p:cNvSpPr/>
            <p:nvPr>
              <p:custDataLst>
                <p:tags r:id="rId30"/>
              </p:custDataLst>
            </p:nvPr>
          </p:nvSpPr>
          <p:spPr>
            <a:xfrm>
              <a:off x="10975491" y="6210300"/>
              <a:ext cx="498960" cy="25401"/>
            </a:xfrm>
            <a:custGeom>
              <a:avLst/>
              <a:gdLst/>
              <a:ahLst/>
              <a:cxnLst/>
              <a:rect l="0" t="0" r="0" b="0"/>
              <a:pathLst>
                <a:path w="498960" h="254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9891" y="9459"/>
                  </a:lnTo>
                  <a:lnTo>
                    <a:pt x="51089" y="11259"/>
                  </a:lnTo>
                  <a:lnTo>
                    <a:pt x="96001" y="12061"/>
                  </a:lnTo>
                  <a:lnTo>
                    <a:pt x="123780" y="12273"/>
                  </a:lnTo>
                  <a:lnTo>
                    <a:pt x="153589" y="12416"/>
                  </a:lnTo>
                  <a:lnTo>
                    <a:pt x="187576" y="12510"/>
                  </a:lnTo>
                  <a:lnTo>
                    <a:pt x="224342" y="12574"/>
                  </a:lnTo>
                  <a:lnTo>
                    <a:pt x="262963" y="12616"/>
                  </a:lnTo>
                  <a:lnTo>
                    <a:pt x="300003" y="12643"/>
                  </a:lnTo>
                  <a:lnTo>
                    <a:pt x="335982" y="12661"/>
                  </a:lnTo>
                  <a:lnTo>
                    <a:pt x="371256" y="12674"/>
                  </a:lnTo>
                  <a:lnTo>
                    <a:pt x="401125" y="13389"/>
                  </a:lnTo>
                  <a:lnTo>
                    <a:pt x="427387" y="14571"/>
                  </a:lnTo>
                  <a:lnTo>
                    <a:pt x="467149" y="17764"/>
                  </a:lnTo>
                  <a:lnTo>
                    <a:pt x="49895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8" name="SMARTInkShape-3529"/>
            <p:cNvSpPr/>
            <p:nvPr>
              <p:custDataLst>
                <p:tags r:id="rId31"/>
              </p:custDataLst>
            </p:nvPr>
          </p:nvSpPr>
          <p:spPr>
            <a:xfrm>
              <a:off x="11188700" y="6301713"/>
              <a:ext cx="159270" cy="181638"/>
            </a:xfrm>
            <a:custGeom>
              <a:avLst/>
              <a:gdLst/>
              <a:ahLst/>
              <a:cxnLst/>
              <a:rect l="0" t="0" r="0" b="0"/>
              <a:pathLst>
                <a:path w="159270" h="181638">
                  <a:moveTo>
                    <a:pt x="0" y="16537"/>
                  </a:moveTo>
                  <a:lnTo>
                    <a:pt x="0" y="16537"/>
                  </a:lnTo>
                  <a:lnTo>
                    <a:pt x="3370" y="9796"/>
                  </a:lnTo>
                  <a:lnTo>
                    <a:pt x="5776" y="7808"/>
                  </a:lnTo>
                  <a:lnTo>
                    <a:pt x="12209" y="5602"/>
                  </a:lnTo>
                  <a:lnTo>
                    <a:pt x="15902" y="6425"/>
                  </a:lnTo>
                  <a:lnTo>
                    <a:pt x="23764" y="11102"/>
                  </a:lnTo>
                  <a:lnTo>
                    <a:pt x="26427" y="15031"/>
                  </a:lnTo>
                  <a:lnTo>
                    <a:pt x="34420" y="49316"/>
                  </a:lnTo>
                  <a:lnTo>
                    <a:pt x="33638" y="75481"/>
                  </a:lnTo>
                  <a:lnTo>
                    <a:pt x="26449" y="102157"/>
                  </a:lnTo>
                  <a:lnTo>
                    <a:pt x="26805" y="102545"/>
                  </a:lnTo>
                  <a:lnTo>
                    <a:pt x="29081" y="101094"/>
                  </a:lnTo>
                  <a:lnTo>
                    <a:pt x="45215" y="62932"/>
                  </a:lnTo>
                  <a:lnTo>
                    <a:pt x="54667" y="41391"/>
                  </a:lnTo>
                  <a:lnTo>
                    <a:pt x="79968" y="10210"/>
                  </a:lnTo>
                  <a:lnTo>
                    <a:pt x="89870" y="3142"/>
                  </a:lnTo>
                  <a:lnTo>
                    <a:pt x="98974" y="0"/>
                  </a:lnTo>
                  <a:lnTo>
                    <a:pt x="104083" y="1279"/>
                  </a:lnTo>
                  <a:lnTo>
                    <a:pt x="115401" y="8344"/>
                  </a:lnTo>
                  <a:lnTo>
                    <a:pt x="133676" y="30965"/>
                  </a:lnTo>
                  <a:lnTo>
                    <a:pt x="149123" y="66751"/>
                  </a:lnTo>
                  <a:lnTo>
                    <a:pt x="159269" y="108634"/>
                  </a:lnTo>
                  <a:lnTo>
                    <a:pt x="153101" y="137666"/>
                  </a:lnTo>
                  <a:lnTo>
                    <a:pt x="133350" y="181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51" name="SMARTInkShape-Group603"/>
          <p:cNvGrpSpPr/>
          <p:nvPr/>
        </p:nvGrpSpPr>
        <p:grpSpPr>
          <a:xfrm>
            <a:off x="7067550" y="6369983"/>
            <a:ext cx="925019" cy="359218"/>
            <a:chOff x="7067550" y="6369983"/>
            <a:chExt cx="925019" cy="359218"/>
          </a:xfrm>
        </p:grpSpPr>
        <p:sp>
          <p:nvSpPr>
            <p:cNvPr id="20340" name="SMARTInkShape-3530"/>
            <p:cNvSpPr/>
            <p:nvPr>
              <p:custDataLst>
                <p:tags r:id="rId5"/>
              </p:custDataLst>
            </p:nvPr>
          </p:nvSpPr>
          <p:spPr>
            <a:xfrm>
              <a:off x="7708900" y="6616700"/>
              <a:ext cx="106619" cy="101601"/>
            </a:xfrm>
            <a:custGeom>
              <a:avLst/>
              <a:gdLst/>
              <a:ahLst/>
              <a:cxnLst/>
              <a:rect l="0" t="0" r="0" b="0"/>
              <a:pathLst>
                <a:path w="106619" h="101601">
                  <a:moveTo>
                    <a:pt x="0" y="0"/>
                  </a:moveTo>
                  <a:lnTo>
                    <a:pt x="0" y="0"/>
                  </a:lnTo>
                  <a:lnTo>
                    <a:pt x="3370" y="3370"/>
                  </a:lnTo>
                  <a:lnTo>
                    <a:pt x="12865" y="28561"/>
                  </a:lnTo>
                  <a:lnTo>
                    <a:pt x="21894" y="66032"/>
                  </a:lnTo>
                  <a:lnTo>
                    <a:pt x="19563" y="80235"/>
                  </a:lnTo>
                  <a:lnTo>
                    <a:pt x="22574" y="75123"/>
                  </a:lnTo>
                  <a:lnTo>
                    <a:pt x="28522" y="32863"/>
                  </a:lnTo>
                  <a:lnTo>
                    <a:pt x="40907" y="13030"/>
                  </a:lnTo>
                  <a:lnTo>
                    <a:pt x="52047" y="5790"/>
                  </a:lnTo>
                  <a:lnTo>
                    <a:pt x="64054" y="3280"/>
                  </a:lnTo>
                  <a:lnTo>
                    <a:pt x="76446" y="4513"/>
                  </a:lnTo>
                  <a:lnTo>
                    <a:pt x="87128" y="11178"/>
                  </a:lnTo>
                  <a:lnTo>
                    <a:pt x="96579" y="22606"/>
                  </a:lnTo>
                  <a:lnTo>
                    <a:pt x="105483" y="39445"/>
                  </a:lnTo>
                  <a:lnTo>
                    <a:pt x="106618" y="62451"/>
                  </a:lnTo>
                  <a:lnTo>
                    <a:pt x="1016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1" name="SMARTInkShape-3531"/>
            <p:cNvSpPr/>
            <p:nvPr>
              <p:custDataLst>
                <p:tags r:id="rId6"/>
              </p:custDataLst>
            </p:nvPr>
          </p:nvSpPr>
          <p:spPr>
            <a:xfrm>
              <a:off x="7639932" y="6572250"/>
              <a:ext cx="234069" cy="19051"/>
            </a:xfrm>
            <a:custGeom>
              <a:avLst/>
              <a:gdLst/>
              <a:ahLst/>
              <a:cxnLst/>
              <a:rect l="0" t="0" r="0" b="0"/>
              <a:pathLst>
                <a:path w="2340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47591" y="17638"/>
                  </a:lnTo>
                  <a:lnTo>
                    <a:pt x="79928" y="12308"/>
                  </a:lnTo>
                  <a:lnTo>
                    <a:pt x="117348" y="7117"/>
                  </a:lnTo>
                  <a:lnTo>
                    <a:pt x="156793" y="3164"/>
                  </a:lnTo>
                  <a:lnTo>
                    <a:pt x="195490" y="1405"/>
                  </a:lnTo>
                  <a:lnTo>
                    <a:pt x="234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2" name="SMARTInkShape-3532"/>
            <p:cNvSpPr/>
            <p:nvPr>
              <p:custDataLst>
                <p:tags r:id="rId7"/>
              </p:custDataLst>
            </p:nvPr>
          </p:nvSpPr>
          <p:spPr>
            <a:xfrm>
              <a:off x="7924800" y="6407150"/>
              <a:ext cx="67769" cy="165101"/>
            </a:xfrm>
            <a:custGeom>
              <a:avLst/>
              <a:gdLst/>
              <a:ahLst/>
              <a:cxnLst/>
              <a:rect l="0" t="0" r="0" b="0"/>
              <a:pathLst>
                <a:path w="67769" h="1651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2" y="5645"/>
                  </a:lnTo>
                  <a:lnTo>
                    <a:pt x="48151" y="29886"/>
                  </a:lnTo>
                  <a:lnTo>
                    <a:pt x="65694" y="60361"/>
                  </a:lnTo>
                  <a:lnTo>
                    <a:pt x="67768" y="82097"/>
                  </a:lnTo>
                  <a:lnTo>
                    <a:pt x="62574" y="103515"/>
                  </a:lnTo>
                  <a:lnTo>
                    <a:pt x="50859" y="12479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3" name="SMARTInkShape-3533"/>
            <p:cNvSpPr/>
            <p:nvPr>
              <p:custDataLst>
                <p:tags r:id="rId8"/>
              </p:custDataLst>
            </p:nvPr>
          </p:nvSpPr>
          <p:spPr>
            <a:xfrm>
              <a:off x="7821960" y="6446550"/>
              <a:ext cx="96491" cy="89006"/>
            </a:xfrm>
            <a:custGeom>
              <a:avLst/>
              <a:gdLst/>
              <a:ahLst/>
              <a:cxnLst/>
              <a:rect l="0" t="0" r="0" b="0"/>
              <a:pathLst>
                <a:path w="96491" h="89006">
                  <a:moveTo>
                    <a:pt x="58390" y="24100"/>
                  </a:moveTo>
                  <a:lnTo>
                    <a:pt x="58390" y="24100"/>
                  </a:lnTo>
                  <a:lnTo>
                    <a:pt x="61760" y="17359"/>
                  </a:lnTo>
                  <a:lnTo>
                    <a:pt x="62047" y="14666"/>
                  </a:lnTo>
                  <a:lnTo>
                    <a:pt x="59012" y="3085"/>
                  </a:lnTo>
                  <a:lnTo>
                    <a:pt x="57393" y="1623"/>
                  </a:lnTo>
                  <a:lnTo>
                    <a:pt x="51831" y="0"/>
                  </a:lnTo>
                  <a:lnTo>
                    <a:pt x="48374" y="977"/>
                  </a:lnTo>
                  <a:lnTo>
                    <a:pt x="21810" y="19861"/>
                  </a:lnTo>
                  <a:lnTo>
                    <a:pt x="12028" y="33270"/>
                  </a:lnTo>
                  <a:lnTo>
                    <a:pt x="0" y="64873"/>
                  </a:lnTo>
                  <a:lnTo>
                    <a:pt x="413" y="71037"/>
                  </a:lnTo>
                  <a:lnTo>
                    <a:pt x="2805" y="75853"/>
                  </a:lnTo>
                  <a:lnTo>
                    <a:pt x="14404" y="86000"/>
                  </a:lnTo>
                  <a:lnTo>
                    <a:pt x="18482" y="88650"/>
                  </a:lnTo>
                  <a:lnTo>
                    <a:pt x="22612" y="89005"/>
                  </a:lnTo>
                  <a:lnTo>
                    <a:pt x="30964" y="85637"/>
                  </a:lnTo>
                  <a:lnTo>
                    <a:pt x="46971" y="72437"/>
                  </a:lnTo>
                  <a:lnTo>
                    <a:pt x="58379" y="51749"/>
                  </a:lnTo>
                  <a:lnTo>
                    <a:pt x="62853" y="31115"/>
                  </a:lnTo>
                  <a:lnTo>
                    <a:pt x="61365" y="25956"/>
                  </a:lnTo>
                  <a:lnTo>
                    <a:pt x="58257" y="21809"/>
                  </a:lnTo>
                  <a:lnTo>
                    <a:pt x="49864" y="16028"/>
                  </a:lnTo>
                  <a:lnTo>
                    <a:pt x="41430" y="13456"/>
                  </a:lnTo>
                  <a:lnTo>
                    <a:pt x="37911" y="14182"/>
                  </a:lnTo>
                  <a:lnTo>
                    <a:pt x="32120" y="18751"/>
                  </a:lnTo>
                  <a:lnTo>
                    <a:pt x="30998" y="21239"/>
                  </a:lnTo>
                  <a:lnTo>
                    <a:pt x="30956" y="23604"/>
                  </a:lnTo>
                  <a:lnTo>
                    <a:pt x="31633" y="25884"/>
                  </a:lnTo>
                  <a:lnTo>
                    <a:pt x="39330" y="35840"/>
                  </a:lnTo>
                  <a:lnTo>
                    <a:pt x="60661" y="44355"/>
                  </a:lnTo>
                  <a:lnTo>
                    <a:pt x="96490" y="49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4" name="SMARTInkShape-3534"/>
            <p:cNvSpPr/>
            <p:nvPr>
              <p:custDataLst>
                <p:tags r:id="rId9"/>
              </p:custDataLst>
            </p:nvPr>
          </p:nvSpPr>
          <p:spPr>
            <a:xfrm>
              <a:off x="7759700" y="64897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5" name="SMARTInkShape-3535"/>
            <p:cNvSpPr/>
            <p:nvPr>
              <p:custDataLst>
                <p:tags r:id="rId10"/>
              </p:custDataLst>
            </p:nvPr>
          </p:nvSpPr>
          <p:spPr>
            <a:xfrm>
              <a:off x="7734300" y="64452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3738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6" name="SMARTInkShape-3536"/>
            <p:cNvSpPr/>
            <p:nvPr>
              <p:custDataLst>
                <p:tags r:id="rId11"/>
              </p:custDataLst>
            </p:nvPr>
          </p:nvSpPr>
          <p:spPr>
            <a:xfrm>
              <a:off x="7641799" y="6408294"/>
              <a:ext cx="53519" cy="132207"/>
            </a:xfrm>
            <a:custGeom>
              <a:avLst/>
              <a:gdLst/>
              <a:ahLst/>
              <a:cxnLst/>
              <a:rect l="0" t="0" r="0" b="0"/>
              <a:pathLst>
                <a:path w="53519" h="132207">
                  <a:moveTo>
                    <a:pt x="48051" y="11556"/>
                  </a:moveTo>
                  <a:lnTo>
                    <a:pt x="48051" y="11556"/>
                  </a:lnTo>
                  <a:lnTo>
                    <a:pt x="51421" y="8185"/>
                  </a:lnTo>
                  <a:lnTo>
                    <a:pt x="53077" y="4649"/>
                  </a:lnTo>
                  <a:lnTo>
                    <a:pt x="53518" y="2717"/>
                  </a:lnTo>
                  <a:lnTo>
                    <a:pt x="52401" y="1430"/>
                  </a:lnTo>
                  <a:lnTo>
                    <a:pt x="47398" y="0"/>
                  </a:lnTo>
                  <a:lnTo>
                    <a:pt x="40469" y="1246"/>
                  </a:lnTo>
                  <a:lnTo>
                    <a:pt x="36646" y="2566"/>
                  </a:lnTo>
                  <a:lnTo>
                    <a:pt x="21153" y="14537"/>
                  </a:lnTo>
                  <a:lnTo>
                    <a:pt x="6526" y="34858"/>
                  </a:lnTo>
                  <a:lnTo>
                    <a:pt x="0" y="62127"/>
                  </a:lnTo>
                  <a:lnTo>
                    <a:pt x="4807" y="92549"/>
                  </a:lnTo>
                  <a:lnTo>
                    <a:pt x="15169" y="117164"/>
                  </a:lnTo>
                  <a:lnTo>
                    <a:pt x="23089" y="125520"/>
                  </a:lnTo>
                  <a:lnTo>
                    <a:pt x="35351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7" name="SMARTInkShape-3537"/>
            <p:cNvSpPr/>
            <p:nvPr>
              <p:custDataLst>
                <p:tags r:id="rId12"/>
              </p:custDataLst>
            </p:nvPr>
          </p:nvSpPr>
          <p:spPr>
            <a:xfrm>
              <a:off x="7490954" y="6420837"/>
              <a:ext cx="129047" cy="129368"/>
            </a:xfrm>
            <a:custGeom>
              <a:avLst/>
              <a:gdLst/>
              <a:ahLst/>
              <a:cxnLst/>
              <a:rect l="0" t="0" r="0" b="0"/>
              <a:pathLst>
                <a:path w="129047" h="129368">
                  <a:moveTo>
                    <a:pt x="59196" y="30763"/>
                  </a:moveTo>
                  <a:lnTo>
                    <a:pt x="59196" y="30763"/>
                  </a:lnTo>
                  <a:lnTo>
                    <a:pt x="52454" y="24022"/>
                  </a:lnTo>
                  <a:lnTo>
                    <a:pt x="49056" y="22741"/>
                  </a:lnTo>
                  <a:lnTo>
                    <a:pt x="41520" y="23200"/>
                  </a:lnTo>
                  <a:lnTo>
                    <a:pt x="33466" y="29519"/>
                  </a:lnTo>
                  <a:lnTo>
                    <a:pt x="25183" y="40793"/>
                  </a:lnTo>
                  <a:lnTo>
                    <a:pt x="7514" y="83468"/>
                  </a:lnTo>
                  <a:lnTo>
                    <a:pt x="6358" y="98637"/>
                  </a:lnTo>
                  <a:lnTo>
                    <a:pt x="8901" y="111729"/>
                  </a:lnTo>
                  <a:lnTo>
                    <a:pt x="14735" y="122251"/>
                  </a:lnTo>
                  <a:lnTo>
                    <a:pt x="18971" y="125622"/>
                  </a:lnTo>
                  <a:lnTo>
                    <a:pt x="29324" y="129367"/>
                  </a:lnTo>
                  <a:lnTo>
                    <a:pt x="42862" y="127268"/>
                  </a:lnTo>
                  <a:lnTo>
                    <a:pt x="50423" y="124733"/>
                  </a:lnTo>
                  <a:lnTo>
                    <a:pt x="71177" y="107681"/>
                  </a:lnTo>
                  <a:lnTo>
                    <a:pt x="87362" y="81384"/>
                  </a:lnTo>
                  <a:lnTo>
                    <a:pt x="94353" y="51249"/>
                  </a:lnTo>
                  <a:lnTo>
                    <a:pt x="93053" y="26720"/>
                  </a:lnTo>
                  <a:lnTo>
                    <a:pt x="86237" y="12738"/>
                  </a:lnTo>
                  <a:lnTo>
                    <a:pt x="81457" y="6047"/>
                  </a:lnTo>
                  <a:lnTo>
                    <a:pt x="75447" y="2291"/>
                  </a:lnTo>
                  <a:lnTo>
                    <a:pt x="61245" y="0"/>
                  </a:lnTo>
                  <a:lnTo>
                    <a:pt x="34011" y="9419"/>
                  </a:lnTo>
                  <a:lnTo>
                    <a:pt x="10341" y="25614"/>
                  </a:lnTo>
                  <a:lnTo>
                    <a:pt x="2205" y="35767"/>
                  </a:lnTo>
                  <a:lnTo>
                    <a:pt x="35" y="40448"/>
                  </a:lnTo>
                  <a:lnTo>
                    <a:pt x="0" y="44980"/>
                  </a:lnTo>
                  <a:lnTo>
                    <a:pt x="3723" y="53780"/>
                  </a:lnTo>
                  <a:lnTo>
                    <a:pt x="20495" y="66666"/>
                  </a:lnTo>
                  <a:lnTo>
                    <a:pt x="46709" y="72681"/>
                  </a:lnTo>
                  <a:lnTo>
                    <a:pt x="90831" y="69644"/>
                  </a:lnTo>
                  <a:lnTo>
                    <a:pt x="129046" y="62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8" name="SMARTInkShape-3538"/>
            <p:cNvSpPr/>
            <p:nvPr>
              <p:custDataLst>
                <p:tags r:id="rId13"/>
              </p:custDataLst>
            </p:nvPr>
          </p:nvSpPr>
          <p:spPr>
            <a:xfrm>
              <a:off x="7067550" y="6581880"/>
              <a:ext cx="158751" cy="9421"/>
            </a:xfrm>
            <a:custGeom>
              <a:avLst/>
              <a:gdLst/>
              <a:ahLst/>
              <a:cxnLst/>
              <a:rect l="0" t="0" r="0" b="0"/>
              <a:pathLst>
                <a:path w="158751" h="9421">
                  <a:moveTo>
                    <a:pt x="0" y="9420"/>
                  </a:moveTo>
                  <a:lnTo>
                    <a:pt x="0" y="9420"/>
                  </a:lnTo>
                  <a:lnTo>
                    <a:pt x="6480" y="8715"/>
                  </a:lnTo>
                  <a:lnTo>
                    <a:pt x="53877" y="0"/>
                  </a:lnTo>
                  <a:lnTo>
                    <a:pt x="100326" y="2254"/>
                  </a:lnTo>
                  <a:lnTo>
                    <a:pt x="146456" y="7326"/>
                  </a:lnTo>
                  <a:lnTo>
                    <a:pt x="158750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9" name="SMARTInkShape-3539"/>
            <p:cNvSpPr/>
            <p:nvPr>
              <p:custDataLst>
                <p:tags r:id="rId14"/>
              </p:custDataLst>
            </p:nvPr>
          </p:nvSpPr>
          <p:spPr>
            <a:xfrm>
              <a:off x="7073900" y="66548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10139" y="14686"/>
                  </a:lnTo>
                  <a:lnTo>
                    <a:pt x="46709" y="9590"/>
                  </a:lnTo>
                  <a:lnTo>
                    <a:pt x="93332" y="3940"/>
                  </a:lnTo>
                  <a:lnTo>
                    <a:pt x="137250" y="116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50" name="SMARTInkShape-3540"/>
            <p:cNvSpPr/>
            <p:nvPr>
              <p:custDataLst>
                <p:tags r:id="rId15"/>
              </p:custDataLst>
            </p:nvPr>
          </p:nvSpPr>
          <p:spPr>
            <a:xfrm>
              <a:off x="7379281" y="6369983"/>
              <a:ext cx="475670" cy="359218"/>
            </a:xfrm>
            <a:custGeom>
              <a:avLst/>
              <a:gdLst/>
              <a:ahLst/>
              <a:cxnLst/>
              <a:rect l="0" t="0" r="0" b="0"/>
              <a:pathLst>
                <a:path w="475670" h="359218">
                  <a:moveTo>
                    <a:pt x="18469" y="278467"/>
                  </a:moveTo>
                  <a:lnTo>
                    <a:pt x="18469" y="278467"/>
                  </a:lnTo>
                  <a:lnTo>
                    <a:pt x="23538" y="284241"/>
                  </a:lnTo>
                  <a:lnTo>
                    <a:pt x="50602" y="326802"/>
                  </a:lnTo>
                  <a:lnTo>
                    <a:pt x="62690" y="351903"/>
                  </a:lnTo>
                  <a:lnTo>
                    <a:pt x="67969" y="359217"/>
                  </a:lnTo>
                  <a:lnTo>
                    <a:pt x="70573" y="354572"/>
                  </a:lnTo>
                  <a:lnTo>
                    <a:pt x="77993" y="324230"/>
                  </a:lnTo>
                  <a:lnTo>
                    <a:pt x="76439" y="294103"/>
                  </a:lnTo>
                  <a:lnTo>
                    <a:pt x="71045" y="255078"/>
                  </a:lnTo>
                  <a:lnTo>
                    <a:pt x="67630" y="231830"/>
                  </a:lnTo>
                  <a:lnTo>
                    <a:pt x="63944" y="207159"/>
                  </a:lnTo>
                  <a:lnTo>
                    <a:pt x="56084" y="160932"/>
                  </a:lnTo>
                  <a:lnTo>
                    <a:pt x="47179" y="120396"/>
                  </a:lnTo>
                  <a:lnTo>
                    <a:pt x="30268" y="79153"/>
                  </a:lnTo>
                  <a:lnTo>
                    <a:pt x="0" y="37876"/>
                  </a:lnTo>
                  <a:lnTo>
                    <a:pt x="43440" y="35378"/>
                  </a:lnTo>
                  <a:lnTo>
                    <a:pt x="80367" y="30728"/>
                  </a:lnTo>
                  <a:lnTo>
                    <a:pt x="125000" y="21605"/>
                  </a:lnTo>
                  <a:lnTo>
                    <a:pt x="150873" y="17619"/>
                  </a:lnTo>
                  <a:lnTo>
                    <a:pt x="178705" y="14258"/>
                  </a:lnTo>
                  <a:lnTo>
                    <a:pt x="207843" y="11310"/>
                  </a:lnTo>
                  <a:lnTo>
                    <a:pt x="238557" y="8640"/>
                  </a:lnTo>
                  <a:lnTo>
                    <a:pt x="270322" y="6155"/>
                  </a:lnTo>
                  <a:lnTo>
                    <a:pt x="302787" y="3792"/>
                  </a:lnTo>
                  <a:lnTo>
                    <a:pt x="331488" y="2216"/>
                  </a:lnTo>
                  <a:lnTo>
                    <a:pt x="357675" y="1167"/>
                  </a:lnTo>
                  <a:lnTo>
                    <a:pt x="402766" y="0"/>
                  </a:lnTo>
                  <a:lnTo>
                    <a:pt x="448424" y="49"/>
                  </a:lnTo>
                  <a:lnTo>
                    <a:pt x="475669" y="5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" name="Ink 2"/>
              <p14:cNvContentPartPr/>
              <p14:nvPr/>
            </p14:nvContentPartPr>
            <p14:xfrm>
              <a:off x="1117640" y="6059080"/>
              <a:ext cx="9720" cy="18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99640" y="6041080"/>
                <a:ext cx="4572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27" name="SMARTInkShape-Group604"/>
          <p:cNvGrpSpPr/>
          <p:nvPr/>
        </p:nvGrpSpPr>
        <p:grpSpPr>
          <a:xfrm>
            <a:off x="6895133" y="3965666"/>
            <a:ext cx="540718" cy="790488"/>
            <a:chOff x="6895133" y="3965666"/>
            <a:chExt cx="540718" cy="790488"/>
          </a:xfrm>
        </p:grpSpPr>
        <p:sp>
          <p:nvSpPr>
            <p:cNvPr id="18023" name="SMARTInkShape-3541"/>
            <p:cNvSpPr/>
            <p:nvPr>
              <p:custDataLst>
                <p:tags r:id="rId76"/>
              </p:custDataLst>
            </p:nvPr>
          </p:nvSpPr>
          <p:spPr>
            <a:xfrm>
              <a:off x="6916473" y="3965666"/>
              <a:ext cx="392378" cy="441516"/>
            </a:xfrm>
            <a:custGeom>
              <a:avLst/>
              <a:gdLst/>
              <a:ahLst/>
              <a:cxnLst/>
              <a:rect l="0" t="0" r="0" b="0"/>
              <a:pathLst>
                <a:path w="392378" h="441516">
                  <a:moveTo>
                    <a:pt x="5027" y="269784"/>
                  </a:moveTo>
                  <a:lnTo>
                    <a:pt x="5027" y="269784"/>
                  </a:lnTo>
                  <a:lnTo>
                    <a:pt x="1656" y="269784"/>
                  </a:lnTo>
                  <a:lnTo>
                    <a:pt x="0" y="277310"/>
                  </a:lnTo>
                  <a:lnTo>
                    <a:pt x="676" y="291473"/>
                  </a:lnTo>
                  <a:lnTo>
                    <a:pt x="12608" y="336941"/>
                  </a:lnTo>
                  <a:lnTo>
                    <a:pt x="24441" y="378818"/>
                  </a:lnTo>
                  <a:lnTo>
                    <a:pt x="35002" y="416860"/>
                  </a:lnTo>
                  <a:lnTo>
                    <a:pt x="41522" y="441515"/>
                  </a:lnTo>
                  <a:lnTo>
                    <a:pt x="42763" y="441421"/>
                  </a:lnTo>
                  <a:lnTo>
                    <a:pt x="46022" y="435673"/>
                  </a:lnTo>
                  <a:lnTo>
                    <a:pt x="48453" y="396939"/>
                  </a:lnTo>
                  <a:lnTo>
                    <a:pt x="49021" y="356636"/>
                  </a:lnTo>
                  <a:lnTo>
                    <a:pt x="49174" y="334036"/>
                  </a:lnTo>
                  <a:lnTo>
                    <a:pt x="48569" y="308385"/>
                  </a:lnTo>
                  <a:lnTo>
                    <a:pt x="47460" y="280702"/>
                  </a:lnTo>
                  <a:lnTo>
                    <a:pt x="46015" y="251662"/>
                  </a:lnTo>
                  <a:lnTo>
                    <a:pt x="44347" y="223836"/>
                  </a:lnTo>
                  <a:lnTo>
                    <a:pt x="42529" y="196818"/>
                  </a:lnTo>
                  <a:lnTo>
                    <a:pt x="40612" y="170340"/>
                  </a:lnTo>
                  <a:lnTo>
                    <a:pt x="34720" y="129631"/>
                  </a:lnTo>
                  <a:lnTo>
                    <a:pt x="29111" y="88557"/>
                  </a:lnTo>
                  <a:lnTo>
                    <a:pt x="29550" y="79116"/>
                  </a:lnTo>
                  <a:lnTo>
                    <a:pt x="39445" y="61100"/>
                  </a:lnTo>
                  <a:lnTo>
                    <a:pt x="47023" y="52345"/>
                  </a:lnTo>
                  <a:lnTo>
                    <a:pt x="91397" y="26538"/>
                  </a:lnTo>
                  <a:lnTo>
                    <a:pt x="136783" y="13273"/>
                  </a:lnTo>
                  <a:lnTo>
                    <a:pt x="162713" y="7760"/>
                  </a:lnTo>
                  <a:lnTo>
                    <a:pt x="189879" y="4084"/>
                  </a:lnTo>
                  <a:lnTo>
                    <a:pt x="217867" y="1634"/>
                  </a:lnTo>
                  <a:lnTo>
                    <a:pt x="246404" y="0"/>
                  </a:lnTo>
                  <a:lnTo>
                    <a:pt x="271778" y="323"/>
                  </a:lnTo>
                  <a:lnTo>
                    <a:pt x="316905" y="4444"/>
                  </a:lnTo>
                  <a:lnTo>
                    <a:pt x="364527" y="14697"/>
                  </a:lnTo>
                  <a:lnTo>
                    <a:pt x="392377" y="2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4" name="SMARTInkShape-3542"/>
            <p:cNvSpPr/>
            <p:nvPr>
              <p:custDataLst>
                <p:tags r:id="rId77"/>
              </p:custDataLst>
            </p:nvPr>
          </p:nvSpPr>
          <p:spPr>
            <a:xfrm>
              <a:off x="7086600" y="4116443"/>
              <a:ext cx="113009" cy="195613"/>
            </a:xfrm>
            <a:custGeom>
              <a:avLst/>
              <a:gdLst/>
              <a:ahLst/>
              <a:cxnLst/>
              <a:rect l="0" t="0" r="0" b="0"/>
              <a:pathLst>
                <a:path w="113009" h="195613">
                  <a:moveTo>
                    <a:pt x="19050" y="17407"/>
                  </a:moveTo>
                  <a:lnTo>
                    <a:pt x="19050" y="17407"/>
                  </a:lnTo>
                  <a:lnTo>
                    <a:pt x="27889" y="3101"/>
                  </a:lnTo>
                  <a:lnTo>
                    <a:pt x="35678" y="465"/>
                  </a:lnTo>
                  <a:lnTo>
                    <a:pt x="44785" y="0"/>
                  </a:lnTo>
                  <a:lnTo>
                    <a:pt x="51183" y="2144"/>
                  </a:lnTo>
                  <a:lnTo>
                    <a:pt x="56380" y="9213"/>
                  </a:lnTo>
                  <a:lnTo>
                    <a:pt x="65464" y="27626"/>
                  </a:lnTo>
                  <a:lnTo>
                    <a:pt x="66019" y="36295"/>
                  </a:lnTo>
                  <a:lnTo>
                    <a:pt x="60627" y="53358"/>
                  </a:lnTo>
                  <a:lnTo>
                    <a:pt x="51988" y="66578"/>
                  </a:lnTo>
                  <a:lnTo>
                    <a:pt x="55090" y="71246"/>
                  </a:lnTo>
                  <a:lnTo>
                    <a:pt x="57894" y="74466"/>
                  </a:lnTo>
                  <a:lnTo>
                    <a:pt x="98522" y="98508"/>
                  </a:lnTo>
                  <a:lnTo>
                    <a:pt x="109940" y="117257"/>
                  </a:lnTo>
                  <a:lnTo>
                    <a:pt x="113008" y="136441"/>
                  </a:lnTo>
                  <a:lnTo>
                    <a:pt x="107175" y="159999"/>
                  </a:lnTo>
                  <a:lnTo>
                    <a:pt x="98434" y="172738"/>
                  </a:lnTo>
                  <a:lnTo>
                    <a:pt x="86081" y="183104"/>
                  </a:lnTo>
                  <a:lnTo>
                    <a:pt x="68833" y="192415"/>
                  </a:lnTo>
                  <a:lnTo>
                    <a:pt x="49407" y="195612"/>
                  </a:lnTo>
                  <a:lnTo>
                    <a:pt x="24281" y="193445"/>
                  </a:lnTo>
                  <a:lnTo>
                    <a:pt x="9782" y="188335"/>
                  </a:lnTo>
                  <a:lnTo>
                    <a:pt x="0" y="18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5" name="SMARTInkShape-3543"/>
            <p:cNvSpPr/>
            <p:nvPr>
              <p:custDataLst>
                <p:tags r:id="rId78"/>
              </p:custDataLst>
            </p:nvPr>
          </p:nvSpPr>
          <p:spPr>
            <a:xfrm>
              <a:off x="6895133" y="4392156"/>
              <a:ext cx="540718" cy="59195"/>
            </a:xfrm>
            <a:custGeom>
              <a:avLst/>
              <a:gdLst/>
              <a:ahLst/>
              <a:cxnLst/>
              <a:rect l="0" t="0" r="0" b="0"/>
              <a:pathLst>
                <a:path w="540718" h="59195">
                  <a:moveTo>
                    <a:pt x="7317" y="59194"/>
                  </a:moveTo>
                  <a:lnTo>
                    <a:pt x="7317" y="59194"/>
                  </a:lnTo>
                  <a:lnTo>
                    <a:pt x="575" y="55823"/>
                  </a:lnTo>
                  <a:lnTo>
                    <a:pt x="0" y="54125"/>
                  </a:lnTo>
                  <a:lnTo>
                    <a:pt x="1027" y="52286"/>
                  </a:lnTo>
                  <a:lnTo>
                    <a:pt x="3125" y="50355"/>
                  </a:lnTo>
                  <a:lnTo>
                    <a:pt x="50573" y="41482"/>
                  </a:lnTo>
                  <a:lnTo>
                    <a:pt x="94510" y="34623"/>
                  </a:lnTo>
                  <a:lnTo>
                    <a:pt x="121184" y="30819"/>
                  </a:lnTo>
                  <a:lnTo>
                    <a:pt x="150257" y="26872"/>
                  </a:lnTo>
                  <a:lnTo>
                    <a:pt x="180927" y="22829"/>
                  </a:lnTo>
                  <a:lnTo>
                    <a:pt x="213368" y="18722"/>
                  </a:lnTo>
                  <a:lnTo>
                    <a:pt x="246990" y="14574"/>
                  </a:lnTo>
                  <a:lnTo>
                    <a:pt x="281399" y="10397"/>
                  </a:lnTo>
                  <a:lnTo>
                    <a:pt x="314921" y="6907"/>
                  </a:lnTo>
                  <a:lnTo>
                    <a:pt x="347853" y="3875"/>
                  </a:lnTo>
                  <a:lnTo>
                    <a:pt x="380390" y="1148"/>
                  </a:lnTo>
                  <a:lnTo>
                    <a:pt x="409138" y="36"/>
                  </a:lnTo>
                  <a:lnTo>
                    <a:pt x="435359" y="0"/>
                  </a:lnTo>
                  <a:lnTo>
                    <a:pt x="479780" y="1841"/>
                  </a:lnTo>
                  <a:lnTo>
                    <a:pt x="521093" y="6138"/>
                  </a:lnTo>
                  <a:lnTo>
                    <a:pt x="540717" y="8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6" name="SMARTInkShape-3544"/>
            <p:cNvSpPr/>
            <p:nvPr>
              <p:custDataLst>
                <p:tags r:id="rId79"/>
              </p:custDataLst>
            </p:nvPr>
          </p:nvSpPr>
          <p:spPr>
            <a:xfrm>
              <a:off x="7043947" y="4476750"/>
              <a:ext cx="178750" cy="279404"/>
            </a:xfrm>
            <a:custGeom>
              <a:avLst/>
              <a:gdLst/>
              <a:ahLst/>
              <a:cxnLst/>
              <a:rect l="0" t="0" r="0" b="0"/>
              <a:pathLst>
                <a:path w="178750" h="279404">
                  <a:moveTo>
                    <a:pt x="131553" y="101600"/>
                  </a:moveTo>
                  <a:lnTo>
                    <a:pt x="131553" y="101600"/>
                  </a:lnTo>
                  <a:lnTo>
                    <a:pt x="92829" y="78456"/>
                  </a:lnTo>
                  <a:lnTo>
                    <a:pt x="57764" y="67185"/>
                  </a:lnTo>
                  <a:lnTo>
                    <a:pt x="40667" y="65138"/>
                  </a:lnTo>
                  <a:lnTo>
                    <a:pt x="25542" y="67991"/>
                  </a:lnTo>
                  <a:lnTo>
                    <a:pt x="12470" y="74668"/>
                  </a:lnTo>
                  <a:lnTo>
                    <a:pt x="1956" y="84691"/>
                  </a:lnTo>
                  <a:lnTo>
                    <a:pt x="0" y="90327"/>
                  </a:lnTo>
                  <a:lnTo>
                    <a:pt x="1587" y="102234"/>
                  </a:lnTo>
                  <a:lnTo>
                    <a:pt x="16406" y="116463"/>
                  </a:lnTo>
                  <a:lnTo>
                    <a:pt x="54396" y="142223"/>
                  </a:lnTo>
                  <a:lnTo>
                    <a:pt x="99519" y="172198"/>
                  </a:lnTo>
                  <a:lnTo>
                    <a:pt x="142287" y="201540"/>
                  </a:lnTo>
                  <a:lnTo>
                    <a:pt x="155642" y="210560"/>
                  </a:lnTo>
                  <a:lnTo>
                    <a:pt x="163840" y="220101"/>
                  </a:lnTo>
                  <a:lnTo>
                    <a:pt x="171068" y="240111"/>
                  </a:lnTo>
                  <a:lnTo>
                    <a:pt x="169185" y="248973"/>
                  </a:lnTo>
                  <a:lnTo>
                    <a:pt x="157686" y="264466"/>
                  </a:lnTo>
                  <a:lnTo>
                    <a:pt x="137053" y="274644"/>
                  </a:lnTo>
                  <a:lnTo>
                    <a:pt x="110714" y="279403"/>
                  </a:lnTo>
                  <a:lnTo>
                    <a:pt x="80193" y="276814"/>
                  </a:lnTo>
                  <a:lnTo>
                    <a:pt x="41390" y="260681"/>
                  </a:lnTo>
                  <a:lnTo>
                    <a:pt x="24217" y="244034"/>
                  </a:lnTo>
                  <a:lnTo>
                    <a:pt x="17662" y="234656"/>
                  </a:lnTo>
                  <a:lnTo>
                    <a:pt x="16114" y="224877"/>
                  </a:lnTo>
                  <a:lnTo>
                    <a:pt x="21921" y="204603"/>
                  </a:lnTo>
                  <a:lnTo>
                    <a:pt x="41057" y="166613"/>
                  </a:lnTo>
                  <a:lnTo>
                    <a:pt x="78085" y="130819"/>
                  </a:lnTo>
                  <a:lnTo>
                    <a:pt x="121433" y="94500"/>
                  </a:lnTo>
                  <a:lnTo>
                    <a:pt x="167366" y="55146"/>
                  </a:lnTo>
                  <a:lnTo>
                    <a:pt x="178749" y="40031"/>
                  </a:lnTo>
                  <a:lnTo>
                    <a:pt x="178539" y="33743"/>
                  </a:lnTo>
                  <a:lnTo>
                    <a:pt x="174871" y="28140"/>
                  </a:lnTo>
                  <a:lnTo>
                    <a:pt x="159978" y="18151"/>
                  </a:lnTo>
                  <a:lnTo>
                    <a:pt x="1125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30" name="SMARTInkShape-Group605"/>
          <p:cNvGrpSpPr/>
          <p:nvPr/>
        </p:nvGrpSpPr>
        <p:grpSpPr>
          <a:xfrm>
            <a:off x="5909914" y="4330700"/>
            <a:ext cx="224187" cy="100718"/>
            <a:chOff x="5909914" y="4330700"/>
            <a:chExt cx="224187" cy="100718"/>
          </a:xfrm>
        </p:grpSpPr>
        <p:sp>
          <p:nvSpPr>
            <p:cNvPr id="18028" name="SMARTInkShape-3545"/>
            <p:cNvSpPr/>
            <p:nvPr>
              <p:custDataLst>
                <p:tags r:id="rId74"/>
              </p:custDataLst>
            </p:nvPr>
          </p:nvSpPr>
          <p:spPr>
            <a:xfrm>
              <a:off x="5918200" y="43307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3369" y="6841"/>
                  </a:lnTo>
                  <a:lnTo>
                    <a:pt x="75014" y="304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9" name="SMARTInkShape-3546"/>
            <p:cNvSpPr/>
            <p:nvPr>
              <p:custDataLst>
                <p:tags r:id="rId75"/>
              </p:custDataLst>
            </p:nvPr>
          </p:nvSpPr>
          <p:spPr>
            <a:xfrm>
              <a:off x="5909914" y="4394200"/>
              <a:ext cx="224187" cy="37218"/>
            </a:xfrm>
            <a:custGeom>
              <a:avLst/>
              <a:gdLst/>
              <a:ahLst/>
              <a:cxnLst/>
              <a:rect l="0" t="0" r="0" b="0"/>
              <a:pathLst>
                <a:path w="224187" h="37218">
                  <a:moveTo>
                    <a:pt x="27336" y="31750"/>
                  </a:moveTo>
                  <a:lnTo>
                    <a:pt x="27336" y="31750"/>
                  </a:lnTo>
                  <a:lnTo>
                    <a:pt x="0" y="37217"/>
                  </a:lnTo>
                  <a:lnTo>
                    <a:pt x="36177" y="27787"/>
                  </a:lnTo>
                  <a:lnTo>
                    <a:pt x="78067" y="20346"/>
                  </a:lnTo>
                  <a:lnTo>
                    <a:pt x="104195" y="16385"/>
                  </a:lnTo>
                  <a:lnTo>
                    <a:pt x="132903" y="12335"/>
                  </a:lnTo>
                  <a:lnTo>
                    <a:pt x="163330" y="8224"/>
                  </a:lnTo>
                  <a:lnTo>
                    <a:pt x="224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45" name="SMARTInkShape-Group606"/>
          <p:cNvGrpSpPr/>
          <p:nvPr/>
        </p:nvGrpSpPr>
        <p:grpSpPr>
          <a:xfrm>
            <a:off x="3949700" y="3962400"/>
            <a:ext cx="1244601" cy="909348"/>
            <a:chOff x="3949700" y="3962400"/>
            <a:chExt cx="1244601" cy="909348"/>
          </a:xfrm>
        </p:grpSpPr>
        <p:sp>
          <p:nvSpPr>
            <p:cNvPr id="18031" name="SMARTInkShape-3547"/>
            <p:cNvSpPr/>
            <p:nvPr>
              <p:custDataLst>
                <p:tags r:id="rId60"/>
              </p:custDataLst>
            </p:nvPr>
          </p:nvSpPr>
          <p:spPr>
            <a:xfrm>
              <a:off x="3949700" y="3962400"/>
              <a:ext cx="1219201" cy="909348"/>
            </a:xfrm>
            <a:custGeom>
              <a:avLst/>
              <a:gdLst/>
              <a:ahLst/>
              <a:cxnLst/>
              <a:rect l="0" t="0" r="0" b="0"/>
              <a:pathLst>
                <a:path w="1219201" h="909348">
                  <a:moveTo>
                    <a:pt x="0" y="704850"/>
                  </a:moveTo>
                  <a:lnTo>
                    <a:pt x="0" y="704850"/>
                  </a:lnTo>
                  <a:lnTo>
                    <a:pt x="705" y="747523"/>
                  </a:lnTo>
                  <a:lnTo>
                    <a:pt x="3371" y="785669"/>
                  </a:lnTo>
                  <a:lnTo>
                    <a:pt x="12552" y="822849"/>
                  </a:lnTo>
                  <a:lnTo>
                    <a:pt x="26039" y="856778"/>
                  </a:lnTo>
                  <a:lnTo>
                    <a:pt x="53931" y="903645"/>
                  </a:lnTo>
                  <a:lnTo>
                    <a:pt x="59238" y="909347"/>
                  </a:lnTo>
                  <a:lnTo>
                    <a:pt x="64186" y="908914"/>
                  </a:lnTo>
                  <a:lnTo>
                    <a:pt x="68896" y="904392"/>
                  </a:lnTo>
                  <a:lnTo>
                    <a:pt x="73447" y="897145"/>
                  </a:lnTo>
                  <a:lnTo>
                    <a:pt x="80385" y="864633"/>
                  </a:lnTo>
                  <a:lnTo>
                    <a:pt x="83224" y="843122"/>
                  </a:lnTo>
                  <a:lnTo>
                    <a:pt x="84410" y="816787"/>
                  </a:lnTo>
                  <a:lnTo>
                    <a:pt x="84496" y="787236"/>
                  </a:lnTo>
                  <a:lnTo>
                    <a:pt x="83847" y="755540"/>
                  </a:lnTo>
                  <a:lnTo>
                    <a:pt x="82004" y="718888"/>
                  </a:lnTo>
                  <a:lnTo>
                    <a:pt x="79363" y="678931"/>
                  </a:lnTo>
                  <a:lnTo>
                    <a:pt x="76192" y="636770"/>
                  </a:lnTo>
                  <a:lnTo>
                    <a:pt x="74078" y="593847"/>
                  </a:lnTo>
                  <a:lnTo>
                    <a:pt x="72669" y="550415"/>
                  </a:lnTo>
                  <a:lnTo>
                    <a:pt x="71729" y="506643"/>
                  </a:lnTo>
                  <a:lnTo>
                    <a:pt x="69692" y="466878"/>
                  </a:lnTo>
                  <a:lnTo>
                    <a:pt x="66922" y="429786"/>
                  </a:lnTo>
                  <a:lnTo>
                    <a:pt x="63665" y="394474"/>
                  </a:lnTo>
                  <a:lnTo>
                    <a:pt x="61494" y="362466"/>
                  </a:lnTo>
                  <a:lnTo>
                    <a:pt x="60046" y="332661"/>
                  </a:lnTo>
                  <a:lnTo>
                    <a:pt x="59081" y="304324"/>
                  </a:lnTo>
                  <a:lnTo>
                    <a:pt x="56126" y="259668"/>
                  </a:lnTo>
                  <a:lnTo>
                    <a:pt x="53873" y="224769"/>
                  </a:lnTo>
                  <a:lnTo>
                    <a:pt x="55223" y="197499"/>
                  </a:lnTo>
                  <a:lnTo>
                    <a:pt x="62216" y="185288"/>
                  </a:lnTo>
                  <a:lnTo>
                    <a:pt x="86918" y="162313"/>
                  </a:lnTo>
                  <a:lnTo>
                    <a:pt x="108745" y="151248"/>
                  </a:lnTo>
                  <a:lnTo>
                    <a:pt x="135997" y="140343"/>
                  </a:lnTo>
                  <a:lnTo>
                    <a:pt x="166865" y="129545"/>
                  </a:lnTo>
                  <a:lnTo>
                    <a:pt x="207199" y="119524"/>
                  </a:lnTo>
                  <a:lnTo>
                    <a:pt x="253843" y="110022"/>
                  </a:lnTo>
                  <a:lnTo>
                    <a:pt x="304695" y="100865"/>
                  </a:lnTo>
                  <a:lnTo>
                    <a:pt x="362586" y="91232"/>
                  </a:lnTo>
                  <a:lnTo>
                    <a:pt x="425168" y="81282"/>
                  </a:lnTo>
                  <a:lnTo>
                    <a:pt x="490879" y="71122"/>
                  </a:lnTo>
                  <a:lnTo>
                    <a:pt x="560086" y="60820"/>
                  </a:lnTo>
                  <a:lnTo>
                    <a:pt x="631624" y="50424"/>
                  </a:lnTo>
                  <a:lnTo>
                    <a:pt x="704716" y="39966"/>
                  </a:lnTo>
                  <a:lnTo>
                    <a:pt x="778139" y="31583"/>
                  </a:lnTo>
                  <a:lnTo>
                    <a:pt x="851781" y="24583"/>
                  </a:lnTo>
                  <a:lnTo>
                    <a:pt x="925571" y="18505"/>
                  </a:lnTo>
                  <a:lnTo>
                    <a:pt x="990991" y="13748"/>
                  </a:lnTo>
                  <a:lnTo>
                    <a:pt x="1050833" y="9871"/>
                  </a:lnTo>
                  <a:lnTo>
                    <a:pt x="1106955" y="6581"/>
                  </a:lnTo>
                  <a:lnTo>
                    <a:pt x="1144370" y="4387"/>
                  </a:lnTo>
                  <a:lnTo>
                    <a:pt x="1219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2" name="SMARTInkShape-3548"/>
            <p:cNvSpPr/>
            <p:nvPr>
              <p:custDataLst>
                <p:tags r:id="rId61"/>
              </p:custDataLst>
            </p:nvPr>
          </p:nvSpPr>
          <p:spPr>
            <a:xfrm>
              <a:off x="4191000" y="4249686"/>
              <a:ext cx="133842" cy="169915"/>
            </a:xfrm>
            <a:custGeom>
              <a:avLst/>
              <a:gdLst/>
              <a:ahLst/>
              <a:cxnLst/>
              <a:rect l="0" t="0" r="0" b="0"/>
              <a:pathLst>
                <a:path w="133842" h="169915">
                  <a:moveTo>
                    <a:pt x="0" y="42914"/>
                  </a:moveTo>
                  <a:lnTo>
                    <a:pt x="0" y="42914"/>
                  </a:lnTo>
                  <a:lnTo>
                    <a:pt x="0" y="22520"/>
                  </a:lnTo>
                  <a:lnTo>
                    <a:pt x="3763" y="15976"/>
                  </a:lnTo>
                  <a:lnTo>
                    <a:pt x="6742" y="12255"/>
                  </a:lnTo>
                  <a:lnTo>
                    <a:pt x="27789" y="3647"/>
                  </a:lnTo>
                  <a:lnTo>
                    <a:pt x="52997" y="0"/>
                  </a:lnTo>
                  <a:lnTo>
                    <a:pt x="78341" y="5661"/>
                  </a:lnTo>
                  <a:lnTo>
                    <a:pt x="83977" y="9612"/>
                  </a:lnTo>
                  <a:lnTo>
                    <a:pt x="87735" y="14362"/>
                  </a:lnTo>
                  <a:lnTo>
                    <a:pt x="90240" y="19646"/>
                  </a:lnTo>
                  <a:lnTo>
                    <a:pt x="90498" y="25286"/>
                  </a:lnTo>
                  <a:lnTo>
                    <a:pt x="87023" y="37196"/>
                  </a:lnTo>
                  <a:lnTo>
                    <a:pt x="71206" y="59608"/>
                  </a:lnTo>
                  <a:lnTo>
                    <a:pt x="66925" y="65150"/>
                  </a:lnTo>
                  <a:lnTo>
                    <a:pt x="65022" y="69965"/>
                  </a:lnTo>
                  <a:lnTo>
                    <a:pt x="65220" y="71531"/>
                  </a:lnTo>
                  <a:lnTo>
                    <a:pt x="66058" y="72575"/>
                  </a:lnTo>
                  <a:lnTo>
                    <a:pt x="68869" y="73735"/>
                  </a:lnTo>
                  <a:lnTo>
                    <a:pt x="102388" y="83466"/>
                  </a:lnTo>
                  <a:lnTo>
                    <a:pt x="120883" y="96322"/>
                  </a:lnTo>
                  <a:lnTo>
                    <a:pt x="133027" y="110165"/>
                  </a:lnTo>
                  <a:lnTo>
                    <a:pt x="133841" y="115265"/>
                  </a:lnTo>
                  <a:lnTo>
                    <a:pt x="130981" y="126576"/>
                  </a:lnTo>
                  <a:lnTo>
                    <a:pt x="119362" y="138658"/>
                  </a:lnTo>
                  <a:lnTo>
                    <a:pt x="91105" y="155479"/>
                  </a:lnTo>
                  <a:lnTo>
                    <a:pt x="68007" y="163498"/>
                  </a:lnTo>
                  <a:lnTo>
                    <a:pt x="19050" y="169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3" name="SMARTInkShape-3549"/>
            <p:cNvSpPr/>
            <p:nvPr>
              <p:custDataLst>
                <p:tags r:id="rId62"/>
              </p:custDataLst>
            </p:nvPr>
          </p:nvSpPr>
          <p:spPr>
            <a:xfrm>
              <a:off x="4166619" y="4451350"/>
              <a:ext cx="145032" cy="31751"/>
            </a:xfrm>
            <a:custGeom>
              <a:avLst/>
              <a:gdLst/>
              <a:ahLst/>
              <a:cxnLst/>
              <a:rect l="0" t="0" r="0" b="0"/>
              <a:pathLst>
                <a:path w="145032" h="31751">
                  <a:moveTo>
                    <a:pt x="11681" y="31750"/>
                  </a:moveTo>
                  <a:lnTo>
                    <a:pt x="11681" y="31750"/>
                  </a:lnTo>
                  <a:lnTo>
                    <a:pt x="1568" y="31750"/>
                  </a:lnTo>
                  <a:lnTo>
                    <a:pt x="0" y="31044"/>
                  </a:lnTo>
                  <a:lnTo>
                    <a:pt x="366" y="29868"/>
                  </a:lnTo>
                  <a:lnTo>
                    <a:pt x="2021" y="28379"/>
                  </a:lnTo>
                  <a:lnTo>
                    <a:pt x="47135" y="13452"/>
                  </a:lnTo>
                  <a:lnTo>
                    <a:pt x="85999" y="5083"/>
                  </a:lnTo>
                  <a:lnTo>
                    <a:pt x="129712" y="1003"/>
                  </a:lnTo>
                  <a:lnTo>
                    <a:pt x="145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4" name="SMARTInkShape-3550"/>
            <p:cNvSpPr/>
            <p:nvPr>
              <p:custDataLst>
                <p:tags r:id="rId63"/>
              </p:custDataLst>
            </p:nvPr>
          </p:nvSpPr>
          <p:spPr>
            <a:xfrm>
              <a:off x="4230697" y="4503033"/>
              <a:ext cx="93654" cy="149069"/>
            </a:xfrm>
            <a:custGeom>
              <a:avLst/>
              <a:gdLst/>
              <a:ahLst/>
              <a:cxnLst/>
              <a:rect l="0" t="0" r="0" b="0"/>
              <a:pathLst>
                <a:path w="93654" h="149069">
                  <a:moveTo>
                    <a:pt x="55553" y="5467"/>
                  </a:moveTo>
                  <a:lnTo>
                    <a:pt x="55553" y="5467"/>
                  </a:lnTo>
                  <a:lnTo>
                    <a:pt x="47530" y="1103"/>
                  </a:lnTo>
                  <a:lnTo>
                    <a:pt x="47383" y="441"/>
                  </a:lnTo>
                  <a:lnTo>
                    <a:pt x="47989" y="0"/>
                  </a:lnTo>
                  <a:lnTo>
                    <a:pt x="48663" y="3273"/>
                  </a:lnTo>
                  <a:lnTo>
                    <a:pt x="48843" y="6120"/>
                  </a:lnTo>
                  <a:lnTo>
                    <a:pt x="31884" y="53411"/>
                  </a:lnTo>
                  <a:lnTo>
                    <a:pt x="12890" y="99757"/>
                  </a:lnTo>
                  <a:lnTo>
                    <a:pt x="0" y="143250"/>
                  </a:lnTo>
                  <a:lnTo>
                    <a:pt x="173" y="146006"/>
                  </a:lnTo>
                  <a:lnTo>
                    <a:pt x="994" y="147842"/>
                  </a:lnTo>
                  <a:lnTo>
                    <a:pt x="2247" y="149068"/>
                  </a:lnTo>
                  <a:lnTo>
                    <a:pt x="46628" y="142464"/>
                  </a:lnTo>
                  <a:lnTo>
                    <a:pt x="93653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5" name="SMARTInkShape-3551"/>
            <p:cNvSpPr/>
            <p:nvPr>
              <p:custDataLst>
                <p:tags r:id="rId64"/>
              </p:custDataLst>
            </p:nvPr>
          </p:nvSpPr>
          <p:spPr>
            <a:xfrm>
              <a:off x="4349750" y="45783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8510" y="43738"/>
                  </a:lnTo>
                  <a:lnTo>
                    <a:pt x="6634" y="8822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6" name="SMARTInkShape-3552"/>
            <p:cNvSpPr/>
            <p:nvPr>
              <p:custDataLst>
                <p:tags r:id="rId65"/>
              </p:custDataLst>
            </p:nvPr>
          </p:nvSpPr>
          <p:spPr>
            <a:xfrm>
              <a:off x="4419600" y="4432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7" name="SMARTInkShape-3553"/>
            <p:cNvSpPr/>
            <p:nvPr>
              <p:custDataLst>
                <p:tags r:id="rId66"/>
              </p:custDataLst>
            </p:nvPr>
          </p:nvSpPr>
          <p:spPr>
            <a:xfrm>
              <a:off x="4673600" y="4208229"/>
              <a:ext cx="25401" cy="71672"/>
            </a:xfrm>
            <a:custGeom>
              <a:avLst/>
              <a:gdLst/>
              <a:ahLst/>
              <a:cxnLst/>
              <a:rect l="0" t="0" r="0" b="0"/>
              <a:pathLst>
                <a:path w="25401" h="71672">
                  <a:moveTo>
                    <a:pt x="25400" y="8171"/>
                  </a:moveTo>
                  <a:lnTo>
                    <a:pt x="25400" y="8171"/>
                  </a:lnTo>
                  <a:lnTo>
                    <a:pt x="16672" y="148"/>
                  </a:lnTo>
                  <a:lnTo>
                    <a:pt x="15348" y="0"/>
                  </a:lnTo>
                  <a:lnTo>
                    <a:pt x="14465" y="607"/>
                  </a:lnTo>
                  <a:lnTo>
                    <a:pt x="6113" y="47180"/>
                  </a:lnTo>
                  <a:lnTo>
                    <a:pt x="0" y="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8" name="SMARTInkShape-3554"/>
            <p:cNvSpPr/>
            <p:nvPr>
              <p:custDataLst>
                <p:tags r:id="rId67"/>
              </p:custDataLst>
            </p:nvPr>
          </p:nvSpPr>
          <p:spPr>
            <a:xfrm>
              <a:off x="4543780" y="4425950"/>
              <a:ext cx="123471" cy="31751"/>
            </a:xfrm>
            <a:custGeom>
              <a:avLst/>
              <a:gdLst/>
              <a:ahLst/>
              <a:cxnLst/>
              <a:rect l="0" t="0" r="0" b="0"/>
              <a:pathLst>
                <a:path w="123471" h="31751">
                  <a:moveTo>
                    <a:pt x="21870" y="31750"/>
                  </a:moveTo>
                  <a:lnTo>
                    <a:pt x="21870" y="31750"/>
                  </a:lnTo>
                  <a:lnTo>
                    <a:pt x="0" y="31750"/>
                  </a:lnTo>
                  <a:lnTo>
                    <a:pt x="42246" y="19541"/>
                  </a:lnTo>
                  <a:lnTo>
                    <a:pt x="89526" y="7984"/>
                  </a:lnTo>
                  <a:lnTo>
                    <a:pt x="123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9" name="SMARTInkShape-3555"/>
            <p:cNvSpPr/>
            <p:nvPr>
              <p:custDataLst>
                <p:tags r:id="rId68"/>
              </p:custDataLst>
            </p:nvPr>
          </p:nvSpPr>
          <p:spPr>
            <a:xfrm>
              <a:off x="4648200" y="4476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0" name="SMARTInkShape-3556"/>
            <p:cNvSpPr/>
            <p:nvPr>
              <p:custDataLst>
                <p:tags r:id="rId69"/>
              </p:custDataLst>
            </p:nvPr>
          </p:nvSpPr>
          <p:spPr>
            <a:xfrm>
              <a:off x="4597779" y="4483100"/>
              <a:ext cx="75016" cy="234951"/>
            </a:xfrm>
            <a:custGeom>
              <a:avLst/>
              <a:gdLst/>
              <a:ahLst/>
              <a:cxnLst/>
              <a:rect l="0" t="0" r="0" b="0"/>
              <a:pathLst>
                <a:path w="75016" h="234951">
                  <a:moveTo>
                    <a:pt x="56771" y="0"/>
                  </a:moveTo>
                  <a:lnTo>
                    <a:pt x="56771" y="0"/>
                  </a:lnTo>
                  <a:lnTo>
                    <a:pt x="38879" y="40477"/>
                  </a:lnTo>
                  <a:lnTo>
                    <a:pt x="22926" y="81452"/>
                  </a:lnTo>
                  <a:lnTo>
                    <a:pt x="8276" y="125473"/>
                  </a:lnTo>
                  <a:lnTo>
                    <a:pt x="0" y="133043"/>
                  </a:lnTo>
                  <a:lnTo>
                    <a:pt x="26375" y="123206"/>
                  </a:lnTo>
                  <a:lnTo>
                    <a:pt x="65761" y="115282"/>
                  </a:lnTo>
                  <a:lnTo>
                    <a:pt x="67703" y="115660"/>
                  </a:lnTo>
                  <a:lnTo>
                    <a:pt x="71743" y="117962"/>
                  </a:lnTo>
                  <a:lnTo>
                    <a:pt x="73102" y="120269"/>
                  </a:lnTo>
                  <a:lnTo>
                    <a:pt x="75015" y="130964"/>
                  </a:lnTo>
                  <a:lnTo>
                    <a:pt x="73780" y="155065"/>
                  </a:lnTo>
                  <a:lnTo>
                    <a:pt x="67968" y="201552"/>
                  </a:lnTo>
                  <a:lnTo>
                    <a:pt x="6312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1" name="SMARTInkShape-3557"/>
            <p:cNvSpPr/>
            <p:nvPr>
              <p:custDataLst>
                <p:tags r:id="rId70"/>
              </p:custDataLst>
            </p:nvPr>
          </p:nvSpPr>
          <p:spPr>
            <a:xfrm>
              <a:off x="4828692" y="4386029"/>
              <a:ext cx="16359" cy="8172"/>
            </a:xfrm>
            <a:custGeom>
              <a:avLst/>
              <a:gdLst/>
              <a:ahLst/>
              <a:cxnLst/>
              <a:rect l="0" t="0" r="0" b="0"/>
              <a:pathLst>
                <a:path w="16359" h="8172">
                  <a:moveTo>
                    <a:pt x="3658" y="8171"/>
                  </a:moveTo>
                  <a:lnTo>
                    <a:pt x="3658" y="8171"/>
                  </a:lnTo>
                  <a:lnTo>
                    <a:pt x="287" y="1429"/>
                  </a:lnTo>
                  <a:lnTo>
                    <a:pt x="0" y="149"/>
                  </a:lnTo>
                  <a:lnTo>
                    <a:pt x="513" y="0"/>
                  </a:lnTo>
                  <a:lnTo>
                    <a:pt x="1562" y="607"/>
                  </a:lnTo>
                  <a:lnTo>
                    <a:pt x="16358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2" name="SMARTInkShape-3558"/>
            <p:cNvSpPr/>
            <p:nvPr>
              <p:custDataLst>
                <p:tags r:id="rId71"/>
              </p:custDataLst>
            </p:nvPr>
          </p:nvSpPr>
          <p:spPr>
            <a:xfrm>
              <a:off x="5054600" y="4159250"/>
              <a:ext cx="11233" cy="146051"/>
            </a:xfrm>
            <a:custGeom>
              <a:avLst/>
              <a:gdLst/>
              <a:ahLst/>
              <a:cxnLst/>
              <a:rect l="0" t="0" r="0" b="0"/>
              <a:pathLst>
                <a:path w="11233" h="1460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126" y="55275"/>
                  </a:lnTo>
                  <a:lnTo>
                    <a:pt x="11232" y="90931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3" name="SMARTInkShape-3559"/>
            <p:cNvSpPr/>
            <p:nvPr>
              <p:custDataLst>
                <p:tags r:id="rId72"/>
              </p:custDataLst>
            </p:nvPr>
          </p:nvSpPr>
          <p:spPr>
            <a:xfrm>
              <a:off x="5001980" y="4349750"/>
              <a:ext cx="192321" cy="22709"/>
            </a:xfrm>
            <a:custGeom>
              <a:avLst/>
              <a:gdLst/>
              <a:ahLst/>
              <a:cxnLst/>
              <a:rect l="0" t="0" r="0" b="0"/>
              <a:pathLst>
                <a:path w="192321" h="22709">
                  <a:moveTo>
                    <a:pt x="8170" y="19050"/>
                  </a:moveTo>
                  <a:lnTo>
                    <a:pt x="8170" y="19050"/>
                  </a:lnTo>
                  <a:lnTo>
                    <a:pt x="1428" y="22421"/>
                  </a:lnTo>
                  <a:lnTo>
                    <a:pt x="147" y="22708"/>
                  </a:lnTo>
                  <a:lnTo>
                    <a:pt x="0" y="22194"/>
                  </a:lnTo>
                  <a:lnTo>
                    <a:pt x="607" y="21146"/>
                  </a:lnTo>
                  <a:lnTo>
                    <a:pt x="37773" y="18053"/>
                  </a:lnTo>
                  <a:lnTo>
                    <a:pt x="82636" y="9739"/>
                  </a:lnTo>
                  <a:lnTo>
                    <a:pt x="115115" y="4799"/>
                  </a:lnTo>
                  <a:lnTo>
                    <a:pt x="161761" y="1422"/>
                  </a:lnTo>
                  <a:lnTo>
                    <a:pt x="192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4" name="SMARTInkShape-3560"/>
            <p:cNvSpPr/>
            <p:nvPr>
              <p:custDataLst>
                <p:tags r:id="rId73"/>
              </p:custDataLst>
            </p:nvPr>
          </p:nvSpPr>
          <p:spPr>
            <a:xfrm>
              <a:off x="5056933" y="4421006"/>
              <a:ext cx="86108" cy="239895"/>
            </a:xfrm>
            <a:custGeom>
              <a:avLst/>
              <a:gdLst/>
              <a:ahLst/>
              <a:cxnLst/>
              <a:rect l="0" t="0" r="0" b="0"/>
              <a:pathLst>
                <a:path w="86108" h="239895">
                  <a:moveTo>
                    <a:pt x="35767" y="17644"/>
                  </a:moveTo>
                  <a:lnTo>
                    <a:pt x="35767" y="17644"/>
                  </a:lnTo>
                  <a:lnTo>
                    <a:pt x="32396" y="10902"/>
                  </a:lnTo>
                  <a:lnTo>
                    <a:pt x="32109" y="8210"/>
                  </a:lnTo>
                  <a:lnTo>
                    <a:pt x="35146" y="0"/>
                  </a:lnTo>
                  <a:lnTo>
                    <a:pt x="35583" y="9124"/>
                  </a:lnTo>
                  <a:lnTo>
                    <a:pt x="25592" y="46378"/>
                  </a:lnTo>
                  <a:lnTo>
                    <a:pt x="10030" y="92621"/>
                  </a:lnTo>
                  <a:lnTo>
                    <a:pt x="1330" y="123350"/>
                  </a:lnTo>
                  <a:lnTo>
                    <a:pt x="0" y="138708"/>
                  </a:lnTo>
                  <a:lnTo>
                    <a:pt x="634" y="142803"/>
                  </a:lnTo>
                  <a:lnTo>
                    <a:pt x="1762" y="145533"/>
                  </a:lnTo>
                  <a:lnTo>
                    <a:pt x="5335" y="145236"/>
                  </a:lnTo>
                  <a:lnTo>
                    <a:pt x="23144" y="134707"/>
                  </a:lnTo>
                  <a:lnTo>
                    <a:pt x="68784" y="99278"/>
                  </a:lnTo>
                  <a:lnTo>
                    <a:pt x="72595" y="97467"/>
                  </a:lnTo>
                  <a:lnTo>
                    <a:pt x="75841" y="96965"/>
                  </a:lnTo>
                  <a:lnTo>
                    <a:pt x="81329" y="98288"/>
                  </a:lnTo>
                  <a:lnTo>
                    <a:pt x="83075" y="101745"/>
                  </a:lnTo>
                  <a:lnTo>
                    <a:pt x="86107" y="138751"/>
                  </a:lnTo>
                  <a:lnTo>
                    <a:pt x="81406" y="179019"/>
                  </a:lnTo>
                  <a:lnTo>
                    <a:pt x="77447" y="217182"/>
                  </a:lnTo>
                  <a:lnTo>
                    <a:pt x="80217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48" name="SMARTInkShape-Group607"/>
          <p:cNvGrpSpPr/>
          <p:nvPr/>
        </p:nvGrpSpPr>
        <p:grpSpPr>
          <a:xfrm>
            <a:off x="3340100" y="4362450"/>
            <a:ext cx="196851" cy="199339"/>
            <a:chOff x="3340100" y="4362450"/>
            <a:chExt cx="196851" cy="199339"/>
          </a:xfrm>
        </p:grpSpPr>
        <p:sp>
          <p:nvSpPr>
            <p:cNvPr id="18046" name="SMARTInkShape-3561"/>
            <p:cNvSpPr/>
            <p:nvPr>
              <p:custDataLst>
                <p:tags r:id="rId58"/>
              </p:custDataLst>
            </p:nvPr>
          </p:nvSpPr>
          <p:spPr>
            <a:xfrm>
              <a:off x="3340100" y="436245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34651" y="33605"/>
                  </a:lnTo>
                  <a:lnTo>
                    <a:pt x="73256" y="23402"/>
                  </a:lnTo>
                  <a:lnTo>
                    <a:pt x="120517" y="13693"/>
                  </a:lnTo>
                  <a:lnTo>
                    <a:pt x="162925" y="608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7" name="SMARTInkShape-3562"/>
            <p:cNvSpPr/>
            <p:nvPr>
              <p:custDataLst>
                <p:tags r:id="rId59"/>
              </p:custDataLst>
            </p:nvPr>
          </p:nvSpPr>
          <p:spPr>
            <a:xfrm>
              <a:off x="3369533" y="4533900"/>
              <a:ext cx="135668" cy="27889"/>
            </a:xfrm>
            <a:custGeom>
              <a:avLst/>
              <a:gdLst/>
              <a:ahLst/>
              <a:cxnLst/>
              <a:rect l="0" t="0" r="0" b="0"/>
              <a:pathLst>
                <a:path w="135668" h="27889">
                  <a:moveTo>
                    <a:pt x="21367" y="19050"/>
                  </a:moveTo>
                  <a:lnTo>
                    <a:pt x="21367" y="19050"/>
                  </a:lnTo>
                  <a:lnTo>
                    <a:pt x="4511" y="22421"/>
                  </a:lnTo>
                  <a:lnTo>
                    <a:pt x="958" y="24119"/>
                  </a:lnTo>
                  <a:lnTo>
                    <a:pt x="0" y="25958"/>
                  </a:lnTo>
                  <a:lnTo>
                    <a:pt x="772" y="27888"/>
                  </a:lnTo>
                  <a:lnTo>
                    <a:pt x="46096" y="20143"/>
                  </a:lnTo>
                  <a:lnTo>
                    <a:pt x="89743" y="10363"/>
                  </a:lnTo>
                  <a:lnTo>
                    <a:pt x="135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65" name="SMARTInkShape-Group608"/>
          <p:cNvGrpSpPr/>
          <p:nvPr/>
        </p:nvGrpSpPr>
        <p:grpSpPr>
          <a:xfrm>
            <a:off x="7670800" y="2381250"/>
            <a:ext cx="2012265" cy="1193801"/>
            <a:chOff x="7670800" y="2381250"/>
            <a:chExt cx="2012265" cy="1193801"/>
          </a:xfrm>
        </p:grpSpPr>
        <p:sp>
          <p:nvSpPr>
            <p:cNvPr id="18049" name="SMARTInkShape-3563"/>
            <p:cNvSpPr/>
            <p:nvPr>
              <p:custDataLst>
                <p:tags r:id="rId42"/>
              </p:custDataLst>
            </p:nvPr>
          </p:nvSpPr>
          <p:spPr>
            <a:xfrm>
              <a:off x="7670800" y="2381250"/>
              <a:ext cx="1809751" cy="890092"/>
            </a:xfrm>
            <a:custGeom>
              <a:avLst/>
              <a:gdLst/>
              <a:ahLst/>
              <a:cxnLst/>
              <a:rect l="0" t="0" r="0" b="0"/>
              <a:pathLst>
                <a:path w="1809751" h="890092">
                  <a:moveTo>
                    <a:pt x="0" y="685800"/>
                  </a:moveTo>
                  <a:lnTo>
                    <a:pt x="0" y="685800"/>
                  </a:lnTo>
                  <a:lnTo>
                    <a:pt x="3370" y="685800"/>
                  </a:lnTo>
                  <a:lnTo>
                    <a:pt x="22322" y="712768"/>
                  </a:lnTo>
                  <a:lnTo>
                    <a:pt x="36796" y="756507"/>
                  </a:lnTo>
                  <a:lnTo>
                    <a:pt x="45552" y="801843"/>
                  </a:lnTo>
                  <a:lnTo>
                    <a:pt x="49245" y="846556"/>
                  </a:lnTo>
                  <a:lnTo>
                    <a:pt x="51198" y="883517"/>
                  </a:lnTo>
                  <a:lnTo>
                    <a:pt x="54034" y="890091"/>
                  </a:lnTo>
                  <a:lnTo>
                    <a:pt x="56484" y="886905"/>
                  </a:lnTo>
                  <a:lnTo>
                    <a:pt x="66673" y="856002"/>
                  </a:lnTo>
                  <a:lnTo>
                    <a:pt x="74553" y="819535"/>
                  </a:lnTo>
                  <a:lnTo>
                    <a:pt x="78629" y="794713"/>
                  </a:lnTo>
                  <a:lnTo>
                    <a:pt x="82759" y="766170"/>
                  </a:lnTo>
                  <a:lnTo>
                    <a:pt x="86922" y="735146"/>
                  </a:lnTo>
                  <a:lnTo>
                    <a:pt x="90404" y="699648"/>
                  </a:lnTo>
                  <a:lnTo>
                    <a:pt x="93431" y="661165"/>
                  </a:lnTo>
                  <a:lnTo>
                    <a:pt x="96154" y="620693"/>
                  </a:lnTo>
                  <a:lnTo>
                    <a:pt x="98675" y="579601"/>
                  </a:lnTo>
                  <a:lnTo>
                    <a:pt x="101060" y="538095"/>
                  </a:lnTo>
                  <a:lnTo>
                    <a:pt x="103356" y="496313"/>
                  </a:lnTo>
                  <a:lnTo>
                    <a:pt x="105592" y="457170"/>
                  </a:lnTo>
                  <a:lnTo>
                    <a:pt x="107790" y="419786"/>
                  </a:lnTo>
                  <a:lnTo>
                    <a:pt x="109961" y="383574"/>
                  </a:lnTo>
                  <a:lnTo>
                    <a:pt x="111406" y="351672"/>
                  </a:lnTo>
                  <a:lnTo>
                    <a:pt x="112371" y="322642"/>
                  </a:lnTo>
                  <a:lnTo>
                    <a:pt x="113014" y="295528"/>
                  </a:lnTo>
                  <a:lnTo>
                    <a:pt x="113728" y="248468"/>
                  </a:lnTo>
                  <a:lnTo>
                    <a:pt x="115457" y="207797"/>
                  </a:lnTo>
                  <a:lnTo>
                    <a:pt x="120929" y="173258"/>
                  </a:lnTo>
                  <a:lnTo>
                    <a:pt x="121830" y="139530"/>
                  </a:lnTo>
                  <a:lnTo>
                    <a:pt x="115287" y="113469"/>
                  </a:lnTo>
                  <a:lnTo>
                    <a:pt x="114252" y="111629"/>
                  </a:lnTo>
                  <a:lnTo>
                    <a:pt x="112857" y="110403"/>
                  </a:lnTo>
                  <a:lnTo>
                    <a:pt x="111221" y="109585"/>
                  </a:lnTo>
                  <a:lnTo>
                    <a:pt x="110837" y="109040"/>
                  </a:lnTo>
                  <a:lnTo>
                    <a:pt x="111285" y="108677"/>
                  </a:lnTo>
                  <a:lnTo>
                    <a:pt x="120933" y="108165"/>
                  </a:lnTo>
                  <a:lnTo>
                    <a:pt x="166332" y="104622"/>
                  </a:lnTo>
                  <a:lnTo>
                    <a:pt x="189204" y="102203"/>
                  </a:lnTo>
                  <a:lnTo>
                    <a:pt x="217153" y="99180"/>
                  </a:lnTo>
                  <a:lnTo>
                    <a:pt x="248485" y="95753"/>
                  </a:lnTo>
                  <a:lnTo>
                    <a:pt x="289128" y="91352"/>
                  </a:lnTo>
                  <a:lnTo>
                    <a:pt x="335981" y="86301"/>
                  </a:lnTo>
                  <a:lnTo>
                    <a:pt x="386970" y="80818"/>
                  </a:lnTo>
                  <a:lnTo>
                    <a:pt x="449185" y="74340"/>
                  </a:lnTo>
                  <a:lnTo>
                    <a:pt x="518884" y="67199"/>
                  </a:lnTo>
                  <a:lnTo>
                    <a:pt x="593573" y="59616"/>
                  </a:lnTo>
                  <a:lnTo>
                    <a:pt x="674409" y="51738"/>
                  </a:lnTo>
                  <a:lnTo>
                    <a:pt x="759344" y="43664"/>
                  </a:lnTo>
                  <a:lnTo>
                    <a:pt x="847013" y="35459"/>
                  </a:lnTo>
                  <a:lnTo>
                    <a:pt x="936503" y="28578"/>
                  </a:lnTo>
                  <a:lnTo>
                    <a:pt x="1027208" y="22580"/>
                  </a:lnTo>
                  <a:lnTo>
                    <a:pt x="1118722" y="17170"/>
                  </a:lnTo>
                  <a:lnTo>
                    <a:pt x="1207247" y="12858"/>
                  </a:lnTo>
                  <a:lnTo>
                    <a:pt x="1293781" y="9277"/>
                  </a:lnTo>
                  <a:lnTo>
                    <a:pt x="1378988" y="6185"/>
                  </a:lnTo>
                  <a:lnTo>
                    <a:pt x="1453431" y="4123"/>
                  </a:lnTo>
                  <a:lnTo>
                    <a:pt x="1520697" y="2749"/>
                  </a:lnTo>
                  <a:lnTo>
                    <a:pt x="1583182" y="1832"/>
                  </a:lnTo>
                  <a:lnTo>
                    <a:pt x="1636126" y="1222"/>
                  </a:lnTo>
                  <a:lnTo>
                    <a:pt x="1682710" y="814"/>
                  </a:lnTo>
                  <a:lnTo>
                    <a:pt x="1725057" y="543"/>
                  </a:lnTo>
                  <a:lnTo>
                    <a:pt x="180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0" name="SMARTInkShape-3564"/>
            <p:cNvSpPr/>
            <p:nvPr>
              <p:custDataLst>
                <p:tags r:id="rId43"/>
              </p:custDataLst>
            </p:nvPr>
          </p:nvSpPr>
          <p:spPr>
            <a:xfrm>
              <a:off x="8079891" y="2599800"/>
              <a:ext cx="154463" cy="175151"/>
            </a:xfrm>
            <a:custGeom>
              <a:avLst/>
              <a:gdLst/>
              <a:ahLst/>
              <a:cxnLst/>
              <a:rect l="0" t="0" r="0" b="0"/>
              <a:pathLst>
                <a:path w="154463" h="175151">
                  <a:moveTo>
                    <a:pt x="3659" y="41800"/>
                  </a:moveTo>
                  <a:lnTo>
                    <a:pt x="3659" y="41800"/>
                  </a:lnTo>
                  <a:lnTo>
                    <a:pt x="288" y="38429"/>
                  </a:lnTo>
                  <a:lnTo>
                    <a:pt x="0" y="36730"/>
                  </a:lnTo>
                  <a:lnTo>
                    <a:pt x="514" y="34893"/>
                  </a:lnTo>
                  <a:lnTo>
                    <a:pt x="9780" y="20131"/>
                  </a:lnTo>
                  <a:lnTo>
                    <a:pt x="34635" y="6295"/>
                  </a:lnTo>
                  <a:lnTo>
                    <a:pt x="62070" y="0"/>
                  </a:lnTo>
                  <a:lnTo>
                    <a:pt x="91443" y="4877"/>
                  </a:lnTo>
                  <a:lnTo>
                    <a:pt x="112376" y="15259"/>
                  </a:lnTo>
                  <a:lnTo>
                    <a:pt x="114941" y="20578"/>
                  </a:lnTo>
                  <a:lnTo>
                    <a:pt x="114031" y="34014"/>
                  </a:lnTo>
                  <a:lnTo>
                    <a:pt x="105160" y="47512"/>
                  </a:lnTo>
                  <a:lnTo>
                    <a:pt x="83210" y="66682"/>
                  </a:lnTo>
                  <a:lnTo>
                    <a:pt x="63426" y="78414"/>
                  </a:lnTo>
                  <a:lnTo>
                    <a:pt x="63258" y="78910"/>
                  </a:lnTo>
                  <a:lnTo>
                    <a:pt x="63854" y="79240"/>
                  </a:lnTo>
                  <a:lnTo>
                    <a:pt x="109527" y="85588"/>
                  </a:lnTo>
                  <a:lnTo>
                    <a:pt x="133026" y="92071"/>
                  </a:lnTo>
                  <a:lnTo>
                    <a:pt x="147704" y="101537"/>
                  </a:lnTo>
                  <a:lnTo>
                    <a:pt x="152606" y="107025"/>
                  </a:lnTo>
                  <a:lnTo>
                    <a:pt x="154462" y="112800"/>
                  </a:lnTo>
                  <a:lnTo>
                    <a:pt x="152762" y="124861"/>
                  </a:lnTo>
                  <a:lnTo>
                    <a:pt x="141658" y="137277"/>
                  </a:lnTo>
                  <a:lnTo>
                    <a:pt x="105785" y="159124"/>
                  </a:lnTo>
                  <a:lnTo>
                    <a:pt x="60809" y="17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1" name="SMARTInkShape-3565"/>
            <p:cNvSpPr/>
            <p:nvPr>
              <p:custDataLst>
                <p:tags r:id="rId44"/>
              </p:custDataLst>
            </p:nvPr>
          </p:nvSpPr>
          <p:spPr>
            <a:xfrm>
              <a:off x="8011880" y="2825750"/>
              <a:ext cx="300271" cy="44451"/>
            </a:xfrm>
            <a:custGeom>
              <a:avLst/>
              <a:gdLst/>
              <a:ahLst/>
              <a:cxnLst/>
              <a:rect l="0" t="0" r="0" b="0"/>
              <a:pathLst>
                <a:path w="300271" h="44451">
                  <a:moveTo>
                    <a:pt x="8170" y="44450"/>
                  </a:moveTo>
                  <a:lnTo>
                    <a:pt x="8170" y="44450"/>
                  </a:lnTo>
                  <a:lnTo>
                    <a:pt x="0" y="44450"/>
                  </a:lnTo>
                  <a:lnTo>
                    <a:pt x="3833" y="43744"/>
                  </a:lnTo>
                  <a:lnTo>
                    <a:pt x="38697" y="35661"/>
                  </a:lnTo>
                  <a:lnTo>
                    <a:pt x="73948" y="27138"/>
                  </a:lnTo>
                  <a:lnTo>
                    <a:pt x="97178" y="20914"/>
                  </a:lnTo>
                  <a:lnTo>
                    <a:pt x="122541" y="13943"/>
                  </a:lnTo>
                  <a:lnTo>
                    <a:pt x="147917" y="9295"/>
                  </a:lnTo>
                  <a:lnTo>
                    <a:pt x="173302" y="6197"/>
                  </a:lnTo>
                  <a:lnTo>
                    <a:pt x="198691" y="4131"/>
                  </a:lnTo>
                  <a:lnTo>
                    <a:pt x="241953" y="1836"/>
                  </a:lnTo>
                  <a:lnTo>
                    <a:pt x="300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2" name="SMARTInkShape-3566"/>
            <p:cNvSpPr/>
            <p:nvPr>
              <p:custDataLst>
                <p:tags r:id="rId45"/>
              </p:custDataLst>
            </p:nvPr>
          </p:nvSpPr>
          <p:spPr>
            <a:xfrm>
              <a:off x="8143039" y="2896483"/>
              <a:ext cx="124662" cy="119092"/>
            </a:xfrm>
            <a:custGeom>
              <a:avLst/>
              <a:gdLst/>
              <a:ahLst/>
              <a:cxnLst/>
              <a:rect l="0" t="0" r="0" b="0"/>
              <a:pathLst>
                <a:path w="124662" h="119092">
                  <a:moveTo>
                    <a:pt x="42111" y="5467"/>
                  </a:moveTo>
                  <a:lnTo>
                    <a:pt x="42111" y="5467"/>
                  </a:lnTo>
                  <a:lnTo>
                    <a:pt x="42109" y="0"/>
                  </a:lnTo>
                  <a:lnTo>
                    <a:pt x="42109" y="2750"/>
                  </a:lnTo>
                  <a:lnTo>
                    <a:pt x="32390" y="45838"/>
                  </a:lnTo>
                  <a:lnTo>
                    <a:pt x="10066" y="89540"/>
                  </a:lnTo>
                  <a:lnTo>
                    <a:pt x="110" y="112072"/>
                  </a:lnTo>
                  <a:lnTo>
                    <a:pt x="0" y="114636"/>
                  </a:lnTo>
                  <a:lnTo>
                    <a:pt x="631" y="116347"/>
                  </a:lnTo>
                  <a:lnTo>
                    <a:pt x="1758" y="117487"/>
                  </a:lnTo>
                  <a:lnTo>
                    <a:pt x="13456" y="119091"/>
                  </a:lnTo>
                  <a:lnTo>
                    <a:pt x="56333" y="112771"/>
                  </a:lnTo>
                  <a:lnTo>
                    <a:pt x="101447" y="98384"/>
                  </a:lnTo>
                  <a:lnTo>
                    <a:pt x="124661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3" name="SMARTInkShape-3567"/>
            <p:cNvSpPr/>
            <p:nvPr>
              <p:custDataLst>
                <p:tags r:id="rId46"/>
              </p:custDataLst>
            </p:nvPr>
          </p:nvSpPr>
          <p:spPr>
            <a:xfrm>
              <a:off x="8235950" y="29718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4468" y="40753"/>
                  </a:lnTo>
                  <a:lnTo>
                    <a:pt x="391" y="8537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4" name="SMARTInkShape-3568"/>
            <p:cNvSpPr/>
            <p:nvPr>
              <p:custDataLst>
                <p:tags r:id="rId47"/>
              </p:custDataLst>
            </p:nvPr>
          </p:nvSpPr>
          <p:spPr>
            <a:xfrm>
              <a:off x="8605118" y="2627227"/>
              <a:ext cx="107083" cy="433284"/>
            </a:xfrm>
            <a:custGeom>
              <a:avLst/>
              <a:gdLst/>
              <a:ahLst/>
              <a:cxnLst/>
              <a:rect l="0" t="0" r="0" b="0"/>
              <a:pathLst>
                <a:path w="107083" h="433284">
                  <a:moveTo>
                    <a:pt x="100732" y="8023"/>
                  </a:moveTo>
                  <a:lnTo>
                    <a:pt x="100732" y="8023"/>
                  </a:lnTo>
                  <a:lnTo>
                    <a:pt x="93989" y="1281"/>
                  </a:lnTo>
                  <a:lnTo>
                    <a:pt x="89888" y="0"/>
                  </a:lnTo>
                  <a:lnTo>
                    <a:pt x="79683" y="459"/>
                  </a:lnTo>
                  <a:lnTo>
                    <a:pt x="69977" y="4896"/>
                  </a:lnTo>
                  <a:lnTo>
                    <a:pt x="59545" y="14395"/>
                  </a:lnTo>
                  <a:lnTo>
                    <a:pt x="38513" y="45659"/>
                  </a:lnTo>
                  <a:lnTo>
                    <a:pt x="25101" y="76961"/>
                  </a:lnTo>
                  <a:lnTo>
                    <a:pt x="13967" y="117685"/>
                  </a:lnTo>
                  <a:lnTo>
                    <a:pt x="5724" y="164006"/>
                  </a:lnTo>
                  <a:lnTo>
                    <a:pt x="3526" y="188212"/>
                  </a:lnTo>
                  <a:lnTo>
                    <a:pt x="2061" y="212815"/>
                  </a:lnTo>
                  <a:lnTo>
                    <a:pt x="1085" y="236979"/>
                  </a:lnTo>
                  <a:lnTo>
                    <a:pt x="0" y="284523"/>
                  </a:lnTo>
                  <a:lnTo>
                    <a:pt x="3280" y="329644"/>
                  </a:lnTo>
                  <a:lnTo>
                    <a:pt x="10854" y="370393"/>
                  </a:lnTo>
                  <a:lnTo>
                    <a:pt x="23627" y="402615"/>
                  </a:lnTo>
                  <a:lnTo>
                    <a:pt x="40591" y="423521"/>
                  </a:lnTo>
                  <a:lnTo>
                    <a:pt x="50056" y="431072"/>
                  </a:lnTo>
                  <a:lnTo>
                    <a:pt x="60596" y="433283"/>
                  </a:lnTo>
                  <a:lnTo>
                    <a:pt x="107082" y="420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5" name="SMARTInkShape-3569"/>
            <p:cNvSpPr/>
            <p:nvPr>
              <p:custDataLst>
                <p:tags r:id="rId48"/>
              </p:custDataLst>
            </p:nvPr>
          </p:nvSpPr>
          <p:spPr>
            <a:xfrm>
              <a:off x="8827967" y="2724150"/>
              <a:ext cx="17584" cy="177801"/>
            </a:xfrm>
            <a:custGeom>
              <a:avLst/>
              <a:gdLst/>
              <a:ahLst/>
              <a:cxnLst/>
              <a:rect l="0" t="0" r="0" b="0"/>
              <a:pathLst>
                <a:path w="17584" h="177801">
                  <a:moveTo>
                    <a:pt x="11233" y="0"/>
                  </a:moveTo>
                  <a:lnTo>
                    <a:pt x="11233" y="0"/>
                  </a:lnTo>
                  <a:lnTo>
                    <a:pt x="6164" y="42646"/>
                  </a:lnTo>
                  <a:lnTo>
                    <a:pt x="1107" y="81702"/>
                  </a:lnTo>
                  <a:lnTo>
                    <a:pt x="0" y="118988"/>
                  </a:lnTo>
                  <a:lnTo>
                    <a:pt x="4533" y="147831"/>
                  </a:lnTo>
                  <a:lnTo>
                    <a:pt x="1758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6" name="SMARTInkShape-3570"/>
            <p:cNvSpPr/>
            <p:nvPr>
              <p:custDataLst>
                <p:tags r:id="rId49"/>
              </p:custDataLst>
            </p:nvPr>
          </p:nvSpPr>
          <p:spPr>
            <a:xfrm>
              <a:off x="8940800" y="28003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41234" y="16555"/>
                  </a:lnTo>
                  <a:lnTo>
                    <a:pt x="80869" y="669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7" name="SMARTInkShape-3571"/>
            <p:cNvSpPr/>
            <p:nvPr>
              <p:custDataLst>
                <p:tags r:id="rId50"/>
              </p:custDataLst>
            </p:nvPr>
          </p:nvSpPr>
          <p:spPr>
            <a:xfrm>
              <a:off x="9283700" y="2593028"/>
              <a:ext cx="128913" cy="181923"/>
            </a:xfrm>
            <a:custGeom>
              <a:avLst/>
              <a:gdLst/>
              <a:ahLst/>
              <a:cxnLst/>
              <a:rect l="0" t="0" r="0" b="0"/>
              <a:pathLst>
                <a:path w="128913" h="181923">
                  <a:moveTo>
                    <a:pt x="0" y="42222"/>
                  </a:moveTo>
                  <a:lnTo>
                    <a:pt x="0" y="42222"/>
                  </a:lnTo>
                  <a:lnTo>
                    <a:pt x="0" y="24545"/>
                  </a:lnTo>
                  <a:lnTo>
                    <a:pt x="1411" y="21265"/>
                  </a:lnTo>
                  <a:lnTo>
                    <a:pt x="6743" y="15740"/>
                  </a:lnTo>
                  <a:lnTo>
                    <a:pt x="31159" y="5291"/>
                  </a:lnTo>
                  <a:lnTo>
                    <a:pt x="65206" y="0"/>
                  </a:lnTo>
                  <a:lnTo>
                    <a:pt x="98734" y="5174"/>
                  </a:lnTo>
                  <a:lnTo>
                    <a:pt x="112791" y="13762"/>
                  </a:lnTo>
                  <a:lnTo>
                    <a:pt x="117527" y="19015"/>
                  </a:lnTo>
                  <a:lnTo>
                    <a:pt x="119273" y="25340"/>
                  </a:lnTo>
                  <a:lnTo>
                    <a:pt x="117453" y="39893"/>
                  </a:lnTo>
                  <a:lnTo>
                    <a:pt x="101751" y="63953"/>
                  </a:lnTo>
                  <a:lnTo>
                    <a:pt x="70969" y="92073"/>
                  </a:lnTo>
                  <a:lnTo>
                    <a:pt x="85281" y="94246"/>
                  </a:lnTo>
                  <a:lnTo>
                    <a:pt x="118030" y="110674"/>
                  </a:lnTo>
                  <a:lnTo>
                    <a:pt x="126541" y="118741"/>
                  </a:lnTo>
                  <a:lnTo>
                    <a:pt x="128811" y="122868"/>
                  </a:lnTo>
                  <a:lnTo>
                    <a:pt x="128912" y="127736"/>
                  </a:lnTo>
                  <a:lnTo>
                    <a:pt x="125261" y="138789"/>
                  </a:lnTo>
                  <a:lnTo>
                    <a:pt x="109529" y="148876"/>
                  </a:lnTo>
                  <a:lnTo>
                    <a:pt x="62555" y="166849"/>
                  </a:lnTo>
                  <a:lnTo>
                    <a:pt x="12700" y="18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8" name="SMARTInkShape-3572"/>
            <p:cNvSpPr/>
            <p:nvPr>
              <p:custDataLst>
                <p:tags r:id="rId51"/>
              </p:custDataLst>
            </p:nvPr>
          </p:nvSpPr>
          <p:spPr>
            <a:xfrm>
              <a:off x="9243663" y="2825750"/>
              <a:ext cx="211488" cy="25401"/>
            </a:xfrm>
            <a:custGeom>
              <a:avLst/>
              <a:gdLst/>
              <a:ahLst/>
              <a:cxnLst/>
              <a:rect l="0" t="0" r="0" b="0"/>
              <a:pathLst>
                <a:path w="211488" h="25401">
                  <a:moveTo>
                    <a:pt x="27337" y="25400"/>
                  </a:moveTo>
                  <a:lnTo>
                    <a:pt x="27337" y="25400"/>
                  </a:lnTo>
                  <a:lnTo>
                    <a:pt x="0" y="25400"/>
                  </a:lnTo>
                  <a:lnTo>
                    <a:pt x="13748" y="18658"/>
                  </a:lnTo>
                  <a:lnTo>
                    <a:pt x="53649" y="11094"/>
                  </a:lnTo>
                  <a:lnTo>
                    <a:pt x="91478" y="6577"/>
                  </a:lnTo>
                  <a:lnTo>
                    <a:pt x="132748" y="2923"/>
                  </a:lnTo>
                  <a:lnTo>
                    <a:pt x="172261" y="1299"/>
                  </a:lnTo>
                  <a:lnTo>
                    <a:pt x="211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9" name="SMARTInkShape-3573"/>
            <p:cNvSpPr/>
            <p:nvPr>
              <p:custDataLst>
                <p:tags r:id="rId52"/>
              </p:custDataLst>
            </p:nvPr>
          </p:nvSpPr>
          <p:spPr>
            <a:xfrm>
              <a:off x="9373621" y="2876550"/>
              <a:ext cx="106930" cy="119031"/>
            </a:xfrm>
            <a:custGeom>
              <a:avLst/>
              <a:gdLst/>
              <a:ahLst/>
              <a:cxnLst/>
              <a:rect l="0" t="0" r="0" b="0"/>
              <a:pathLst>
                <a:path w="106930" h="119031">
                  <a:moveTo>
                    <a:pt x="43429" y="0"/>
                  </a:moveTo>
                  <a:lnTo>
                    <a:pt x="43429" y="0"/>
                  </a:lnTo>
                  <a:lnTo>
                    <a:pt x="16297" y="44139"/>
                  </a:lnTo>
                  <a:lnTo>
                    <a:pt x="8892" y="59253"/>
                  </a:lnTo>
                  <a:lnTo>
                    <a:pt x="0" y="99194"/>
                  </a:lnTo>
                  <a:lnTo>
                    <a:pt x="1315" y="105940"/>
                  </a:lnTo>
                  <a:lnTo>
                    <a:pt x="2652" y="108727"/>
                  </a:lnTo>
                  <a:lnTo>
                    <a:pt x="9785" y="113704"/>
                  </a:lnTo>
                  <a:lnTo>
                    <a:pt x="21420" y="117563"/>
                  </a:lnTo>
                  <a:lnTo>
                    <a:pt x="47099" y="119030"/>
                  </a:lnTo>
                  <a:lnTo>
                    <a:pt x="86550" y="111691"/>
                  </a:lnTo>
                  <a:lnTo>
                    <a:pt x="96226" y="105850"/>
                  </a:lnTo>
                  <a:lnTo>
                    <a:pt x="10692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0" name="SMARTInkShape-3574"/>
            <p:cNvSpPr/>
            <p:nvPr>
              <p:custDataLst>
                <p:tags r:id="rId53"/>
              </p:custDataLst>
            </p:nvPr>
          </p:nvSpPr>
          <p:spPr>
            <a:xfrm>
              <a:off x="9470541" y="2952750"/>
              <a:ext cx="3660" cy="107951"/>
            </a:xfrm>
            <a:custGeom>
              <a:avLst/>
              <a:gdLst/>
              <a:ahLst/>
              <a:cxnLst/>
              <a:rect l="0" t="0" r="0" b="0"/>
              <a:pathLst>
                <a:path w="3660" h="1079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3537" y="51849"/>
                  </a:lnTo>
                  <a:lnTo>
                    <a:pt x="3655" y="98863"/>
                  </a:lnTo>
                  <a:lnTo>
                    <a:pt x="365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1" name="SMARTInkShape-3575"/>
            <p:cNvSpPr/>
            <p:nvPr>
              <p:custDataLst>
                <p:tags r:id="rId54"/>
              </p:custDataLst>
            </p:nvPr>
          </p:nvSpPr>
          <p:spPr>
            <a:xfrm>
              <a:off x="9525000" y="2660650"/>
              <a:ext cx="158065" cy="387351"/>
            </a:xfrm>
            <a:custGeom>
              <a:avLst/>
              <a:gdLst/>
              <a:ahLst/>
              <a:cxnLst/>
              <a:rect l="0" t="0" r="0" b="0"/>
              <a:pathLst>
                <a:path w="158065" h="387351">
                  <a:moveTo>
                    <a:pt x="107950" y="0"/>
                  </a:moveTo>
                  <a:lnTo>
                    <a:pt x="107950" y="0"/>
                  </a:lnTo>
                  <a:lnTo>
                    <a:pt x="118063" y="10113"/>
                  </a:lnTo>
                  <a:lnTo>
                    <a:pt x="134464" y="43370"/>
                  </a:lnTo>
                  <a:lnTo>
                    <a:pt x="146545" y="76896"/>
                  </a:lnTo>
                  <a:lnTo>
                    <a:pt x="156148" y="115314"/>
                  </a:lnTo>
                  <a:lnTo>
                    <a:pt x="158064" y="155908"/>
                  </a:lnTo>
                  <a:lnTo>
                    <a:pt x="150919" y="197469"/>
                  </a:lnTo>
                  <a:lnTo>
                    <a:pt x="136925" y="238047"/>
                  </a:lnTo>
                  <a:lnTo>
                    <a:pt x="116592" y="274897"/>
                  </a:lnTo>
                  <a:lnTo>
                    <a:pt x="89684" y="308208"/>
                  </a:lnTo>
                  <a:lnTo>
                    <a:pt x="44683" y="350965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2" name="SMARTInkShape-3576"/>
            <p:cNvSpPr/>
            <p:nvPr>
              <p:custDataLst>
                <p:tags r:id="rId55"/>
              </p:custDataLst>
            </p:nvPr>
          </p:nvSpPr>
          <p:spPr>
            <a:xfrm>
              <a:off x="8286750" y="3206750"/>
              <a:ext cx="958851" cy="63501"/>
            </a:xfrm>
            <a:custGeom>
              <a:avLst/>
              <a:gdLst/>
              <a:ahLst/>
              <a:cxnLst/>
              <a:rect l="0" t="0" r="0" b="0"/>
              <a:pathLst>
                <a:path w="958851" h="63501">
                  <a:moveTo>
                    <a:pt x="0" y="63500"/>
                  </a:moveTo>
                  <a:lnTo>
                    <a:pt x="0" y="63500"/>
                  </a:lnTo>
                  <a:lnTo>
                    <a:pt x="30338" y="60129"/>
                  </a:lnTo>
                  <a:lnTo>
                    <a:pt x="53387" y="57725"/>
                  </a:lnTo>
                  <a:lnTo>
                    <a:pt x="82863" y="54711"/>
                  </a:lnTo>
                  <a:lnTo>
                    <a:pt x="116625" y="51291"/>
                  </a:lnTo>
                  <a:lnTo>
                    <a:pt x="158890" y="46894"/>
                  </a:lnTo>
                  <a:lnTo>
                    <a:pt x="206820" y="41846"/>
                  </a:lnTo>
                  <a:lnTo>
                    <a:pt x="258531" y="36364"/>
                  </a:lnTo>
                  <a:lnTo>
                    <a:pt x="319109" y="30593"/>
                  </a:lnTo>
                  <a:lnTo>
                    <a:pt x="385601" y="24628"/>
                  </a:lnTo>
                  <a:lnTo>
                    <a:pt x="456034" y="18535"/>
                  </a:lnTo>
                  <a:lnTo>
                    <a:pt x="523450" y="14473"/>
                  </a:lnTo>
                  <a:lnTo>
                    <a:pt x="588856" y="11766"/>
                  </a:lnTo>
                  <a:lnTo>
                    <a:pt x="652921" y="9960"/>
                  </a:lnTo>
                  <a:lnTo>
                    <a:pt x="709036" y="8757"/>
                  </a:lnTo>
                  <a:lnTo>
                    <a:pt x="759851" y="7955"/>
                  </a:lnTo>
                  <a:lnTo>
                    <a:pt x="807134" y="7420"/>
                  </a:lnTo>
                  <a:lnTo>
                    <a:pt x="845005" y="6358"/>
                  </a:lnTo>
                  <a:lnTo>
                    <a:pt x="876604" y="4944"/>
                  </a:lnTo>
                  <a:lnTo>
                    <a:pt x="922296" y="2197"/>
                  </a:lnTo>
                  <a:lnTo>
                    <a:pt x="958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3" name="SMARTInkShape-3577"/>
            <p:cNvSpPr/>
            <p:nvPr>
              <p:custDataLst>
                <p:tags r:id="rId56"/>
              </p:custDataLst>
            </p:nvPr>
          </p:nvSpPr>
          <p:spPr>
            <a:xfrm>
              <a:off x="8808235" y="3308611"/>
              <a:ext cx="119866" cy="163108"/>
            </a:xfrm>
            <a:custGeom>
              <a:avLst/>
              <a:gdLst/>
              <a:ahLst/>
              <a:cxnLst/>
              <a:rect l="0" t="0" r="0" b="0"/>
              <a:pathLst>
                <a:path w="119866" h="163108">
                  <a:moveTo>
                    <a:pt x="37315" y="6089"/>
                  </a:moveTo>
                  <a:lnTo>
                    <a:pt x="37315" y="6089"/>
                  </a:lnTo>
                  <a:lnTo>
                    <a:pt x="37315" y="2718"/>
                  </a:lnTo>
                  <a:lnTo>
                    <a:pt x="38020" y="1725"/>
                  </a:lnTo>
                  <a:lnTo>
                    <a:pt x="39196" y="1063"/>
                  </a:lnTo>
                  <a:lnTo>
                    <a:pt x="42782" y="0"/>
                  </a:lnTo>
                  <a:lnTo>
                    <a:pt x="43402" y="6558"/>
                  </a:lnTo>
                  <a:lnTo>
                    <a:pt x="34804" y="48550"/>
                  </a:lnTo>
                  <a:lnTo>
                    <a:pt x="17220" y="90781"/>
                  </a:lnTo>
                  <a:lnTo>
                    <a:pt x="3190" y="129331"/>
                  </a:lnTo>
                  <a:lnTo>
                    <a:pt x="0" y="151005"/>
                  </a:lnTo>
                  <a:lnTo>
                    <a:pt x="3267" y="154205"/>
                  </a:lnTo>
                  <a:lnTo>
                    <a:pt x="16302" y="159642"/>
                  </a:lnTo>
                  <a:lnTo>
                    <a:pt x="53416" y="163107"/>
                  </a:lnTo>
                  <a:lnTo>
                    <a:pt x="92837" y="157729"/>
                  </a:lnTo>
                  <a:lnTo>
                    <a:pt x="119865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4" name="SMARTInkShape-3578"/>
            <p:cNvSpPr/>
            <p:nvPr>
              <p:custDataLst>
                <p:tags r:id="rId57"/>
              </p:custDataLst>
            </p:nvPr>
          </p:nvSpPr>
          <p:spPr>
            <a:xfrm>
              <a:off x="8902700" y="3403600"/>
              <a:ext cx="25401" cy="171451"/>
            </a:xfrm>
            <a:custGeom>
              <a:avLst/>
              <a:gdLst/>
              <a:ahLst/>
              <a:cxnLst/>
              <a:rect l="0" t="0" r="0" b="0"/>
              <a:pathLst>
                <a:path w="25401" h="171451">
                  <a:moveTo>
                    <a:pt x="25400" y="0"/>
                  </a:moveTo>
                  <a:lnTo>
                    <a:pt x="25400" y="0"/>
                  </a:lnTo>
                  <a:lnTo>
                    <a:pt x="25398" y="42716"/>
                  </a:lnTo>
                  <a:lnTo>
                    <a:pt x="22029" y="80939"/>
                  </a:lnTo>
                  <a:lnTo>
                    <a:pt x="13191" y="12017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68" name="SMARTInkShape-Group609"/>
          <p:cNvGrpSpPr/>
          <p:nvPr/>
        </p:nvGrpSpPr>
        <p:grpSpPr>
          <a:xfrm>
            <a:off x="6857502" y="2796910"/>
            <a:ext cx="178299" cy="135646"/>
            <a:chOff x="6857502" y="2796910"/>
            <a:chExt cx="178299" cy="135646"/>
          </a:xfrm>
        </p:grpSpPr>
        <p:sp>
          <p:nvSpPr>
            <p:cNvPr id="18066" name="SMARTInkShape-3579"/>
            <p:cNvSpPr/>
            <p:nvPr>
              <p:custDataLst>
                <p:tags r:id="rId40"/>
              </p:custDataLst>
            </p:nvPr>
          </p:nvSpPr>
          <p:spPr>
            <a:xfrm>
              <a:off x="6859765" y="2796910"/>
              <a:ext cx="169686" cy="22491"/>
            </a:xfrm>
            <a:custGeom>
              <a:avLst/>
              <a:gdLst/>
              <a:ahLst/>
              <a:cxnLst/>
              <a:rect l="0" t="0" r="0" b="0"/>
              <a:pathLst>
                <a:path w="169686" h="22491">
                  <a:moveTo>
                    <a:pt x="10935" y="22490"/>
                  </a:moveTo>
                  <a:lnTo>
                    <a:pt x="10935" y="22490"/>
                  </a:lnTo>
                  <a:lnTo>
                    <a:pt x="0" y="22490"/>
                  </a:lnTo>
                  <a:lnTo>
                    <a:pt x="35506" y="11820"/>
                  </a:lnTo>
                  <a:lnTo>
                    <a:pt x="67010" y="3636"/>
                  </a:lnTo>
                  <a:lnTo>
                    <a:pt x="102179" y="0"/>
                  </a:lnTo>
                  <a:lnTo>
                    <a:pt x="144195" y="4694"/>
                  </a:lnTo>
                  <a:lnTo>
                    <a:pt x="169685" y="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7" name="SMARTInkShape-3580"/>
            <p:cNvSpPr/>
            <p:nvPr>
              <p:custDataLst>
                <p:tags r:id="rId41"/>
              </p:custDataLst>
            </p:nvPr>
          </p:nvSpPr>
          <p:spPr>
            <a:xfrm>
              <a:off x="6857502" y="2914650"/>
              <a:ext cx="178299" cy="17906"/>
            </a:xfrm>
            <a:custGeom>
              <a:avLst/>
              <a:gdLst/>
              <a:ahLst/>
              <a:cxnLst/>
              <a:rect l="0" t="0" r="0" b="0"/>
              <a:pathLst>
                <a:path w="178299" h="17906">
                  <a:moveTo>
                    <a:pt x="13198" y="6350"/>
                  </a:moveTo>
                  <a:lnTo>
                    <a:pt x="13198" y="6350"/>
                  </a:lnTo>
                  <a:lnTo>
                    <a:pt x="3084" y="9721"/>
                  </a:lnTo>
                  <a:lnTo>
                    <a:pt x="811" y="11420"/>
                  </a:lnTo>
                  <a:lnTo>
                    <a:pt x="0" y="13257"/>
                  </a:lnTo>
                  <a:lnTo>
                    <a:pt x="167" y="15188"/>
                  </a:lnTo>
                  <a:lnTo>
                    <a:pt x="3099" y="16476"/>
                  </a:lnTo>
                  <a:lnTo>
                    <a:pt x="13884" y="17905"/>
                  </a:lnTo>
                  <a:lnTo>
                    <a:pt x="59418" y="11969"/>
                  </a:lnTo>
                  <a:lnTo>
                    <a:pt x="104061" y="6966"/>
                  </a:lnTo>
                  <a:lnTo>
                    <a:pt x="145304" y="3096"/>
                  </a:lnTo>
                  <a:lnTo>
                    <a:pt x="178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75" name="SMARTInkShape-Group610"/>
          <p:cNvGrpSpPr/>
          <p:nvPr/>
        </p:nvGrpSpPr>
        <p:grpSpPr>
          <a:xfrm>
            <a:off x="1133445" y="532256"/>
            <a:ext cx="1717775" cy="629795"/>
            <a:chOff x="1133445" y="532256"/>
            <a:chExt cx="1717775" cy="629795"/>
          </a:xfrm>
        </p:grpSpPr>
        <p:sp>
          <p:nvSpPr>
            <p:cNvPr id="18069" name="SMARTInkShape-3581"/>
            <p:cNvSpPr/>
            <p:nvPr>
              <p:custDataLst>
                <p:tags r:id="rId34"/>
              </p:custDataLst>
            </p:nvPr>
          </p:nvSpPr>
          <p:spPr>
            <a:xfrm>
              <a:off x="2603500" y="622300"/>
              <a:ext cx="247720" cy="539751"/>
            </a:xfrm>
            <a:custGeom>
              <a:avLst/>
              <a:gdLst/>
              <a:ahLst/>
              <a:cxnLst/>
              <a:rect l="0" t="0" r="0" b="0"/>
              <a:pathLst>
                <a:path w="247720" h="53975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116774" y="28248"/>
                  </a:lnTo>
                  <a:lnTo>
                    <a:pt x="163246" y="73751"/>
                  </a:lnTo>
                  <a:lnTo>
                    <a:pt x="197437" y="116739"/>
                  </a:lnTo>
                  <a:lnTo>
                    <a:pt x="213469" y="142032"/>
                  </a:lnTo>
                  <a:lnTo>
                    <a:pt x="229096" y="168771"/>
                  </a:lnTo>
                  <a:lnTo>
                    <a:pt x="238808" y="198592"/>
                  </a:lnTo>
                  <a:lnTo>
                    <a:pt x="244578" y="230467"/>
                  </a:lnTo>
                  <a:lnTo>
                    <a:pt x="247719" y="263711"/>
                  </a:lnTo>
                  <a:lnTo>
                    <a:pt x="244873" y="296457"/>
                  </a:lnTo>
                  <a:lnTo>
                    <a:pt x="238038" y="328872"/>
                  </a:lnTo>
                  <a:lnTo>
                    <a:pt x="228542" y="361064"/>
                  </a:lnTo>
                  <a:lnTo>
                    <a:pt x="213745" y="390287"/>
                  </a:lnTo>
                  <a:lnTo>
                    <a:pt x="195413" y="417530"/>
                  </a:lnTo>
                  <a:lnTo>
                    <a:pt x="174725" y="443454"/>
                  </a:lnTo>
                  <a:lnTo>
                    <a:pt x="127280" y="485428"/>
                  </a:lnTo>
                  <a:lnTo>
                    <a:pt x="101787" y="503535"/>
                  </a:lnTo>
                  <a:lnTo>
                    <a:pt x="58409" y="523654"/>
                  </a:lnTo>
                  <a:lnTo>
                    <a:pt x="0" y="53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0" name="SMARTInkShape-3582"/>
            <p:cNvSpPr/>
            <p:nvPr>
              <p:custDataLst>
                <p:tags r:id="rId35"/>
              </p:custDataLst>
            </p:nvPr>
          </p:nvSpPr>
          <p:spPr>
            <a:xfrm>
              <a:off x="2301405" y="532256"/>
              <a:ext cx="181446" cy="114245"/>
            </a:xfrm>
            <a:custGeom>
              <a:avLst/>
              <a:gdLst/>
              <a:ahLst/>
              <a:cxnLst/>
              <a:rect l="0" t="0" r="0" b="0"/>
              <a:pathLst>
                <a:path w="181446" h="114245">
                  <a:moveTo>
                    <a:pt x="41745" y="26544"/>
                  </a:moveTo>
                  <a:lnTo>
                    <a:pt x="41745" y="26544"/>
                  </a:lnTo>
                  <a:lnTo>
                    <a:pt x="35003" y="29915"/>
                  </a:lnTo>
                  <a:lnTo>
                    <a:pt x="20697" y="45495"/>
                  </a:lnTo>
                  <a:lnTo>
                    <a:pt x="6424" y="71357"/>
                  </a:lnTo>
                  <a:lnTo>
                    <a:pt x="0" y="97991"/>
                  </a:lnTo>
                  <a:lnTo>
                    <a:pt x="379" y="109569"/>
                  </a:lnTo>
                  <a:lnTo>
                    <a:pt x="1467" y="113644"/>
                  </a:lnTo>
                  <a:lnTo>
                    <a:pt x="4310" y="114244"/>
                  </a:lnTo>
                  <a:lnTo>
                    <a:pt x="13113" y="109266"/>
                  </a:lnTo>
                  <a:lnTo>
                    <a:pt x="40375" y="69251"/>
                  </a:lnTo>
                  <a:lnTo>
                    <a:pt x="64993" y="23613"/>
                  </a:lnTo>
                  <a:lnTo>
                    <a:pt x="74655" y="7602"/>
                  </a:lnTo>
                  <a:lnTo>
                    <a:pt x="83653" y="487"/>
                  </a:lnTo>
                  <a:lnTo>
                    <a:pt x="89439" y="0"/>
                  </a:lnTo>
                  <a:lnTo>
                    <a:pt x="103394" y="3223"/>
                  </a:lnTo>
                  <a:lnTo>
                    <a:pt x="130488" y="23083"/>
                  </a:lnTo>
                  <a:lnTo>
                    <a:pt x="167721" y="66600"/>
                  </a:lnTo>
                  <a:lnTo>
                    <a:pt x="181445" y="8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1" name="SMARTInkShape-3583"/>
            <p:cNvSpPr/>
            <p:nvPr>
              <p:custDataLst>
                <p:tags r:id="rId36"/>
              </p:custDataLst>
            </p:nvPr>
          </p:nvSpPr>
          <p:spPr>
            <a:xfrm>
              <a:off x="2196415" y="766479"/>
              <a:ext cx="299136" cy="356486"/>
            </a:xfrm>
            <a:custGeom>
              <a:avLst/>
              <a:gdLst/>
              <a:ahLst/>
              <a:cxnLst/>
              <a:rect l="0" t="0" r="0" b="0"/>
              <a:pathLst>
                <a:path w="299136" h="356486">
                  <a:moveTo>
                    <a:pt x="248335" y="59021"/>
                  </a:moveTo>
                  <a:lnTo>
                    <a:pt x="248335" y="59021"/>
                  </a:lnTo>
                  <a:lnTo>
                    <a:pt x="220705" y="18195"/>
                  </a:lnTo>
                  <a:lnTo>
                    <a:pt x="212982" y="10637"/>
                  </a:lnTo>
                  <a:lnTo>
                    <a:pt x="189348" y="2239"/>
                  </a:lnTo>
                  <a:lnTo>
                    <a:pt x="175144" y="0"/>
                  </a:lnTo>
                  <a:lnTo>
                    <a:pt x="140546" y="6919"/>
                  </a:lnTo>
                  <a:lnTo>
                    <a:pt x="102357" y="25281"/>
                  </a:lnTo>
                  <a:lnTo>
                    <a:pt x="64217" y="56961"/>
                  </a:lnTo>
                  <a:lnTo>
                    <a:pt x="31744" y="98322"/>
                  </a:lnTo>
                  <a:lnTo>
                    <a:pt x="8139" y="144927"/>
                  </a:lnTo>
                  <a:lnTo>
                    <a:pt x="2832" y="169208"/>
                  </a:lnTo>
                  <a:lnTo>
                    <a:pt x="0" y="193862"/>
                  </a:lnTo>
                  <a:lnTo>
                    <a:pt x="933" y="218060"/>
                  </a:lnTo>
                  <a:lnTo>
                    <a:pt x="9497" y="265642"/>
                  </a:lnTo>
                  <a:lnTo>
                    <a:pt x="26474" y="305134"/>
                  </a:lnTo>
                  <a:lnTo>
                    <a:pt x="48130" y="335621"/>
                  </a:lnTo>
                  <a:lnTo>
                    <a:pt x="71866" y="353875"/>
                  </a:lnTo>
                  <a:lnTo>
                    <a:pt x="84828" y="356485"/>
                  </a:lnTo>
                  <a:lnTo>
                    <a:pt x="112400" y="351859"/>
                  </a:lnTo>
                  <a:lnTo>
                    <a:pt x="141118" y="330988"/>
                  </a:lnTo>
                  <a:lnTo>
                    <a:pt x="168933" y="299134"/>
                  </a:lnTo>
                  <a:lnTo>
                    <a:pt x="193054" y="259106"/>
                  </a:lnTo>
                  <a:lnTo>
                    <a:pt x="208009" y="211683"/>
                  </a:lnTo>
                  <a:lnTo>
                    <a:pt x="212984" y="186196"/>
                  </a:lnTo>
                  <a:lnTo>
                    <a:pt x="214184" y="160032"/>
                  </a:lnTo>
                  <a:lnTo>
                    <a:pt x="212868" y="133417"/>
                  </a:lnTo>
                  <a:lnTo>
                    <a:pt x="209874" y="106502"/>
                  </a:lnTo>
                  <a:lnTo>
                    <a:pt x="195258" y="65307"/>
                  </a:lnTo>
                  <a:lnTo>
                    <a:pt x="185433" y="48395"/>
                  </a:lnTo>
                  <a:lnTo>
                    <a:pt x="157584" y="27722"/>
                  </a:lnTo>
                  <a:lnTo>
                    <a:pt x="141268" y="21222"/>
                  </a:lnTo>
                  <a:lnTo>
                    <a:pt x="106205" y="23407"/>
                  </a:lnTo>
                  <a:lnTo>
                    <a:pt x="71572" y="38253"/>
                  </a:lnTo>
                  <a:lnTo>
                    <a:pt x="42068" y="63667"/>
                  </a:lnTo>
                  <a:lnTo>
                    <a:pt x="28015" y="93777"/>
                  </a:lnTo>
                  <a:lnTo>
                    <a:pt x="25255" y="109708"/>
                  </a:lnTo>
                  <a:lnTo>
                    <a:pt x="29765" y="123857"/>
                  </a:lnTo>
                  <a:lnTo>
                    <a:pt x="51709" y="148985"/>
                  </a:lnTo>
                  <a:lnTo>
                    <a:pt x="90155" y="164386"/>
                  </a:lnTo>
                  <a:lnTo>
                    <a:pt x="134994" y="172172"/>
                  </a:lnTo>
                  <a:lnTo>
                    <a:pt x="176089" y="173281"/>
                  </a:lnTo>
                  <a:lnTo>
                    <a:pt x="215520" y="163896"/>
                  </a:lnTo>
                  <a:lnTo>
                    <a:pt x="250684" y="148671"/>
                  </a:lnTo>
                  <a:lnTo>
                    <a:pt x="299135" y="116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2" name="SMARTInkShape-3584"/>
            <p:cNvSpPr/>
            <p:nvPr>
              <p:custDataLst>
                <p:tags r:id="rId37"/>
              </p:custDataLst>
            </p:nvPr>
          </p:nvSpPr>
          <p:spPr>
            <a:xfrm>
              <a:off x="1825489" y="654050"/>
              <a:ext cx="314462" cy="499679"/>
            </a:xfrm>
            <a:custGeom>
              <a:avLst/>
              <a:gdLst/>
              <a:ahLst/>
              <a:cxnLst/>
              <a:rect l="0" t="0" r="0" b="0"/>
              <a:pathLst>
                <a:path w="314462" h="499679">
                  <a:moveTo>
                    <a:pt x="263661" y="0"/>
                  </a:moveTo>
                  <a:lnTo>
                    <a:pt x="263661" y="0"/>
                  </a:lnTo>
                  <a:lnTo>
                    <a:pt x="227469" y="7186"/>
                  </a:lnTo>
                  <a:lnTo>
                    <a:pt x="181363" y="27451"/>
                  </a:lnTo>
                  <a:lnTo>
                    <a:pt x="143593" y="48184"/>
                  </a:lnTo>
                  <a:lnTo>
                    <a:pt x="107051" y="80917"/>
                  </a:lnTo>
                  <a:lnTo>
                    <a:pt x="73407" y="124157"/>
                  </a:lnTo>
                  <a:lnTo>
                    <a:pt x="58508" y="150505"/>
                  </a:lnTo>
                  <a:lnTo>
                    <a:pt x="44342" y="178653"/>
                  </a:lnTo>
                  <a:lnTo>
                    <a:pt x="32076" y="208708"/>
                  </a:lnTo>
                  <a:lnTo>
                    <a:pt x="21077" y="240033"/>
                  </a:lnTo>
                  <a:lnTo>
                    <a:pt x="10922" y="272205"/>
                  </a:lnTo>
                  <a:lnTo>
                    <a:pt x="4857" y="302826"/>
                  </a:lnTo>
                  <a:lnTo>
                    <a:pt x="1519" y="332412"/>
                  </a:lnTo>
                  <a:lnTo>
                    <a:pt x="0" y="361308"/>
                  </a:lnTo>
                  <a:lnTo>
                    <a:pt x="4631" y="386922"/>
                  </a:lnTo>
                  <a:lnTo>
                    <a:pt x="24829" y="432315"/>
                  </a:lnTo>
                  <a:lnTo>
                    <a:pt x="63910" y="464249"/>
                  </a:lnTo>
                  <a:lnTo>
                    <a:pt x="88160" y="476716"/>
                  </a:lnTo>
                  <a:lnTo>
                    <a:pt x="114205" y="485733"/>
                  </a:lnTo>
                  <a:lnTo>
                    <a:pt x="141446" y="492450"/>
                  </a:lnTo>
                  <a:lnTo>
                    <a:pt x="169484" y="497633"/>
                  </a:lnTo>
                  <a:lnTo>
                    <a:pt x="198054" y="499678"/>
                  </a:lnTo>
                  <a:lnTo>
                    <a:pt x="226979" y="499630"/>
                  </a:lnTo>
                  <a:lnTo>
                    <a:pt x="256139" y="498186"/>
                  </a:lnTo>
                  <a:lnTo>
                    <a:pt x="314461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3" name="SMARTInkShape-3585"/>
            <p:cNvSpPr/>
            <p:nvPr>
              <p:custDataLst>
                <p:tags r:id="rId38"/>
              </p:custDataLst>
            </p:nvPr>
          </p:nvSpPr>
          <p:spPr>
            <a:xfrm>
              <a:off x="1403101" y="841633"/>
              <a:ext cx="279650" cy="250144"/>
            </a:xfrm>
            <a:custGeom>
              <a:avLst/>
              <a:gdLst/>
              <a:ahLst/>
              <a:cxnLst/>
              <a:rect l="0" t="0" r="0" b="0"/>
              <a:pathLst>
                <a:path w="279650" h="250144">
                  <a:moveTo>
                    <a:pt x="51049" y="117217"/>
                  </a:moveTo>
                  <a:lnTo>
                    <a:pt x="51049" y="117217"/>
                  </a:lnTo>
                  <a:lnTo>
                    <a:pt x="44307" y="127330"/>
                  </a:lnTo>
                  <a:lnTo>
                    <a:pt x="43732" y="131014"/>
                  </a:lnTo>
                  <a:lnTo>
                    <a:pt x="44760" y="134176"/>
                  </a:lnTo>
                  <a:lnTo>
                    <a:pt x="46856" y="136990"/>
                  </a:lnTo>
                  <a:lnTo>
                    <a:pt x="51076" y="138160"/>
                  </a:lnTo>
                  <a:lnTo>
                    <a:pt x="63291" y="137579"/>
                  </a:lnTo>
                  <a:lnTo>
                    <a:pt x="92776" y="123172"/>
                  </a:lnTo>
                  <a:lnTo>
                    <a:pt x="124953" y="94287"/>
                  </a:lnTo>
                  <a:lnTo>
                    <a:pt x="146716" y="55546"/>
                  </a:lnTo>
                  <a:lnTo>
                    <a:pt x="149777" y="31012"/>
                  </a:lnTo>
                  <a:lnTo>
                    <a:pt x="148618" y="19530"/>
                  </a:lnTo>
                  <a:lnTo>
                    <a:pt x="144317" y="11170"/>
                  </a:lnTo>
                  <a:lnTo>
                    <a:pt x="130131" y="0"/>
                  </a:lnTo>
                  <a:lnTo>
                    <a:pt x="119293" y="972"/>
                  </a:lnTo>
                  <a:lnTo>
                    <a:pt x="92198" y="13341"/>
                  </a:lnTo>
                  <a:lnTo>
                    <a:pt x="48581" y="57590"/>
                  </a:lnTo>
                  <a:lnTo>
                    <a:pt x="24787" y="97301"/>
                  </a:lnTo>
                  <a:lnTo>
                    <a:pt x="7627" y="138704"/>
                  </a:lnTo>
                  <a:lnTo>
                    <a:pt x="0" y="175921"/>
                  </a:lnTo>
                  <a:lnTo>
                    <a:pt x="6018" y="207513"/>
                  </a:lnTo>
                  <a:lnTo>
                    <a:pt x="12562" y="221864"/>
                  </a:lnTo>
                  <a:lnTo>
                    <a:pt x="23274" y="232137"/>
                  </a:lnTo>
                  <a:lnTo>
                    <a:pt x="52110" y="245433"/>
                  </a:lnTo>
                  <a:lnTo>
                    <a:pt x="93619" y="249932"/>
                  </a:lnTo>
                  <a:lnTo>
                    <a:pt x="117529" y="250143"/>
                  </a:lnTo>
                  <a:lnTo>
                    <a:pt x="146169" y="248168"/>
                  </a:lnTo>
                  <a:lnTo>
                    <a:pt x="177962" y="244734"/>
                  </a:lnTo>
                  <a:lnTo>
                    <a:pt x="211858" y="240329"/>
                  </a:lnTo>
                  <a:lnTo>
                    <a:pt x="279649" y="23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4" name="SMARTInkShape-3586"/>
            <p:cNvSpPr/>
            <p:nvPr>
              <p:custDataLst>
                <p:tags r:id="rId39"/>
              </p:custDataLst>
            </p:nvPr>
          </p:nvSpPr>
          <p:spPr>
            <a:xfrm>
              <a:off x="1133445" y="816886"/>
              <a:ext cx="193460" cy="344555"/>
            </a:xfrm>
            <a:custGeom>
              <a:avLst/>
              <a:gdLst/>
              <a:ahLst/>
              <a:cxnLst/>
              <a:rect l="0" t="0" r="0" b="0"/>
              <a:pathLst>
                <a:path w="193460" h="344555">
                  <a:moveTo>
                    <a:pt x="168305" y="72114"/>
                  </a:moveTo>
                  <a:lnTo>
                    <a:pt x="168305" y="72114"/>
                  </a:lnTo>
                  <a:lnTo>
                    <a:pt x="166894" y="55494"/>
                  </a:lnTo>
                  <a:lnTo>
                    <a:pt x="156755" y="30187"/>
                  </a:lnTo>
                  <a:lnTo>
                    <a:pt x="143886" y="13028"/>
                  </a:lnTo>
                  <a:lnTo>
                    <a:pt x="126878" y="3520"/>
                  </a:lnTo>
                  <a:lnTo>
                    <a:pt x="107560" y="0"/>
                  </a:lnTo>
                  <a:lnTo>
                    <a:pt x="87215" y="787"/>
                  </a:lnTo>
                  <a:lnTo>
                    <a:pt x="64531" y="12897"/>
                  </a:lnTo>
                  <a:lnTo>
                    <a:pt x="18847" y="58535"/>
                  </a:lnTo>
                  <a:lnTo>
                    <a:pt x="0" y="97254"/>
                  </a:lnTo>
                  <a:lnTo>
                    <a:pt x="370" y="122798"/>
                  </a:lnTo>
                  <a:lnTo>
                    <a:pt x="3431" y="135537"/>
                  </a:lnTo>
                  <a:lnTo>
                    <a:pt x="21885" y="157217"/>
                  </a:lnTo>
                  <a:lnTo>
                    <a:pt x="67771" y="187170"/>
                  </a:lnTo>
                  <a:lnTo>
                    <a:pt x="104573" y="207211"/>
                  </a:lnTo>
                  <a:lnTo>
                    <a:pt x="139745" y="225526"/>
                  </a:lnTo>
                  <a:lnTo>
                    <a:pt x="177795" y="251703"/>
                  </a:lnTo>
                  <a:lnTo>
                    <a:pt x="190162" y="270700"/>
                  </a:lnTo>
                  <a:lnTo>
                    <a:pt x="193459" y="280705"/>
                  </a:lnTo>
                  <a:lnTo>
                    <a:pt x="191425" y="290197"/>
                  </a:lnTo>
                  <a:lnTo>
                    <a:pt x="177875" y="308269"/>
                  </a:lnTo>
                  <a:lnTo>
                    <a:pt x="146446" y="330940"/>
                  </a:lnTo>
                  <a:lnTo>
                    <a:pt x="106952" y="344320"/>
                  </a:lnTo>
                  <a:lnTo>
                    <a:pt x="86004" y="344554"/>
                  </a:lnTo>
                  <a:lnTo>
                    <a:pt x="77454" y="342641"/>
                  </a:lnTo>
                  <a:lnTo>
                    <a:pt x="72460" y="338543"/>
                  </a:lnTo>
                  <a:lnTo>
                    <a:pt x="69836" y="332989"/>
                  </a:lnTo>
                  <a:lnTo>
                    <a:pt x="66705" y="313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78" name="SMARTInkShape-Group611"/>
          <p:cNvGrpSpPr/>
          <p:nvPr/>
        </p:nvGrpSpPr>
        <p:grpSpPr>
          <a:xfrm>
            <a:off x="3181350" y="869950"/>
            <a:ext cx="336551" cy="131945"/>
            <a:chOff x="3181350" y="869950"/>
            <a:chExt cx="336551" cy="131945"/>
          </a:xfrm>
        </p:grpSpPr>
        <p:sp>
          <p:nvSpPr>
            <p:cNvPr id="18076" name="SMARTInkShape-3587"/>
            <p:cNvSpPr/>
            <p:nvPr>
              <p:custDataLst>
                <p:tags r:id="rId32"/>
              </p:custDataLst>
            </p:nvPr>
          </p:nvSpPr>
          <p:spPr>
            <a:xfrm>
              <a:off x="3238329" y="965200"/>
              <a:ext cx="279572" cy="36695"/>
            </a:xfrm>
            <a:custGeom>
              <a:avLst/>
              <a:gdLst/>
              <a:ahLst/>
              <a:cxnLst/>
              <a:rect l="0" t="0" r="0" b="0"/>
              <a:pathLst>
                <a:path w="279572" h="36695">
                  <a:moveTo>
                    <a:pt x="38271" y="19050"/>
                  </a:moveTo>
                  <a:lnTo>
                    <a:pt x="38271" y="19050"/>
                  </a:lnTo>
                  <a:lnTo>
                    <a:pt x="3089" y="30983"/>
                  </a:lnTo>
                  <a:lnTo>
                    <a:pt x="0" y="33356"/>
                  </a:lnTo>
                  <a:lnTo>
                    <a:pt x="57" y="34937"/>
                  </a:lnTo>
                  <a:lnTo>
                    <a:pt x="2212" y="35992"/>
                  </a:lnTo>
                  <a:lnTo>
                    <a:pt x="5765" y="36694"/>
                  </a:lnTo>
                  <a:lnTo>
                    <a:pt x="44475" y="30942"/>
                  </a:lnTo>
                  <a:lnTo>
                    <a:pt x="90417" y="22219"/>
                  </a:lnTo>
                  <a:lnTo>
                    <a:pt x="117486" y="16929"/>
                  </a:lnTo>
                  <a:lnTo>
                    <a:pt x="147525" y="12697"/>
                  </a:lnTo>
                  <a:lnTo>
                    <a:pt x="179545" y="9170"/>
                  </a:lnTo>
                  <a:lnTo>
                    <a:pt x="212887" y="6113"/>
                  </a:lnTo>
                  <a:lnTo>
                    <a:pt x="2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7" name="SMARTInkShape-3588"/>
            <p:cNvSpPr/>
            <p:nvPr>
              <p:custDataLst>
                <p:tags r:id="rId33"/>
              </p:custDataLst>
            </p:nvPr>
          </p:nvSpPr>
          <p:spPr>
            <a:xfrm>
              <a:off x="3181350" y="869950"/>
              <a:ext cx="222251" cy="28772"/>
            </a:xfrm>
            <a:custGeom>
              <a:avLst/>
              <a:gdLst/>
              <a:ahLst/>
              <a:cxnLst/>
              <a:rect l="0" t="0" r="0" b="0"/>
              <a:pathLst>
                <a:path w="222251" h="28772">
                  <a:moveTo>
                    <a:pt x="0" y="25400"/>
                  </a:moveTo>
                  <a:lnTo>
                    <a:pt x="0" y="25400"/>
                  </a:lnTo>
                  <a:lnTo>
                    <a:pt x="6742" y="28771"/>
                  </a:lnTo>
                  <a:lnTo>
                    <a:pt x="52655" y="20317"/>
                  </a:lnTo>
                  <a:lnTo>
                    <a:pt x="75320" y="15661"/>
                  </a:lnTo>
                  <a:lnTo>
                    <a:pt x="101013" y="10441"/>
                  </a:lnTo>
                  <a:lnTo>
                    <a:pt x="125903" y="6961"/>
                  </a:lnTo>
                  <a:lnTo>
                    <a:pt x="150257" y="4640"/>
                  </a:lnTo>
                  <a:lnTo>
                    <a:pt x="190253" y="206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89" name="SMARTInkShape-Group612"/>
          <p:cNvGrpSpPr/>
          <p:nvPr/>
        </p:nvGrpSpPr>
        <p:grpSpPr>
          <a:xfrm>
            <a:off x="4133850" y="441637"/>
            <a:ext cx="1299364" cy="961714"/>
            <a:chOff x="4133850" y="441637"/>
            <a:chExt cx="1299364" cy="961714"/>
          </a:xfrm>
        </p:grpSpPr>
        <p:sp>
          <p:nvSpPr>
            <p:cNvPr id="18079" name="SMARTInkShape-3589"/>
            <p:cNvSpPr/>
            <p:nvPr>
              <p:custDataLst>
                <p:tags r:id="rId22"/>
              </p:custDataLst>
            </p:nvPr>
          </p:nvSpPr>
          <p:spPr>
            <a:xfrm>
              <a:off x="4858974" y="1205746"/>
              <a:ext cx="205427" cy="197605"/>
            </a:xfrm>
            <a:custGeom>
              <a:avLst/>
              <a:gdLst/>
              <a:ahLst/>
              <a:cxnLst/>
              <a:rect l="0" t="0" r="0" b="0"/>
              <a:pathLst>
                <a:path w="205427" h="197605">
                  <a:moveTo>
                    <a:pt x="30526" y="13454"/>
                  </a:moveTo>
                  <a:lnTo>
                    <a:pt x="30526" y="13454"/>
                  </a:lnTo>
                  <a:lnTo>
                    <a:pt x="23619" y="32913"/>
                  </a:lnTo>
                  <a:lnTo>
                    <a:pt x="18590" y="75597"/>
                  </a:lnTo>
                  <a:lnTo>
                    <a:pt x="14555" y="122645"/>
                  </a:lnTo>
                  <a:lnTo>
                    <a:pt x="9017" y="141919"/>
                  </a:lnTo>
                  <a:lnTo>
                    <a:pt x="7015" y="144253"/>
                  </a:lnTo>
                  <a:lnTo>
                    <a:pt x="4974" y="144398"/>
                  </a:lnTo>
                  <a:lnTo>
                    <a:pt x="2908" y="143083"/>
                  </a:lnTo>
                  <a:lnTo>
                    <a:pt x="612" y="132215"/>
                  </a:lnTo>
                  <a:lnTo>
                    <a:pt x="0" y="124378"/>
                  </a:lnTo>
                  <a:lnTo>
                    <a:pt x="12622" y="86380"/>
                  </a:lnTo>
                  <a:lnTo>
                    <a:pt x="30866" y="42744"/>
                  </a:lnTo>
                  <a:lnTo>
                    <a:pt x="47140" y="20827"/>
                  </a:lnTo>
                  <a:lnTo>
                    <a:pt x="56418" y="12020"/>
                  </a:lnTo>
                  <a:lnTo>
                    <a:pt x="81780" y="2233"/>
                  </a:lnTo>
                  <a:lnTo>
                    <a:pt x="111868" y="0"/>
                  </a:lnTo>
                  <a:lnTo>
                    <a:pt x="144054" y="6063"/>
                  </a:lnTo>
                  <a:lnTo>
                    <a:pt x="169647" y="21458"/>
                  </a:lnTo>
                  <a:lnTo>
                    <a:pt x="189019" y="43822"/>
                  </a:lnTo>
                  <a:lnTo>
                    <a:pt x="202331" y="72577"/>
                  </a:lnTo>
                  <a:lnTo>
                    <a:pt x="205426" y="104172"/>
                  </a:lnTo>
                  <a:lnTo>
                    <a:pt x="202098" y="136323"/>
                  </a:lnTo>
                  <a:lnTo>
                    <a:pt x="193702" y="177252"/>
                  </a:lnTo>
                  <a:lnTo>
                    <a:pt x="189276" y="197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0" name="SMARTInkShape-3590"/>
            <p:cNvSpPr/>
            <p:nvPr>
              <p:custDataLst>
                <p:tags r:id="rId23"/>
              </p:custDataLst>
            </p:nvPr>
          </p:nvSpPr>
          <p:spPr>
            <a:xfrm>
              <a:off x="4559300" y="1054100"/>
              <a:ext cx="717551" cy="56268"/>
            </a:xfrm>
            <a:custGeom>
              <a:avLst/>
              <a:gdLst/>
              <a:ahLst/>
              <a:cxnLst/>
              <a:rect l="0" t="0" r="0" b="0"/>
              <a:pathLst>
                <a:path w="717551" h="56268">
                  <a:moveTo>
                    <a:pt x="0" y="50800"/>
                  </a:moveTo>
                  <a:lnTo>
                    <a:pt x="0" y="50800"/>
                  </a:lnTo>
                  <a:lnTo>
                    <a:pt x="44563" y="55826"/>
                  </a:lnTo>
                  <a:lnTo>
                    <a:pt x="65692" y="56267"/>
                  </a:lnTo>
                  <a:lnTo>
                    <a:pt x="95300" y="54445"/>
                  </a:lnTo>
                  <a:lnTo>
                    <a:pt x="130561" y="51113"/>
                  </a:lnTo>
                  <a:lnTo>
                    <a:pt x="169591" y="46776"/>
                  </a:lnTo>
                  <a:lnTo>
                    <a:pt x="215366" y="42473"/>
                  </a:lnTo>
                  <a:lnTo>
                    <a:pt x="265638" y="38193"/>
                  </a:lnTo>
                  <a:lnTo>
                    <a:pt x="318909" y="33928"/>
                  </a:lnTo>
                  <a:lnTo>
                    <a:pt x="374178" y="28969"/>
                  </a:lnTo>
                  <a:lnTo>
                    <a:pt x="430780" y="23546"/>
                  </a:lnTo>
                  <a:lnTo>
                    <a:pt x="488270" y="17814"/>
                  </a:lnTo>
                  <a:lnTo>
                    <a:pt x="539296" y="13287"/>
                  </a:lnTo>
                  <a:lnTo>
                    <a:pt x="586014" y="9564"/>
                  </a:lnTo>
                  <a:lnTo>
                    <a:pt x="629858" y="6376"/>
                  </a:lnTo>
                  <a:lnTo>
                    <a:pt x="659090" y="4250"/>
                  </a:lnTo>
                  <a:lnTo>
                    <a:pt x="717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1" name="SMARTInkShape-3591"/>
            <p:cNvSpPr/>
            <p:nvPr>
              <p:custDataLst>
                <p:tags r:id="rId24"/>
              </p:custDataLst>
            </p:nvPr>
          </p:nvSpPr>
          <p:spPr>
            <a:xfrm>
              <a:off x="4940300" y="782374"/>
              <a:ext cx="152401" cy="5027"/>
            </a:xfrm>
            <a:custGeom>
              <a:avLst/>
              <a:gdLst/>
              <a:ahLst/>
              <a:cxnLst/>
              <a:rect l="0" t="0" r="0" b="0"/>
              <a:pathLst>
                <a:path w="152401" h="5027">
                  <a:moveTo>
                    <a:pt x="0" y="5026"/>
                  </a:moveTo>
                  <a:lnTo>
                    <a:pt x="0" y="5026"/>
                  </a:lnTo>
                  <a:lnTo>
                    <a:pt x="45190" y="3145"/>
                  </a:lnTo>
                  <a:lnTo>
                    <a:pt x="84651" y="0"/>
                  </a:lnTo>
                  <a:lnTo>
                    <a:pt x="132118" y="2309"/>
                  </a:lnTo>
                  <a:lnTo>
                    <a:pt x="1524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2" name="SMARTInkShape-3592"/>
            <p:cNvSpPr/>
            <p:nvPr>
              <p:custDataLst>
                <p:tags r:id="rId25"/>
              </p:custDataLst>
            </p:nvPr>
          </p:nvSpPr>
          <p:spPr>
            <a:xfrm>
              <a:off x="5334000" y="656742"/>
              <a:ext cx="99214" cy="270359"/>
            </a:xfrm>
            <a:custGeom>
              <a:avLst/>
              <a:gdLst/>
              <a:ahLst/>
              <a:cxnLst/>
              <a:rect l="0" t="0" r="0" b="0"/>
              <a:pathLst>
                <a:path w="99214" h="270359">
                  <a:moveTo>
                    <a:pt x="31750" y="3658"/>
                  </a:moveTo>
                  <a:lnTo>
                    <a:pt x="31750" y="3658"/>
                  </a:lnTo>
                  <a:lnTo>
                    <a:pt x="19363" y="0"/>
                  </a:lnTo>
                  <a:lnTo>
                    <a:pt x="18554" y="514"/>
                  </a:lnTo>
                  <a:lnTo>
                    <a:pt x="18719" y="1562"/>
                  </a:lnTo>
                  <a:lnTo>
                    <a:pt x="50399" y="38538"/>
                  </a:lnTo>
                  <a:lnTo>
                    <a:pt x="82431" y="82667"/>
                  </a:lnTo>
                  <a:lnTo>
                    <a:pt x="93054" y="98664"/>
                  </a:lnTo>
                  <a:lnTo>
                    <a:pt x="99213" y="133372"/>
                  </a:lnTo>
                  <a:lnTo>
                    <a:pt x="97892" y="151517"/>
                  </a:lnTo>
                  <a:lnTo>
                    <a:pt x="81373" y="188612"/>
                  </a:lnTo>
                  <a:lnTo>
                    <a:pt x="55921" y="222738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3" name="SMARTInkShape-3593"/>
            <p:cNvSpPr/>
            <p:nvPr>
              <p:custDataLst>
                <p:tags r:id="rId26"/>
              </p:custDataLst>
            </p:nvPr>
          </p:nvSpPr>
          <p:spPr>
            <a:xfrm>
              <a:off x="5150298" y="689272"/>
              <a:ext cx="171003" cy="168446"/>
            </a:xfrm>
            <a:custGeom>
              <a:avLst/>
              <a:gdLst/>
              <a:ahLst/>
              <a:cxnLst/>
              <a:rect l="0" t="0" r="0" b="0"/>
              <a:pathLst>
                <a:path w="171003" h="168446">
                  <a:moveTo>
                    <a:pt x="113852" y="66378"/>
                  </a:moveTo>
                  <a:lnTo>
                    <a:pt x="113852" y="66378"/>
                  </a:lnTo>
                  <a:lnTo>
                    <a:pt x="123965" y="56265"/>
                  </a:lnTo>
                  <a:lnTo>
                    <a:pt x="128930" y="45656"/>
                  </a:lnTo>
                  <a:lnTo>
                    <a:pt x="132117" y="24969"/>
                  </a:lnTo>
                  <a:lnTo>
                    <a:pt x="129556" y="19722"/>
                  </a:lnTo>
                  <a:lnTo>
                    <a:pt x="119185" y="8247"/>
                  </a:lnTo>
                  <a:lnTo>
                    <a:pt x="101405" y="1737"/>
                  </a:lnTo>
                  <a:lnTo>
                    <a:pt x="90738" y="0"/>
                  </a:lnTo>
                  <a:lnTo>
                    <a:pt x="65714" y="5597"/>
                  </a:lnTo>
                  <a:lnTo>
                    <a:pt x="39541" y="18903"/>
                  </a:lnTo>
                  <a:lnTo>
                    <a:pt x="16149" y="38928"/>
                  </a:lnTo>
                  <a:lnTo>
                    <a:pt x="3401" y="65702"/>
                  </a:lnTo>
                  <a:lnTo>
                    <a:pt x="0" y="80744"/>
                  </a:lnTo>
                  <a:lnTo>
                    <a:pt x="3749" y="108746"/>
                  </a:lnTo>
                  <a:lnTo>
                    <a:pt x="21727" y="144548"/>
                  </a:lnTo>
                  <a:lnTo>
                    <a:pt x="29152" y="154475"/>
                  </a:lnTo>
                  <a:lnTo>
                    <a:pt x="46810" y="165504"/>
                  </a:lnTo>
                  <a:lnTo>
                    <a:pt x="56457" y="168445"/>
                  </a:lnTo>
                  <a:lnTo>
                    <a:pt x="65005" y="167584"/>
                  </a:lnTo>
                  <a:lnTo>
                    <a:pt x="80147" y="159101"/>
                  </a:lnTo>
                  <a:lnTo>
                    <a:pt x="100573" y="135087"/>
                  </a:lnTo>
                  <a:lnTo>
                    <a:pt x="113288" y="95517"/>
                  </a:lnTo>
                  <a:lnTo>
                    <a:pt x="114782" y="54786"/>
                  </a:lnTo>
                  <a:lnTo>
                    <a:pt x="106738" y="34415"/>
                  </a:lnTo>
                  <a:lnTo>
                    <a:pt x="94463" y="20422"/>
                  </a:lnTo>
                  <a:lnTo>
                    <a:pt x="81951" y="14203"/>
                  </a:lnTo>
                  <a:lnTo>
                    <a:pt x="73098" y="13321"/>
                  </a:lnTo>
                  <a:lnTo>
                    <a:pt x="69750" y="14073"/>
                  </a:lnTo>
                  <a:lnTo>
                    <a:pt x="69633" y="17397"/>
                  </a:lnTo>
                  <a:lnTo>
                    <a:pt x="75149" y="28616"/>
                  </a:lnTo>
                  <a:lnTo>
                    <a:pt x="106077" y="53745"/>
                  </a:lnTo>
                  <a:lnTo>
                    <a:pt x="125683" y="66408"/>
                  </a:lnTo>
                  <a:lnTo>
                    <a:pt x="144275" y="71565"/>
                  </a:lnTo>
                  <a:lnTo>
                    <a:pt x="171002" y="72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4" name="SMARTInkShape-3594"/>
            <p:cNvSpPr/>
            <p:nvPr>
              <p:custDataLst>
                <p:tags r:id="rId27"/>
              </p:custDataLst>
            </p:nvPr>
          </p:nvSpPr>
          <p:spPr>
            <a:xfrm>
              <a:off x="4997450" y="7747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579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5" name="SMARTInkShape-3595"/>
            <p:cNvSpPr/>
            <p:nvPr>
              <p:custDataLst>
                <p:tags r:id="rId28"/>
              </p:custDataLst>
            </p:nvPr>
          </p:nvSpPr>
          <p:spPr>
            <a:xfrm>
              <a:off x="4892740" y="730250"/>
              <a:ext cx="15811" cy="127001"/>
            </a:xfrm>
            <a:custGeom>
              <a:avLst/>
              <a:gdLst/>
              <a:ahLst/>
              <a:cxnLst/>
              <a:rect l="0" t="0" r="0" b="0"/>
              <a:pathLst>
                <a:path w="15811" h="127001">
                  <a:moveTo>
                    <a:pt x="9460" y="0"/>
                  </a:moveTo>
                  <a:lnTo>
                    <a:pt x="9460" y="0"/>
                  </a:lnTo>
                  <a:lnTo>
                    <a:pt x="6089" y="6742"/>
                  </a:lnTo>
                  <a:lnTo>
                    <a:pt x="0" y="54272"/>
                  </a:lnTo>
                  <a:lnTo>
                    <a:pt x="1091" y="83187"/>
                  </a:lnTo>
                  <a:lnTo>
                    <a:pt x="1581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6" name="SMARTInkShape-3596"/>
            <p:cNvSpPr/>
            <p:nvPr>
              <p:custDataLst>
                <p:tags r:id="rId29"/>
              </p:custDataLst>
            </p:nvPr>
          </p:nvSpPr>
          <p:spPr>
            <a:xfrm>
              <a:off x="4698757" y="633394"/>
              <a:ext cx="139944" cy="249257"/>
            </a:xfrm>
            <a:custGeom>
              <a:avLst/>
              <a:gdLst/>
              <a:ahLst/>
              <a:cxnLst/>
              <a:rect l="0" t="0" r="0" b="0"/>
              <a:pathLst>
                <a:path w="139944" h="249257">
                  <a:moveTo>
                    <a:pt x="139943" y="14306"/>
                  </a:moveTo>
                  <a:lnTo>
                    <a:pt x="139943" y="14306"/>
                  </a:lnTo>
                  <a:lnTo>
                    <a:pt x="129098" y="4872"/>
                  </a:lnTo>
                  <a:lnTo>
                    <a:pt x="118895" y="0"/>
                  </a:lnTo>
                  <a:lnTo>
                    <a:pt x="87768" y="3404"/>
                  </a:lnTo>
                  <a:lnTo>
                    <a:pt x="47265" y="20091"/>
                  </a:lnTo>
                  <a:lnTo>
                    <a:pt x="24199" y="40631"/>
                  </a:lnTo>
                  <a:lnTo>
                    <a:pt x="14098" y="53023"/>
                  </a:lnTo>
                  <a:lnTo>
                    <a:pt x="2872" y="83724"/>
                  </a:lnTo>
                  <a:lnTo>
                    <a:pt x="0" y="117831"/>
                  </a:lnTo>
                  <a:lnTo>
                    <a:pt x="5779" y="151804"/>
                  </a:lnTo>
                  <a:lnTo>
                    <a:pt x="31047" y="199293"/>
                  </a:lnTo>
                  <a:lnTo>
                    <a:pt x="55326" y="222111"/>
                  </a:lnTo>
                  <a:lnTo>
                    <a:pt x="95493" y="24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7" name="SMARTInkShape-3597"/>
            <p:cNvSpPr/>
            <p:nvPr>
              <p:custDataLst>
                <p:tags r:id="rId30"/>
              </p:custDataLst>
            </p:nvPr>
          </p:nvSpPr>
          <p:spPr>
            <a:xfrm>
              <a:off x="4411760" y="681883"/>
              <a:ext cx="242791" cy="210813"/>
            </a:xfrm>
            <a:custGeom>
              <a:avLst/>
              <a:gdLst/>
              <a:ahLst/>
              <a:cxnLst/>
              <a:rect l="0" t="0" r="0" b="0"/>
              <a:pathLst>
                <a:path w="242791" h="210813">
                  <a:moveTo>
                    <a:pt x="96740" y="48367"/>
                  </a:moveTo>
                  <a:lnTo>
                    <a:pt x="96740" y="48367"/>
                  </a:lnTo>
                  <a:lnTo>
                    <a:pt x="89998" y="41625"/>
                  </a:lnTo>
                  <a:lnTo>
                    <a:pt x="88718" y="38228"/>
                  </a:lnTo>
                  <a:lnTo>
                    <a:pt x="89176" y="30690"/>
                  </a:lnTo>
                  <a:lnTo>
                    <a:pt x="88169" y="28116"/>
                  </a:lnTo>
                  <a:lnTo>
                    <a:pt x="86088" y="26400"/>
                  </a:lnTo>
                  <a:lnTo>
                    <a:pt x="83288" y="25255"/>
                  </a:lnTo>
                  <a:lnTo>
                    <a:pt x="74534" y="27747"/>
                  </a:lnTo>
                  <a:lnTo>
                    <a:pt x="69235" y="30387"/>
                  </a:lnTo>
                  <a:lnTo>
                    <a:pt x="51666" y="54328"/>
                  </a:lnTo>
                  <a:lnTo>
                    <a:pt x="29684" y="98346"/>
                  </a:lnTo>
                  <a:lnTo>
                    <a:pt x="19196" y="131493"/>
                  </a:lnTo>
                  <a:lnTo>
                    <a:pt x="13085" y="176243"/>
                  </a:lnTo>
                  <a:lnTo>
                    <a:pt x="13454" y="188651"/>
                  </a:lnTo>
                  <a:lnTo>
                    <a:pt x="16522" y="197629"/>
                  </a:lnTo>
                  <a:lnTo>
                    <a:pt x="21389" y="204319"/>
                  </a:lnTo>
                  <a:lnTo>
                    <a:pt x="27456" y="209485"/>
                  </a:lnTo>
                  <a:lnTo>
                    <a:pt x="36439" y="210812"/>
                  </a:lnTo>
                  <a:lnTo>
                    <a:pt x="59591" y="206643"/>
                  </a:lnTo>
                  <a:lnTo>
                    <a:pt x="100393" y="185653"/>
                  </a:lnTo>
                  <a:lnTo>
                    <a:pt x="137020" y="150349"/>
                  </a:lnTo>
                  <a:lnTo>
                    <a:pt x="151802" y="122855"/>
                  </a:lnTo>
                  <a:lnTo>
                    <a:pt x="156731" y="108609"/>
                  </a:lnTo>
                  <a:lnTo>
                    <a:pt x="156564" y="75847"/>
                  </a:lnTo>
                  <a:lnTo>
                    <a:pt x="153556" y="58220"/>
                  </a:lnTo>
                  <a:lnTo>
                    <a:pt x="137043" y="27346"/>
                  </a:lnTo>
                  <a:lnTo>
                    <a:pt x="125725" y="13186"/>
                  </a:lnTo>
                  <a:lnTo>
                    <a:pt x="111830" y="5158"/>
                  </a:lnTo>
                  <a:lnTo>
                    <a:pt x="79458" y="0"/>
                  </a:lnTo>
                  <a:lnTo>
                    <a:pt x="47667" y="6174"/>
                  </a:lnTo>
                  <a:lnTo>
                    <a:pt x="32274" y="11772"/>
                  </a:lnTo>
                  <a:lnTo>
                    <a:pt x="11408" y="29280"/>
                  </a:lnTo>
                  <a:lnTo>
                    <a:pt x="3869" y="39876"/>
                  </a:lnTo>
                  <a:lnTo>
                    <a:pt x="254" y="49056"/>
                  </a:lnTo>
                  <a:lnTo>
                    <a:pt x="0" y="64901"/>
                  </a:lnTo>
                  <a:lnTo>
                    <a:pt x="4730" y="71384"/>
                  </a:lnTo>
                  <a:lnTo>
                    <a:pt x="21274" y="82350"/>
                  </a:lnTo>
                  <a:lnTo>
                    <a:pt x="52145" y="88165"/>
                  </a:lnTo>
                  <a:lnTo>
                    <a:pt x="91737" y="89338"/>
                  </a:lnTo>
                  <a:lnTo>
                    <a:pt x="135203" y="85156"/>
                  </a:lnTo>
                  <a:lnTo>
                    <a:pt x="178511" y="78594"/>
                  </a:lnTo>
                  <a:lnTo>
                    <a:pt x="242790" y="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8" name="SMARTInkShape-3598"/>
            <p:cNvSpPr/>
            <p:nvPr>
              <p:custDataLst>
                <p:tags r:id="rId31"/>
              </p:custDataLst>
            </p:nvPr>
          </p:nvSpPr>
          <p:spPr>
            <a:xfrm>
              <a:off x="4133850" y="441637"/>
              <a:ext cx="1251940" cy="849661"/>
            </a:xfrm>
            <a:custGeom>
              <a:avLst/>
              <a:gdLst/>
              <a:ahLst/>
              <a:cxnLst/>
              <a:rect l="0" t="0" r="0" b="0"/>
              <a:pathLst>
                <a:path w="1251940" h="849661">
                  <a:moveTo>
                    <a:pt x="0" y="650563"/>
                  </a:moveTo>
                  <a:lnTo>
                    <a:pt x="0" y="650563"/>
                  </a:lnTo>
                  <a:lnTo>
                    <a:pt x="17578" y="690745"/>
                  </a:lnTo>
                  <a:lnTo>
                    <a:pt x="41427" y="735611"/>
                  </a:lnTo>
                  <a:lnTo>
                    <a:pt x="68954" y="782772"/>
                  </a:lnTo>
                  <a:lnTo>
                    <a:pt x="96866" y="824262"/>
                  </a:lnTo>
                  <a:lnTo>
                    <a:pt x="116429" y="843474"/>
                  </a:lnTo>
                  <a:lnTo>
                    <a:pt x="134531" y="849660"/>
                  </a:lnTo>
                  <a:lnTo>
                    <a:pt x="142604" y="846795"/>
                  </a:lnTo>
                  <a:lnTo>
                    <a:pt x="157218" y="832321"/>
                  </a:lnTo>
                  <a:lnTo>
                    <a:pt x="165126" y="796726"/>
                  </a:lnTo>
                  <a:lnTo>
                    <a:pt x="167232" y="773405"/>
                  </a:lnTo>
                  <a:lnTo>
                    <a:pt x="165817" y="743747"/>
                  </a:lnTo>
                  <a:lnTo>
                    <a:pt x="162050" y="709863"/>
                  </a:lnTo>
                  <a:lnTo>
                    <a:pt x="156716" y="673163"/>
                  </a:lnTo>
                  <a:lnTo>
                    <a:pt x="148222" y="631058"/>
                  </a:lnTo>
                  <a:lnTo>
                    <a:pt x="137620" y="585348"/>
                  </a:lnTo>
                  <a:lnTo>
                    <a:pt x="125613" y="537236"/>
                  </a:lnTo>
                  <a:lnTo>
                    <a:pt x="114787" y="488934"/>
                  </a:lnTo>
                  <a:lnTo>
                    <a:pt x="104747" y="440505"/>
                  </a:lnTo>
                  <a:lnTo>
                    <a:pt x="95231" y="391991"/>
                  </a:lnTo>
                  <a:lnTo>
                    <a:pt x="86771" y="348359"/>
                  </a:lnTo>
                  <a:lnTo>
                    <a:pt x="79014" y="307983"/>
                  </a:lnTo>
                  <a:lnTo>
                    <a:pt x="71726" y="269776"/>
                  </a:lnTo>
                  <a:lnTo>
                    <a:pt x="64751" y="237250"/>
                  </a:lnTo>
                  <a:lnTo>
                    <a:pt x="57984" y="208510"/>
                  </a:lnTo>
                  <a:lnTo>
                    <a:pt x="51356" y="182294"/>
                  </a:lnTo>
                  <a:lnTo>
                    <a:pt x="43992" y="141877"/>
                  </a:lnTo>
                  <a:lnTo>
                    <a:pt x="42028" y="125172"/>
                  </a:lnTo>
                  <a:lnTo>
                    <a:pt x="46362" y="111214"/>
                  </a:lnTo>
                  <a:lnTo>
                    <a:pt x="66232" y="88178"/>
                  </a:lnTo>
                  <a:lnTo>
                    <a:pt x="112692" y="68533"/>
                  </a:lnTo>
                  <a:lnTo>
                    <a:pt x="142861" y="59343"/>
                  </a:lnTo>
                  <a:lnTo>
                    <a:pt x="185552" y="50394"/>
                  </a:lnTo>
                  <a:lnTo>
                    <a:pt x="236590" y="41606"/>
                  </a:lnTo>
                  <a:lnTo>
                    <a:pt x="293193" y="32925"/>
                  </a:lnTo>
                  <a:lnTo>
                    <a:pt x="365501" y="25021"/>
                  </a:lnTo>
                  <a:lnTo>
                    <a:pt x="448278" y="17635"/>
                  </a:lnTo>
                  <a:lnTo>
                    <a:pt x="538037" y="10594"/>
                  </a:lnTo>
                  <a:lnTo>
                    <a:pt x="630329" y="5901"/>
                  </a:lnTo>
                  <a:lnTo>
                    <a:pt x="724314" y="2771"/>
                  </a:lnTo>
                  <a:lnTo>
                    <a:pt x="819426" y="685"/>
                  </a:lnTo>
                  <a:lnTo>
                    <a:pt x="902589" y="0"/>
                  </a:lnTo>
                  <a:lnTo>
                    <a:pt x="977787" y="249"/>
                  </a:lnTo>
                  <a:lnTo>
                    <a:pt x="1047674" y="1120"/>
                  </a:lnTo>
                  <a:lnTo>
                    <a:pt x="1102027" y="1701"/>
                  </a:lnTo>
                  <a:lnTo>
                    <a:pt x="1146024" y="2088"/>
                  </a:lnTo>
                  <a:lnTo>
                    <a:pt x="1183117" y="2347"/>
                  </a:lnTo>
                  <a:lnTo>
                    <a:pt x="1228092" y="2633"/>
                  </a:lnTo>
                  <a:lnTo>
                    <a:pt x="1251939" y="2795"/>
                  </a:lnTo>
                  <a:lnTo>
                    <a:pt x="1250950" y="2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97" name="SMARTInkShape-Group613"/>
          <p:cNvGrpSpPr/>
          <p:nvPr/>
        </p:nvGrpSpPr>
        <p:grpSpPr>
          <a:xfrm>
            <a:off x="1437089" y="2147713"/>
            <a:ext cx="1339639" cy="684388"/>
            <a:chOff x="1437089" y="2147713"/>
            <a:chExt cx="1339639" cy="684388"/>
          </a:xfrm>
        </p:grpSpPr>
        <p:sp>
          <p:nvSpPr>
            <p:cNvPr id="18090" name="SMARTInkShape-3599"/>
            <p:cNvSpPr/>
            <p:nvPr>
              <p:custDataLst>
                <p:tags r:id="rId15"/>
              </p:custDataLst>
            </p:nvPr>
          </p:nvSpPr>
          <p:spPr>
            <a:xfrm>
              <a:off x="2654300" y="2343150"/>
              <a:ext cx="122428" cy="488951"/>
            </a:xfrm>
            <a:custGeom>
              <a:avLst/>
              <a:gdLst/>
              <a:ahLst/>
              <a:cxnLst/>
              <a:rect l="0" t="0" r="0" b="0"/>
              <a:pathLst>
                <a:path w="122428" h="488951">
                  <a:moveTo>
                    <a:pt x="0" y="0"/>
                  </a:moveTo>
                  <a:lnTo>
                    <a:pt x="0" y="0"/>
                  </a:lnTo>
                  <a:lnTo>
                    <a:pt x="26745" y="33931"/>
                  </a:lnTo>
                  <a:lnTo>
                    <a:pt x="44813" y="63764"/>
                  </a:lnTo>
                  <a:lnTo>
                    <a:pt x="70246" y="105716"/>
                  </a:lnTo>
                  <a:lnTo>
                    <a:pt x="84931" y="129743"/>
                  </a:lnTo>
                  <a:lnTo>
                    <a:pt x="97543" y="155640"/>
                  </a:lnTo>
                  <a:lnTo>
                    <a:pt x="108773" y="182782"/>
                  </a:lnTo>
                  <a:lnTo>
                    <a:pt x="119082" y="210755"/>
                  </a:lnTo>
                  <a:lnTo>
                    <a:pt x="122427" y="240692"/>
                  </a:lnTo>
                  <a:lnTo>
                    <a:pt x="121129" y="271939"/>
                  </a:lnTo>
                  <a:lnTo>
                    <a:pt x="116736" y="304059"/>
                  </a:lnTo>
                  <a:lnTo>
                    <a:pt x="109574" y="333940"/>
                  </a:lnTo>
                  <a:lnTo>
                    <a:pt x="100566" y="362326"/>
                  </a:lnTo>
                  <a:lnTo>
                    <a:pt x="90327" y="389718"/>
                  </a:lnTo>
                  <a:lnTo>
                    <a:pt x="63899" y="433323"/>
                  </a:lnTo>
                  <a:lnTo>
                    <a:pt x="1905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1" name="SMARTInkShape-3600"/>
            <p:cNvSpPr/>
            <p:nvPr>
              <p:custDataLst>
                <p:tags r:id="rId16"/>
              </p:custDataLst>
            </p:nvPr>
          </p:nvSpPr>
          <p:spPr>
            <a:xfrm>
              <a:off x="2389161" y="2241550"/>
              <a:ext cx="125440" cy="109550"/>
            </a:xfrm>
            <a:custGeom>
              <a:avLst/>
              <a:gdLst/>
              <a:ahLst/>
              <a:cxnLst/>
              <a:rect l="0" t="0" r="0" b="0"/>
              <a:pathLst>
                <a:path w="125440" h="109550">
                  <a:moveTo>
                    <a:pt x="30189" y="0"/>
                  </a:moveTo>
                  <a:lnTo>
                    <a:pt x="30189" y="0"/>
                  </a:lnTo>
                  <a:lnTo>
                    <a:pt x="16374" y="26367"/>
                  </a:lnTo>
                  <a:lnTo>
                    <a:pt x="3706" y="71295"/>
                  </a:lnTo>
                  <a:lnTo>
                    <a:pt x="0" y="98265"/>
                  </a:lnTo>
                  <a:lnTo>
                    <a:pt x="890" y="103610"/>
                  </a:lnTo>
                  <a:lnTo>
                    <a:pt x="2896" y="107173"/>
                  </a:lnTo>
                  <a:lnTo>
                    <a:pt x="5643" y="109549"/>
                  </a:lnTo>
                  <a:lnTo>
                    <a:pt x="8886" y="108310"/>
                  </a:lnTo>
                  <a:lnTo>
                    <a:pt x="16253" y="99408"/>
                  </a:lnTo>
                  <a:lnTo>
                    <a:pt x="32480" y="56195"/>
                  </a:lnTo>
                  <a:lnTo>
                    <a:pt x="49273" y="13687"/>
                  </a:lnTo>
                  <a:lnTo>
                    <a:pt x="53495" y="7008"/>
                  </a:lnTo>
                  <a:lnTo>
                    <a:pt x="57721" y="3966"/>
                  </a:lnTo>
                  <a:lnTo>
                    <a:pt x="61949" y="3350"/>
                  </a:lnTo>
                  <a:lnTo>
                    <a:pt x="66179" y="4350"/>
                  </a:lnTo>
                  <a:lnTo>
                    <a:pt x="76524" y="16750"/>
                  </a:lnTo>
                  <a:lnTo>
                    <a:pt x="107153" y="59204"/>
                  </a:lnTo>
                  <a:lnTo>
                    <a:pt x="12543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2" name="SMARTInkShape-3601"/>
            <p:cNvSpPr/>
            <p:nvPr>
              <p:custDataLst>
                <p:tags r:id="rId17"/>
              </p:custDataLst>
            </p:nvPr>
          </p:nvSpPr>
          <p:spPr>
            <a:xfrm>
              <a:off x="2301650" y="2448706"/>
              <a:ext cx="257401" cy="276014"/>
            </a:xfrm>
            <a:custGeom>
              <a:avLst/>
              <a:gdLst/>
              <a:ahLst/>
              <a:cxnLst/>
              <a:rect l="0" t="0" r="0" b="0"/>
              <a:pathLst>
                <a:path w="257401" h="276014">
                  <a:moveTo>
                    <a:pt x="212950" y="46844"/>
                  </a:moveTo>
                  <a:lnTo>
                    <a:pt x="212950" y="46844"/>
                  </a:lnTo>
                  <a:lnTo>
                    <a:pt x="191261" y="22907"/>
                  </a:lnTo>
                  <a:lnTo>
                    <a:pt x="170855" y="9395"/>
                  </a:lnTo>
                  <a:lnTo>
                    <a:pt x="132195" y="0"/>
                  </a:lnTo>
                  <a:lnTo>
                    <a:pt x="102035" y="9091"/>
                  </a:lnTo>
                  <a:lnTo>
                    <a:pt x="71226" y="29359"/>
                  </a:lnTo>
                  <a:lnTo>
                    <a:pt x="43423" y="59534"/>
                  </a:lnTo>
                  <a:lnTo>
                    <a:pt x="20718" y="97875"/>
                  </a:lnTo>
                  <a:lnTo>
                    <a:pt x="4747" y="140080"/>
                  </a:lnTo>
                  <a:lnTo>
                    <a:pt x="0" y="182356"/>
                  </a:lnTo>
                  <a:lnTo>
                    <a:pt x="7769" y="219020"/>
                  </a:lnTo>
                  <a:lnTo>
                    <a:pt x="14779" y="235711"/>
                  </a:lnTo>
                  <a:lnTo>
                    <a:pt x="35739" y="259902"/>
                  </a:lnTo>
                  <a:lnTo>
                    <a:pt x="48243" y="269315"/>
                  </a:lnTo>
                  <a:lnTo>
                    <a:pt x="75306" y="276013"/>
                  </a:lnTo>
                  <a:lnTo>
                    <a:pt x="89437" y="275823"/>
                  </a:lnTo>
                  <a:lnTo>
                    <a:pt x="116428" y="264323"/>
                  </a:lnTo>
                  <a:lnTo>
                    <a:pt x="141124" y="243690"/>
                  </a:lnTo>
                  <a:lnTo>
                    <a:pt x="161507" y="215705"/>
                  </a:lnTo>
                  <a:lnTo>
                    <a:pt x="174329" y="180690"/>
                  </a:lnTo>
                  <a:lnTo>
                    <a:pt x="180263" y="139492"/>
                  </a:lnTo>
                  <a:lnTo>
                    <a:pt x="179870" y="115665"/>
                  </a:lnTo>
                  <a:lnTo>
                    <a:pt x="172848" y="68259"/>
                  </a:lnTo>
                  <a:lnTo>
                    <a:pt x="155616" y="28375"/>
                  </a:lnTo>
                  <a:lnTo>
                    <a:pt x="143683" y="15481"/>
                  </a:lnTo>
                  <a:lnTo>
                    <a:pt x="115372" y="1155"/>
                  </a:lnTo>
                  <a:lnTo>
                    <a:pt x="82093" y="4195"/>
                  </a:lnTo>
                  <a:lnTo>
                    <a:pt x="49663" y="18011"/>
                  </a:lnTo>
                  <a:lnTo>
                    <a:pt x="25843" y="38263"/>
                  </a:lnTo>
                  <a:lnTo>
                    <a:pt x="19773" y="48179"/>
                  </a:lnTo>
                  <a:lnTo>
                    <a:pt x="17138" y="57612"/>
                  </a:lnTo>
                  <a:lnTo>
                    <a:pt x="16792" y="66722"/>
                  </a:lnTo>
                  <a:lnTo>
                    <a:pt x="21500" y="75618"/>
                  </a:lnTo>
                  <a:lnTo>
                    <a:pt x="39902" y="93029"/>
                  </a:lnTo>
                  <a:lnTo>
                    <a:pt x="70188" y="102648"/>
                  </a:lnTo>
                  <a:lnTo>
                    <a:pt x="106461" y="106218"/>
                  </a:lnTo>
                  <a:lnTo>
                    <a:pt x="143749" y="105453"/>
                  </a:lnTo>
                  <a:lnTo>
                    <a:pt x="177725" y="98998"/>
                  </a:lnTo>
                  <a:lnTo>
                    <a:pt x="220858" y="83464"/>
                  </a:lnTo>
                  <a:lnTo>
                    <a:pt x="257400" y="65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3" name="SMARTInkShape-3602"/>
            <p:cNvSpPr/>
            <p:nvPr>
              <p:custDataLst>
                <p:tags r:id="rId18"/>
              </p:custDataLst>
            </p:nvPr>
          </p:nvSpPr>
          <p:spPr>
            <a:xfrm>
              <a:off x="2105603" y="2308744"/>
              <a:ext cx="174048" cy="472737"/>
            </a:xfrm>
            <a:custGeom>
              <a:avLst/>
              <a:gdLst/>
              <a:ahLst/>
              <a:cxnLst/>
              <a:rect l="0" t="0" r="0" b="0"/>
              <a:pathLst>
                <a:path w="174048" h="472737">
                  <a:moveTo>
                    <a:pt x="129597" y="40756"/>
                  </a:moveTo>
                  <a:lnTo>
                    <a:pt x="129597" y="40756"/>
                  </a:lnTo>
                  <a:lnTo>
                    <a:pt x="131478" y="15007"/>
                  </a:lnTo>
                  <a:lnTo>
                    <a:pt x="132968" y="8774"/>
                  </a:lnTo>
                  <a:lnTo>
                    <a:pt x="132550" y="4618"/>
                  </a:lnTo>
                  <a:lnTo>
                    <a:pt x="130860" y="1847"/>
                  </a:lnTo>
                  <a:lnTo>
                    <a:pt x="128322" y="0"/>
                  </a:lnTo>
                  <a:lnTo>
                    <a:pt x="117977" y="1711"/>
                  </a:lnTo>
                  <a:lnTo>
                    <a:pt x="111267" y="4143"/>
                  </a:lnTo>
                  <a:lnTo>
                    <a:pt x="84968" y="41275"/>
                  </a:lnTo>
                  <a:lnTo>
                    <a:pt x="65077" y="81203"/>
                  </a:lnTo>
                  <a:lnTo>
                    <a:pt x="54834" y="103704"/>
                  </a:lnTo>
                  <a:lnTo>
                    <a:pt x="45183" y="129993"/>
                  </a:lnTo>
                  <a:lnTo>
                    <a:pt x="35926" y="158809"/>
                  </a:lnTo>
                  <a:lnTo>
                    <a:pt x="26933" y="189308"/>
                  </a:lnTo>
                  <a:lnTo>
                    <a:pt x="18821" y="220929"/>
                  </a:lnTo>
                  <a:lnTo>
                    <a:pt x="11296" y="253299"/>
                  </a:lnTo>
                  <a:lnTo>
                    <a:pt x="4163" y="286168"/>
                  </a:lnTo>
                  <a:lnTo>
                    <a:pt x="819" y="315842"/>
                  </a:lnTo>
                  <a:lnTo>
                    <a:pt x="0" y="343385"/>
                  </a:lnTo>
                  <a:lnTo>
                    <a:pt x="866" y="369509"/>
                  </a:lnTo>
                  <a:lnTo>
                    <a:pt x="13117" y="411705"/>
                  </a:lnTo>
                  <a:lnTo>
                    <a:pt x="22310" y="429872"/>
                  </a:lnTo>
                  <a:lnTo>
                    <a:pt x="51340" y="455702"/>
                  </a:lnTo>
                  <a:lnTo>
                    <a:pt x="68959" y="465554"/>
                  </a:lnTo>
                  <a:lnTo>
                    <a:pt x="109232" y="472736"/>
                  </a:lnTo>
                  <a:lnTo>
                    <a:pt x="174047" y="47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4" name="SMARTInkShape-3603"/>
            <p:cNvSpPr/>
            <p:nvPr>
              <p:custDataLst>
                <p:tags r:id="rId19"/>
              </p:custDataLst>
            </p:nvPr>
          </p:nvSpPr>
          <p:spPr>
            <a:xfrm>
              <a:off x="1539569" y="2147713"/>
              <a:ext cx="232082" cy="182738"/>
            </a:xfrm>
            <a:custGeom>
              <a:avLst/>
              <a:gdLst/>
              <a:ahLst/>
              <a:cxnLst/>
              <a:rect l="0" t="0" r="0" b="0"/>
              <a:pathLst>
                <a:path w="232082" h="182738">
                  <a:moveTo>
                    <a:pt x="22531" y="55737"/>
                  </a:moveTo>
                  <a:lnTo>
                    <a:pt x="22531" y="55737"/>
                  </a:lnTo>
                  <a:lnTo>
                    <a:pt x="12479" y="38777"/>
                  </a:lnTo>
                  <a:lnTo>
                    <a:pt x="11008" y="34794"/>
                  </a:lnTo>
                  <a:lnTo>
                    <a:pt x="10616" y="34719"/>
                  </a:lnTo>
                  <a:lnTo>
                    <a:pt x="10354" y="35375"/>
                  </a:lnTo>
                  <a:lnTo>
                    <a:pt x="8019" y="71670"/>
                  </a:lnTo>
                  <a:lnTo>
                    <a:pt x="4825" y="115726"/>
                  </a:lnTo>
                  <a:lnTo>
                    <a:pt x="1998" y="155121"/>
                  </a:lnTo>
                  <a:lnTo>
                    <a:pt x="0" y="171169"/>
                  </a:lnTo>
                  <a:lnTo>
                    <a:pt x="1463" y="180653"/>
                  </a:lnTo>
                  <a:lnTo>
                    <a:pt x="4253" y="180642"/>
                  </a:lnTo>
                  <a:lnTo>
                    <a:pt x="12996" y="173104"/>
                  </a:lnTo>
                  <a:lnTo>
                    <a:pt x="29819" y="139509"/>
                  </a:lnTo>
                  <a:lnTo>
                    <a:pt x="43879" y="104023"/>
                  </a:lnTo>
                  <a:lnTo>
                    <a:pt x="60241" y="65908"/>
                  </a:lnTo>
                  <a:lnTo>
                    <a:pt x="89287" y="23473"/>
                  </a:lnTo>
                  <a:lnTo>
                    <a:pt x="109820" y="7060"/>
                  </a:lnTo>
                  <a:lnTo>
                    <a:pt x="134469" y="707"/>
                  </a:lnTo>
                  <a:lnTo>
                    <a:pt x="147956" y="0"/>
                  </a:lnTo>
                  <a:lnTo>
                    <a:pt x="159770" y="3057"/>
                  </a:lnTo>
                  <a:lnTo>
                    <a:pt x="180423" y="15861"/>
                  </a:lnTo>
                  <a:lnTo>
                    <a:pt x="204545" y="53015"/>
                  </a:lnTo>
                  <a:lnTo>
                    <a:pt x="218356" y="99772"/>
                  </a:lnTo>
                  <a:lnTo>
                    <a:pt x="224335" y="132694"/>
                  </a:lnTo>
                  <a:lnTo>
                    <a:pt x="232081" y="182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5" name="SMARTInkShape-3604"/>
            <p:cNvSpPr/>
            <p:nvPr>
              <p:custDataLst>
                <p:tags r:id="rId20"/>
              </p:custDataLst>
            </p:nvPr>
          </p:nvSpPr>
          <p:spPr>
            <a:xfrm>
              <a:off x="1679473" y="2452770"/>
              <a:ext cx="225528" cy="244974"/>
            </a:xfrm>
            <a:custGeom>
              <a:avLst/>
              <a:gdLst/>
              <a:ahLst/>
              <a:cxnLst/>
              <a:rect l="0" t="0" r="0" b="0"/>
              <a:pathLst>
                <a:path w="225528" h="244974">
                  <a:moveTo>
                    <a:pt x="66777" y="36430"/>
                  </a:moveTo>
                  <a:lnTo>
                    <a:pt x="66777" y="36430"/>
                  </a:lnTo>
                  <a:lnTo>
                    <a:pt x="53293" y="36430"/>
                  </a:lnTo>
                  <a:lnTo>
                    <a:pt x="48616" y="37841"/>
                  </a:lnTo>
                  <a:lnTo>
                    <a:pt x="41536" y="43172"/>
                  </a:lnTo>
                  <a:lnTo>
                    <a:pt x="37920" y="50245"/>
                  </a:lnTo>
                  <a:lnTo>
                    <a:pt x="36956" y="54107"/>
                  </a:lnTo>
                  <a:lnTo>
                    <a:pt x="37724" y="57387"/>
                  </a:lnTo>
                  <a:lnTo>
                    <a:pt x="42341" y="62912"/>
                  </a:lnTo>
                  <a:lnTo>
                    <a:pt x="62986" y="73361"/>
                  </a:lnTo>
                  <a:lnTo>
                    <a:pt x="79674" y="73775"/>
                  </a:lnTo>
                  <a:lnTo>
                    <a:pt x="106817" y="64193"/>
                  </a:lnTo>
                  <a:lnTo>
                    <a:pt x="125495" y="53003"/>
                  </a:lnTo>
                  <a:lnTo>
                    <a:pt x="140851" y="38622"/>
                  </a:lnTo>
                  <a:lnTo>
                    <a:pt x="149088" y="24704"/>
                  </a:lnTo>
                  <a:lnTo>
                    <a:pt x="151284" y="18029"/>
                  </a:lnTo>
                  <a:lnTo>
                    <a:pt x="151337" y="12168"/>
                  </a:lnTo>
                  <a:lnTo>
                    <a:pt x="147633" y="1894"/>
                  </a:lnTo>
                  <a:lnTo>
                    <a:pt x="141848" y="0"/>
                  </a:lnTo>
                  <a:lnTo>
                    <a:pt x="124131" y="1659"/>
                  </a:lnTo>
                  <a:lnTo>
                    <a:pt x="86985" y="17269"/>
                  </a:lnTo>
                  <a:lnTo>
                    <a:pt x="44699" y="53252"/>
                  </a:lnTo>
                  <a:lnTo>
                    <a:pt x="21216" y="85534"/>
                  </a:lnTo>
                  <a:lnTo>
                    <a:pt x="4900" y="120343"/>
                  </a:lnTo>
                  <a:lnTo>
                    <a:pt x="0" y="154628"/>
                  </a:lnTo>
                  <a:lnTo>
                    <a:pt x="5819" y="184918"/>
                  </a:lnTo>
                  <a:lnTo>
                    <a:pt x="11321" y="198922"/>
                  </a:lnTo>
                  <a:lnTo>
                    <a:pt x="30606" y="220126"/>
                  </a:lnTo>
                  <a:lnTo>
                    <a:pt x="56345" y="235195"/>
                  </a:lnTo>
                  <a:lnTo>
                    <a:pt x="86600" y="244244"/>
                  </a:lnTo>
                  <a:lnTo>
                    <a:pt x="118861" y="244973"/>
                  </a:lnTo>
                  <a:lnTo>
                    <a:pt x="150603" y="239183"/>
                  </a:lnTo>
                  <a:lnTo>
                    <a:pt x="190157" y="221466"/>
                  </a:lnTo>
                  <a:lnTo>
                    <a:pt x="208396" y="211331"/>
                  </a:lnTo>
                  <a:lnTo>
                    <a:pt x="214106" y="205948"/>
                  </a:lnTo>
                  <a:lnTo>
                    <a:pt x="225527" y="182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6" name="SMARTInkShape-3605"/>
            <p:cNvSpPr/>
            <p:nvPr>
              <p:custDataLst>
                <p:tags r:id="rId21"/>
              </p:custDataLst>
            </p:nvPr>
          </p:nvSpPr>
          <p:spPr>
            <a:xfrm>
              <a:off x="1437089" y="2412532"/>
              <a:ext cx="175941" cy="315340"/>
            </a:xfrm>
            <a:custGeom>
              <a:avLst/>
              <a:gdLst/>
              <a:ahLst/>
              <a:cxnLst/>
              <a:rect l="0" t="0" r="0" b="0"/>
              <a:pathLst>
                <a:path w="175941" h="315340">
                  <a:moveTo>
                    <a:pt x="144061" y="63968"/>
                  </a:moveTo>
                  <a:lnTo>
                    <a:pt x="144061" y="63968"/>
                  </a:lnTo>
                  <a:lnTo>
                    <a:pt x="153495" y="48054"/>
                  </a:lnTo>
                  <a:lnTo>
                    <a:pt x="158367" y="34082"/>
                  </a:lnTo>
                  <a:lnTo>
                    <a:pt x="158537" y="27816"/>
                  </a:lnTo>
                  <a:lnTo>
                    <a:pt x="154963" y="17091"/>
                  </a:lnTo>
                  <a:lnTo>
                    <a:pt x="144908" y="7621"/>
                  </a:lnTo>
                  <a:lnTo>
                    <a:pt x="138276" y="3120"/>
                  </a:lnTo>
                  <a:lnTo>
                    <a:pt x="121499" y="0"/>
                  </a:lnTo>
                  <a:lnTo>
                    <a:pt x="92220" y="4092"/>
                  </a:lnTo>
                  <a:lnTo>
                    <a:pt x="81984" y="7117"/>
                  </a:lnTo>
                  <a:lnTo>
                    <a:pt x="63084" y="21768"/>
                  </a:lnTo>
                  <a:lnTo>
                    <a:pt x="31326" y="62296"/>
                  </a:lnTo>
                  <a:lnTo>
                    <a:pt x="25283" y="85097"/>
                  </a:lnTo>
                  <a:lnTo>
                    <a:pt x="24659" y="97104"/>
                  </a:lnTo>
                  <a:lnTo>
                    <a:pt x="31492" y="119852"/>
                  </a:lnTo>
                  <a:lnTo>
                    <a:pt x="37265" y="130858"/>
                  </a:lnTo>
                  <a:lnTo>
                    <a:pt x="58731" y="150612"/>
                  </a:lnTo>
                  <a:lnTo>
                    <a:pt x="102550" y="177599"/>
                  </a:lnTo>
                  <a:lnTo>
                    <a:pt x="145637" y="203470"/>
                  </a:lnTo>
                  <a:lnTo>
                    <a:pt x="165928" y="220513"/>
                  </a:lnTo>
                  <a:lnTo>
                    <a:pt x="174947" y="237495"/>
                  </a:lnTo>
                  <a:lnTo>
                    <a:pt x="175940" y="245270"/>
                  </a:lnTo>
                  <a:lnTo>
                    <a:pt x="173281" y="259552"/>
                  </a:lnTo>
                  <a:lnTo>
                    <a:pt x="159870" y="272955"/>
                  </a:lnTo>
                  <a:lnTo>
                    <a:pt x="126638" y="290520"/>
                  </a:lnTo>
                  <a:lnTo>
                    <a:pt x="81749" y="304661"/>
                  </a:lnTo>
                  <a:lnTo>
                    <a:pt x="48633" y="312054"/>
                  </a:lnTo>
                  <a:lnTo>
                    <a:pt x="19804" y="315339"/>
                  </a:lnTo>
                  <a:lnTo>
                    <a:pt x="10423" y="314099"/>
                  </a:lnTo>
                  <a:lnTo>
                    <a:pt x="4169" y="311155"/>
                  </a:lnTo>
                  <a:lnTo>
                    <a:pt x="0" y="307076"/>
                  </a:lnTo>
                  <a:lnTo>
                    <a:pt x="1454" y="300123"/>
                  </a:lnTo>
                  <a:lnTo>
                    <a:pt x="14358" y="281109"/>
                  </a:lnTo>
                  <a:lnTo>
                    <a:pt x="43611" y="260429"/>
                  </a:lnTo>
                  <a:lnTo>
                    <a:pt x="99611" y="229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00" name="SMARTInkShape-Group614"/>
          <p:cNvGrpSpPr/>
          <p:nvPr/>
        </p:nvGrpSpPr>
        <p:grpSpPr>
          <a:xfrm>
            <a:off x="3168650" y="2616200"/>
            <a:ext cx="228601" cy="176332"/>
            <a:chOff x="3168650" y="2616200"/>
            <a:chExt cx="228601" cy="176332"/>
          </a:xfrm>
        </p:grpSpPr>
        <p:sp>
          <p:nvSpPr>
            <p:cNvPr id="18098" name="SMARTInkShape-3606"/>
            <p:cNvSpPr/>
            <p:nvPr>
              <p:custDataLst>
                <p:tags r:id="rId13"/>
              </p:custDataLst>
            </p:nvPr>
          </p:nvSpPr>
          <p:spPr>
            <a:xfrm>
              <a:off x="3206750" y="2781300"/>
              <a:ext cx="146051" cy="11232"/>
            </a:xfrm>
            <a:custGeom>
              <a:avLst/>
              <a:gdLst/>
              <a:ahLst/>
              <a:cxnLst/>
              <a:rect l="0" t="0" r="0" b="0"/>
              <a:pathLst>
                <a:path w="146051" h="1123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6907"/>
                  </a:lnTo>
                  <a:lnTo>
                    <a:pt x="23100" y="10125"/>
                  </a:lnTo>
                  <a:lnTo>
                    <a:pt x="65719" y="11231"/>
                  </a:lnTo>
                  <a:lnTo>
                    <a:pt x="105173" y="8990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9" name="SMARTInkShape-3607"/>
            <p:cNvSpPr/>
            <p:nvPr>
              <p:custDataLst>
                <p:tags r:id="rId14"/>
              </p:custDataLst>
            </p:nvPr>
          </p:nvSpPr>
          <p:spPr>
            <a:xfrm>
              <a:off x="3168650" y="2616200"/>
              <a:ext cx="228601" cy="17727"/>
            </a:xfrm>
            <a:custGeom>
              <a:avLst/>
              <a:gdLst/>
              <a:ahLst/>
              <a:cxnLst/>
              <a:rect l="0" t="0" r="0" b="0"/>
              <a:pathLst>
                <a:path w="228601" h="17727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526" y="17726"/>
                  </a:lnTo>
                  <a:lnTo>
                    <a:pt x="48837" y="15417"/>
                  </a:lnTo>
                  <a:lnTo>
                    <a:pt x="90380" y="8263"/>
                  </a:lnTo>
                  <a:lnTo>
                    <a:pt x="115287" y="339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13" name="SMARTInkShape-Group615"/>
          <p:cNvGrpSpPr/>
          <p:nvPr/>
        </p:nvGrpSpPr>
        <p:grpSpPr>
          <a:xfrm>
            <a:off x="3917950" y="2235328"/>
            <a:ext cx="1739683" cy="888873"/>
            <a:chOff x="3917950" y="2235328"/>
            <a:chExt cx="1739683" cy="888873"/>
          </a:xfrm>
        </p:grpSpPr>
        <p:sp>
          <p:nvSpPr>
            <p:cNvPr id="18101" name="SMARTInkShape-3608"/>
            <p:cNvSpPr/>
            <p:nvPr>
              <p:custDataLst>
                <p:tags r:id="rId1"/>
              </p:custDataLst>
            </p:nvPr>
          </p:nvSpPr>
          <p:spPr>
            <a:xfrm>
              <a:off x="3917950" y="2978150"/>
              <a:ext cx="127001" cy="88901"/>
            </a:xfrm>
            <a:custGeom>
              <a:avLst/>
              <a:gdLst/>
              <a:ahLst/>
              <a:cxnLst/>
              <a:rect l="0" t="0" r="0" b="0"/>
              <a:pathLst>
                <a:path w="12700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8592" y="44553"/>
                  </a:lnTo>
                  <a:lnTo>
                    <a:pt x="92137" y="70438"/>
                  </a:lnTo>
                  <a:lnTo>
                    <a:pt x="1270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2" name="SMARTInkShape-3609"/>
            <p:cNvSpPr/>
            <p:nvPr>
              <p:custDataLst>
                <p:tags r:id="rId2"/>
              </p:custDataLst>
            </p:nvPr>
          </p:nvSpPr>
          <p:spPr>
            <a:xfrm>
              <a:off x="4883150" y="2954141"/>
              <a:ext cx="215901" cy="170060"/>
            </a:xfrm>
            <a:custGeom>
              <a:avLst/>
              <a:gdLst/>
              <a:ahLst/>
              <a:cxnLst/>
              <a:rect l="0" t="0" r="0" b="0"/>
              <a:pathLst>
                <a:path w="215901" h="170060">
                  <a:moveTo>
                    <a:pt x="0" y="17659"/>
                  </a:moveTo>
                  <a:lnTo>
                    <a:pt x="0" y="17659"/>
                  </a:lnTo>
                  <a:lnTo>
                    <a:pt x="0" y="8821"/>
                  </a:lnTo>
                  <a:lnTo>
                    <a:pt x="2117" y="9650"/>
                  </a:lnTo>
                  <a:lnTo>
                    <a:pt x="10113" y="16216"/>
                  </a:lnTo>
                  <a:lnTo>
                    <a:pt x="33570" y="59402"/>
                  </a:lnTo>
                  <a:lnTo>
                    <a:pt x="50767" y="103907"/>
                  </a:lnTo>
                  <a:lnTo>
                    <a:pt x="60253" y="129345"/>
                  </a:lnTo>
                  <a:lnTo>
                    <a:pt x="61337" y="130922"/>
                  </a:lnTo>
                  <a:lnTo>
                    <a:pt x="62057" y="131267"/>
                  </a:lnTo>
                  <a:lnTo>
                    <a:pt x="60262" y="113792"/>
                  </a:lnTo>
                  <a:lnTo>
                    <a:pt x="69204" y="79147"/>
                  </a:lnTo>
                  <a:lnTo>
                    <a:pt x="89807" y="39719"/>
                  </a:lnTo>
                  <a:lnTo>
                    <a:pt x="117234" y="11339"/>
                  </a:lnTo>
                  <a:lnTo>
                    <a:pt x="134889" y="1209"/>
                  </a:lnTo>
                  <a:lnTo>
                    <a:pt x="152143" y="0"/>
                  </a:lnTo>
                  <a:lnTo>
                    <a:pt x="160696" y="1653"/>
                  </a:lnTo>
                  <a:lnTo>
                    <a:pt x="177724" y="12897"/>
                  </a:lnTo>
                  <a:lnTo>
                    <a:pt x="186216" y="20834"/>
                  </a:lnTo>
                  <a:lnTo>
                    <a:pt x="197533" y="44705"/>
                  </a:lnTo>
                  <a:lnTo>
                    <a:pt x="207871" y="87997"/>
                  </a:lnTo>
                  <a:lnTo>
                    <a:pt x="213521" y="130222"/>
                  </a:lnTo>
                  <a:lnTo>
                    <a:pt x="215900" y="17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3" name="SMARTInkShape-3610"/>
            <p:cNvSpPr/>
            <p:nvPr>
              <p:custDataLst>
                <p:tags r:id="rId3"/>
              </p:custDataLst>
            </p:nvPr>
          </p:nvSpPr>
          <p:spPr>
            <a:xfrm>
              <a:off x="4368800" y="2813050"/>
              <a:ext cx="1092201" cy="88901"/>
            </a:xfrm>
            <a:custGeom>
              <a:avLst/>
              <a:gdLst/>
              <a:ahLst/>
              <a:cxnLst/>
              <a:rect l="0" t="0" r="0" b="0"/>
              <a:pathLst>
                <a:path w="1092201" h="88901">
                  <a:moveTo>
                    <a:pt x="0" y="88900"/>
                  </a:moveTo>
                  <a:lnTo>
                    <a:pt x="0" y="88900"/>
                  </a:lnTo>
                  <a:lnTo>
                    <a:pt x="47611" y="84536"/>
                  </a:lnTo>
                  <a:lnTo>
                    <a:pt x="74074" y="83874"/>
                  </a:lnTo>
                  <a:lnTo>
                    <a:pt x="104416" y="83433"/>
                  </a:lnTo>
                  <a:lnTo>
                    <a:pt x="145105" y="81727"/>
                  </a:lnTo>
                  <a:lnTo>
                    <a:pt x="192693" y="79179"/>
                  </a:lnTo>
                  <a:lnTo>
                    <a:pt x="244878" y="76070"/>
                  </a:lnTo>
                  <a:lnTo>
                    <a:pt x="307186" y="71880"/>
                  </a:lnTo>
                  <a:lnTo>
                    <a:pt x="376241" y="66970"/>
                  </a:lnTo>
                  <a:lnTo>
                    <a:pt x="449793" y="61580"/>
                  </a:lnTo>
                  <a:lnTo>
                    <a:pt x="525640" y="55870"/>
                  </a:lnTo>
                  <a:lnTo>
                    <a:pt x="603016" y="49946"/>
                  </a:lnTo>
                  <a:lnTo>
                    <a:pt x="681410" y="43881"/>
                  </a:lnTo>
                  <a:lnTo>
                    <a:pt x="752724" y="38426"/>
                  </a:lnTo>
                  <a:lnTo>
                    <a:pt x="819316" y="33379"/>
                  </a:lnTo>
                  <a:lnTo>
                    <a:pt x="882760" y="28602"/>
                  </a:lnTo>
                  <a:lnTo>
                    <a:pt x="934229" y="23301"/>
                  </a:lnTo>
                  <a:lnTo>
                    <a:pt x="977714" y="17651"/>
                  </a:lnTo>
                  <a:lnTo>
                    <a:pt x="1015876" y="11767"/>
                  </a:lnTo>
                  <a:lnTo>
                    <a:pt x="1092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4" name="SMARTInkShape-3611"/>
            <p:cNvSpPr/>
            <p:nvPr>
              <p:custDataLst>
                <p:tags r:id="rId4"/>
              </p:custDataLst>
            </p:nvPr>
          </p:nvSpPr>
          <p:spPr>
            <a:xfrm>
              <a:off x="5549900" y="2425700"/>
              <a:ext cx="107733" cy="330201"/>
            </a:xfrm>
            <a:custGeom>
              <a:avLst/>
              <a:gdLst/>
              <a:ahLst/>
              <a:cxnLst/>
              <a:rect l="0" t="0" r="0" b="0"/>
              <a:pathLst>
                <a:path w="107733" h="3302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8" y="10113"/>
                  </a:lnTo>
                  <a:lnTo>
                    <a:pt x="61451" y="50524"/>
                  </a:lnTo>
                  <a:lnTo>
                    <a:pt x="84462" y="84779"/>
                  </a:lnTo>
                  <a:lnTo>
                    <a:pt x="101274" y="125404"/>
                  </a:lnTo>
                  <a:lnTo>
                    <a:pt x="107732" y="147102"/>
                  </a:lnTo>
                  <a:lnTo>
                    <a:pt x="103620" y="193790"/>
                  </a:lnTo>
                  <a:lnTo>
                    <a:pt x="86270" y="241351"/>
                  </a:lnTo>
                  <a:lnTo>
                    <a:pt x="59744" y="286008"/>
                  </a:lnTo>
                  <a:lnTo>
                    <a:pt x="317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5" name="SMARTInkShape-3612"/>
            <p:cNvSpPr/>
            <p:nvPr>
              <p:custDataLst>
                <p:tags r:id="rId5"/>
              </p:custDataLst>
            </p:nvPr>
          </p:nvSpPr>
          <p:spPr>
            <a:xfrm>
              <a:off x="5271100" y="2340432"/>
              <a:ext cx="145451" cy="105869"/>
            </a:xfrm>
            <a:custGeom>
              <a:avLst/>
              <a:gdLst/>
              <a:ahLst/>
              <a:cxnLst/>
              <a:rect l="0" t="0" r="0" b="0"/>
              <a:pathLst>
                <a:path w="145451" h="105869">
                  <a:moveTo>
                    <a:pt x="18450" y="53518"/>
                  </a:moveTo>
                  <a:lnTo>
                    <a:pt x="18450" y="53518"/>
                  </a:lnTo>
                  <a:lnTo>
                    <a:pt x="2440" y="86156"/>
                  </a:lnTo>
                  <a:lnTo>
                    <a:pt x="0" y="104101"/>
                  </a:lnTo>
                  <a:lnTo>
                    <a:pt x="1212" y="105585"/>
                  </a:lnTo>
                  <a:lnTo>
                    <a:pt x="3430" y="105868"/>
                  </a:lnTo>
                  <a:lnTo>
                    <a:pt x="6320" y="105351"/>
                  </a:lnTo>
                  <a:lnTo>
                    <a:pt x="13294" y="97251"/>
                  </a:lnTo>
                  <a:lnTo>
                    <a:pt x="42152" y="51620"/>
                  </a:lnTo>
                  <a:lnTo>
                    <a:pt x="64027" y="14755"/>
                  </a:lnTo>
                  <a:lnTo>
                    <a:pt x="78522" y="1816"/>
                  </a:lnTo>
                  <a:lnTo>
                    <a:pt x="81781" y="0"/>
                  </a:lnTo>
                  <a:lnTo>
                    <a:pt x="85365" y="201"/>
                  </a:lnTo>
                  <a:lnTo>
                    <a:pt x="93110" y="4186"/>
                  </a:lnTo>
                  <a:lnTo>
                    <a:pt x="119420" y="42963"/>
                  </a:lnTo>
                  <a:lnTo>
                    <a:pt x="145450" y="72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6" name="SMARTInkShape-3613"/>
            <p:cNvSpPr/>
            <p:nvPr>
              <p:custDataLst>
                <p:tags r:id="rId6"/>
              </p:custDataLst>
            </p:nvPr>
          </p:nvSpPr>
          <p:spPr>
            <a:xfrm>
              <a:off x="5253227" y="2518700"/>
              <a:ext cx="214124" cy="212056"/>
            </a:xfrm>
            <a:custGeom>
              <a:avLst/>
              <a:gdLst/>
              <a:ahLst/>
              <a:cxnLst/>
              <a:rect l="0" t="0" r="0" b="0"/>
              <a:pathLst>
                <a:path w="214124" h="212056">
                  <a:moveTo>
                    <a:pt x="137923" y="40350"/>
                  </a:moveTo>
                  <a:lnTo>
                    <a:pt x="137923" y="40350"/>
                  </a:lnTo>
                  <a:lnTo>
                    <a:pt x="130046" y="12926"/>
                  </a:lnTo>
                  <a:lnTo>
                    <a:pt x="121722" y="4408"/>
                  </a:lnTo>
                  <a:lnTo>
                    <a:pt x="115833" y="2983"/>
                  </a:lnTo>
                  <a:lnTo>
                    <a:pt x="101765" y="5163"/>
                  </a:lnTo>
                  <a:lnTo>
                    <a:pt x="67864" y="24437"/>
                  </a:lnTo>
                  <a:lnTo>
                    <a:pt x="33282" y="62603"/>
                  </a:lnTo>
                  <a:lnTo>
                    <a:pt x="13334" y="97277"/>
                  </a:lnTo>
                  <a:lnTo>
                    <a:pt x="0" y="133384"/>
                  </a:lnTo>
                  <a:lnTo>
                    <a:pt x="1129" y="163543"/>
                  </a:lnTo>
                  <a:lnTo>
                    <a:pt x="13665" y="197580"/>
                  </a:lnTo>
                  <a:lnTo>
                    <a:pt x="20512" y="204437"/>
                  </a:lnTo>
                  <a:lnTo>
                    <a:pt x="37527" y="212055"/>
                  </a:lnTo>
                  <a:lnTo>
                    <a:pt x="58730" y="207915"/>
                  </a:lnTo>
                  <a:lnTo>
                    <a:pt x="82971" y="194551"/>
                  </a:lnTo>
                  <a:lnTo>
                    <a:pt x="122268" y="159260"/>
                  </a:lnTo>
                  <a:lnTo>
                    <a:pt x="143195" y="131769"/>
                  </a:lnTo>
                  <a:lnTo>
                    <a:pt x="154377" y="97444"/>
                  </a:lnTo>
                  <a:lnTo>
                    <a:pt x="157936" y="60786"/>
                  </a:lnTo>
                  <a:lnTo>
                    <a:pt x="154814" y="28031"/>
                  </a:lnTo>
                  <a:lnTo>
                    <a:pt x="149889" y="16615"/>
                  </a:lnTo>
                  <a:lnTo>
                    <a:pt x="143078" y="8299"/>
                  </a:lnTo>
                  <a:lnTo>
                    <a:pt x="135010" y="2049"/>
                  </a:lnTo>
                  <a:lnTo>
                    <a:pt x="125397" y="0"/>
                  </a:lnTo>
                  <a:lnTo>
                    <a:pt x="103428" y="3367"/>
                  </a:lnTo>
                  <a:lnTo>
                    <a:pt x="87078" y="13800"/>
                  </a:lnTo>
                  <a:lnTo>
                    <a:pt x="80744" y="20533"/>
                  </a:lnTo>
                  <a:lnTo>
                    <a:pt x="77931" y="27844"/>
                  </a:lnTo>
                  <a:lnTo>
                    <a:pt x="78570" y="43494"/>
                  </a:lnTo>
                  <a:lnTo>
                    <a:pt x="83537" y="50207"/>
                  </a:lnTo>
                  <a:lnTo>
                    <a:pt x="100346" y="61429"/>
                  </a:lnTo>
                  <a:lnTo>
                    <a:pt x="136980" y="72309"/>
                  </a:lnTo>
                  <a:lnTo>
                    <a:pt x="161022" y="71958"/>
                  </a:lnTo>
                  <a:lnTo>
                    <a:pt x="214123" y="5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7" name="SMARTInkShape-3614"/>
            <p:cNvSpPr/>
            <p:nvPr>
              <p:custDataLst>
                <p:tags r:id="rId7"/>
              </p:custDataLst>
            </p:nvPr>
          </p:nvSpPr>
          <p:spPr>
            <a:xfrm>
              <a:off x="5035550" y="26606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8789" y="20374"/>
                  </a:lnTo>
                  <a:lnTo>
                    <a:pt x="44457" y="979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8" name="SMARTInkShape-3615"/>
            <p:cNvSpPr/>
            <p:nvPr>
              <p:custDataLst>
                <p:tags r:id="rId8"/>
              </p:custDataLst>
            </p:nvPr>
          </p:nvSpPr>
          <p:spPr>
            <a:xfrm>
              <a:off x="4960288" y="2565400"/>
              <a:ext cx="24463" cy="165101"/>
            </a:xfrm>
            <a:custGeom>
              <a:avLst/>
              <a:gdLst/>
              <a:ahLst/>
              <a:cxnLst/>
              <a:rect l="0" t="0" r="0" b="0"/>
              <a:pathLst>
                <a:path w="24463" h="165101">
                  <a:moveTo>
                    <a:pt x="18112" y="0"/>
                  </a:moveTo>
                  <a:lnTo>
                    <a:pt x="18112" y="0"/>
                  </a:lnTo>
                  <a:lnTo>
                    <a:pt x="11370" y="0"/>
                  </a:lnTo>
                  <a:lnTo>
                    <a:pt x="8678" y="2822"/>
                  </a:lnTo>
                  <a:lnTo>
                    <a:pt x="3806" y="13484"/>
                  </a:lnTo>
                  <a:lnTo>
                    <a:pt x="0" y="49805"/>
                  </a:lnTo>
                  <a:lnTo>
                    <a:pt x="750" y="88292"/>
                  </a:lnTo>
                  <a:lnTo>
                    <a:pt x="12932" y="135817"/>
                  </a:lnTo>
                  <a:lnTo>
                    <a:pt x="2446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9" name="SMARTInkShape-3616"/>
            <p:cNvSpPr/>
            <p:nvPr>
              <p:custDataLst>
                <p:tags r:id="rId9"/>
              </p:custDataLst>
            </p:nvPr>
          </p:nvSpPr>
          <p:spPr>
            <a:xfrm>
              <a:off x="4775071" y="2506474"/>
              <a:ext cx="95380" cy="262127"/>
            </a:xfrm>
            <a:custGeom>
              <a:avLst/>
              <a:gdLst/>
              <a:ahLst/>
              <a:cxnLst/>
              <a:rect l="0" t="0" r="0" b="0"/>
              <a:pathLst>
                <a:path w="95380" h="262127">
                  <a:moveTo>
                    <a:pt x="95379" y="14476"/>
                  </a:moveTo>
                  <a:lnTo>
                    <a:pt x="95379" y="14476"/>
                  </a:lnTo>
                  <a:lnTo>
                    <a:pt x="81564" y="2543"/>
                  </a:lnTo>
                  <a:lnTo>
                    <a:pt x="77702" y="170"/>
                  </a:lnTo>
                  <a:lnTo>
                    <a:pt x="72305" y="0"/>
                  </a:lnTo>
                  <a:lnTo>
                    <a:pt x="58783" y="3574"/>
                  </a:lnTo>
                  <a:lnTo>
                    <a:pt x="45248" y="17392"/>
                  </a:lnTo>
                  <a:lnTo>
                    <a:pt x="25727" y="56497"/>
                  </a:lnTo>
                  <a:lnTo>
                    <a:pt x="13624" y="93830"/>
                  </a:lnTo>
                  <a:lnTo>
                    <a:pt x="3538" y="136293"/>
                  </a:lnTo>
                  <a:lnTo>
                    <a:pt x="0" y="173509"/>
                  </a:lnTo>
                  <a:lnTo>
                    <a:pt x="2187" y="205102"/>
                  </a:lnTo>
                  <a:lnTo>
                    <a:pt x="10216" y="230902"/>
                  </a:lnTo>
                  <a:lnTo>
                    <a:pt x="22721" y="248484"/>
                  </a:lnTo>
                  <a:lnTo>
                    <a:pt x="30007" y="255148"/>
                  </a:lnTo>
                  <a:lnTo>
                    <a:pt x="49391" y="260671"/>
                  </a:lnTo>
                  <a:lnTo>
                    <a:pt x="82679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0" name="SMARTInkShape-3617"/>
            <p:cNvSpPr/>
            <p:nvPr>
              <p:custDataLst>
                <p:tags r:id="rId10"/>
              </p:custDataLst>
            </p:nvPr>
          </p:nvSpPr>
          <p:spPr>
            <a:xfrm>
              <a:off x="4370904" y="2355670"/>
              <a:ext cx="162997" cy="95431"/>
            </a:xfrm>
            <a:custGeom>
              <a:avLst/>
              <a:gdLst/>
              <a:ahLst/>
              <a:cxnLst/>
              <a:rect l="0" t="0" r="0" b="0"/>
              <a:pathLst>
                <a:path w="162997" h="95431">
                  <a:moveTo>
                    <a:pt x="23296" y="44630"/>
                  </a:moveTo>
                  <a:lnTo>
                    <a:pt x="23296" y="44630"/>
                  </a:lnTo>
                  <a:lnTo>
                    <a:pt x="23296" y="41259"/>
                  </a:lnTo>
                  <a:lnTo>
                    <a:pt x="22590" y="40972"/>
                  </a:lnTo>
                  <a:lnTo>
                    <a:pt x="19925" y="42534"/>
                  </a:lnTo>
                  <a:lnTo>
                    <a:pt x="2631" y="69828"/>
                  </a:lnTo>
                  <a:lnTo>
                    <a:pt x="0" y="76525"/>
                  </a:lnTo>
                  <a:lnTo>
                    <a:pt x="4" y="77888"/>
                  </a:lnTo>
                  <a:lnTo>
                    <a:pt x="713" y="78091"/>
                  </a:lnTo>
                  <a:lnTo>
                    <a:pt x="1891" y="77521"/>
                  </a:lnTo>
                  <a:lnTo>
                    <a:pt x="40780" y="36443"/>
                  </a:lnTo>
                  <a:lnTo>
                    <a:pt x="66982" y="4537"/>
                  </a:lnTo>
                  <a:lnTo>
                    <a:pt x="71470" y="968"/>
                  </a:lnTo>
                  <a:lnTo>
                    <a:pt x="75873" y="0"/>
                  </a:lnTo>
                  <a:lnTo>
                    <a:pt x="80220" y="765"/>
                  </a:lnTo>
                  <a:lnTo>
                    <a:pt x="84528" y="2687"/>
                  </a:lnTo>
                  <a:lnTo>
                    <a:pt x="91197" y="12348"/>
                  </a:lnTo>
                  <a:lnTo>
                    <a:pt x="100041" y="28166"/>
                  </a:lnTo>
                  <a:lnTo>
                    <a:pt x="136450" y="71037"/>
                  </a:lnTo>
                  <a:lnTo>
                    <a:pt x="162996" y="95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1" name="SMARTInkShape-3618"/>
            <p:cNvSpPr/>
            <p:nvPr>
              <p:custDataLst>
                <p:tags r:id="rId11"/>
              </p:custDataLst>
            </p:nvPr>
          </p:nvSpPr>
          <p:spPr>
            <a:xfrm>
              <a:off x="4324859" y="2552237"/>
              <a:ext cx="202692" cy="218218"/>
            </a:xfrm>
            <a:custGeom>
              <a:avLst/>
              <a:gdLst/>
              <a:ahLst/>
              <a:cxnLst/>
              <a:rect l="0" t="0" r="0" b="0"/>
              <a:pathLst>
                <a:path w="202692" h="218218">
                  <a:moveTo>
                    <a:pt x="75691" y="32213"/>
                  </a:moveTo>
                  <a:lnTo>
                    <a:pt x="75691" y="32213"/>
                  </a:lnTo>
                  <a:lnTo>
                    <a:pt x="74985" y="22074"/>
                  </a:lnTo>
                  <a:lnTo>
                    <a:pt x="72320" y="14536"/>
                  </a:lnTo>
                  <a:lnTo>
                    <a:pt x="69916" y="11962"/>
                  </a:lnTo>
                  <a:lnTo>
                    <a:pt x="63482" y="9101"/>
                  </a:lnTo>
                  <a:lnTo>
                    <a:pt x="59085" y="11161"/>
                  </a:lnTo>
                  <a:lnTo>
                    <a:pt x="48555" y="20975"/>
                  </a:lnTo>
                  <a:lnTo>
                    <a:pt x="27356" y="52480"/>
                  </a:lnTo>
                  <a:lnTo>
                    <a:pt x="13313" y="96465"/>
                  </a:lnTo>
                  <a:lnTo>
                    <a:pt x="5399" y="128738"/>
                  </a:lnTo>
                  <a:lnTo>
                    <a:pt x="0" y="160485"/>
                  </a:lnTo>
                  <a:lnTo>
                    <a:pt x="2304" y="188706"/>
                  </a:lnTo>
                  <a:lnTo>
                    <a:pt x="9914" y="207834"/>
                  </a:lnTo>
                  <a:lnTo>
                    <a:pt x="14906" y="214910"/>
                  </a:lnTo>
                  <a:lnTo>
                    <a:pt x="21762" y="218217"/>
                  </a:lnTo>
                  <a:lnTo>
                    <a:pt x="38787" y="218128"/>
                  </a:lnTo>
                  <a:lnTo>
                    <a:pt x="58113" y="207740"/>
                  </a:lnTo>
                  <a:lnTo>
                    <a:pt x="99265" y="168955"/>
                  </a:lnTo>
                  <a:lnTo>
                    <a:pt x="127439" y="129566"/>
                  </a:lnTo>
                  <a:lnTo>
                    <a:pt x="133733" y="101116"/>
                  </a:lnTo>
                  <a:lnTo>
                    <a:pt x="129709" y="71303"/>
                  </a:lnTo>
                  <a:lnTo>
                    <a:pt x="116162" y="39239"/>
                  </a:lnTo>
                  <a:lnTo>
                    <a:pt x="94619" y="15580"/>
                  </a:lnTo>
                  <a:lnTo>
                    <a:pt x="81960" y="6307"/>
                  </a:lnTo>
                  <a:lnTo>
                    <a:pt x="69992" y="1537"/>
                  </a:lnTo>
                  <a:lnTo>
                    <a:pt x="47288" y="0"/>
                  </a:lnTo>
                  <a:lnTo>
                    <a:pt x="37706" y="3682"/>
                  </a:lnTo>
                  <a:lnTo>
                    <a:pt x="21414" y="17181"/>
                  </a:lnTo>
                  <a:lnTo>
                    <a:pt x="3713" y="47985"/>
                  </a:lnTo>
                  <a:lnTo>
                    <a:pt x="1602" y="67915"/>
                  </a:lnTo>
                  <a:lnTo>
                    <a:pt x="3015" y="77181"/>
                  </a:lnTo>
                  <a:lnTo>
                    <a:pt x="8896" y="84064"/>
                  </a:lnTo>
                  <a:lnTo>
                    <a:pt x="28600" y="93593"/>
                  </a:lnTo>
                  <a:lnTo>
                    <a:pt x="67461" y="99553"/>
                  </a:lnTo>
                  <a:lnTo>
                    <a:pt x="113626" y="91206"/>
                  </a:lnTo>
                  <a:lnTo>
                    <a:pt x="159681" y="71957"/>
                  </a:lnTo>
                  <a:lnTo>
                    <a:pt x="180283" y="56462"/>
                  </a:lnTo>
                  <a:lnTo>
                    <a:pt x="202691" y="32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2" name="SMARTInkShape-3619"/>
            <p:cNvSpPr/>
            <p:nvPr>
              <p:custDataLst>
                <p:tags r:id="rId12"/>
              </p:custDataLst>
            </p:nvPr>
          </p:nvSpPr>
          <p:spPr>
            <a:xfrm>
              <a:off x="3964818" y="2235328"/>
              <a:ext cx="1653959" cy="807905"/>
            </a:xfrm>
            <a:custGeom>
              <a:avLst/>
              <a:gdLst/>
              <a:ahLst/>
              <a:cxnLst/>
              <a:rect l="0" t="0" r="0" b="0"/>
              <a:pathLst>
                <a:path w="1653959" h="807905">
                  <a:moveTo>
                    <a:pt x="80132" y="590422"/>
                  </a:moveTo>
                  <a:lnTo>
                    <a:pt x="80132" y="590422"/>
                  </a:lnTo>
                  <a:lnTo>
                    <a:pt x="81543" y="623662"/>
                  </a:lnTo>
                  <a:lnTo>
                    <a:pt x="86874" y="656936"/>
                  </a:lnTo>
                  <a:lnTo>
                    <a:pt x="92065" y="695243"/>
                  </a:lnTo>
                  <a:lnTo>
                    <a:pt x="96019" y="734376"/>
                  </a:lnTo>
                  <a:lnTo>
                    <a:pt x="97776" y="770583"/>
                  </a:lnTo>
                  <a:lnTo>
                    <a:pt x="95246" y="806579"/>
                  </a:lnTo>
                  <a:lnTo>
                    <a:pt x="95852" y="807904"/>
                  </a:lnTo>
                  <a:lnTo>
                    <a:pt x="96962" y="807377"/>
                  </a:lnTo>
                  <a:lnTo>
                    <a:pt x="101895" y="776296"/>
                  </a:lnTo>
                  <a:lnTo>
                    <a:pt x="103916" y="738649"/>
                  </a:lnTo>
                  <a:lnTo>
                    <a:pt x="104454" y="716757"/>
                  </a:lnTo>
                  <a:lnTo>
                    <a:pt x="102697" y="689462"/>
                  </a:lnTo>
                  <a:lnTo>
                    <a:pt x="99408" y="658565"/>
                  </a:lnTo>
                  <a:lnTo>
                    <a:pt x="95099" y="625267"/>
                  </a:lnTo>
                  <a:lnTo>
                    <a:pt x="89405" y="587547"/>
                  </a:lnTo>
                  <a:lnTo>
                    <a:pt x="82786" y="546878"/>
                  </a:lnTo>
                  <a:lnTo>
                    <a:pt x="75551" y="504242"/>
                  </a:lnTo>
                  <a:lnTo>
                    <a:pt x="67906" y="459591"/>
                  </a:lnTo>
                  <a:lnTo>
                    <a:pt x="59987" y="413596"/>
                  </a:lnTo>
                  <a:lnTo>
                    <a:pt x="51885" y="366704"/>
                  </a:lnTo>
                  <a:lnTo>
                    <a:pt x="45073" y="326977"/>
                  </a:lnTo>
                  <a:lnTo>
                    <a:pt x="39120" y="292025"/>
                  </a:lnTo>
                  <a:lnTo>
                    <a:pt x="33741" y="260257"/>
                  </a:lnTo>
                  <a:lnTo>
                    <a:pt x="24001" y="213671"/>
                  </a:lnTo>
                  <a:lnTo>
                    <a:pt x="10584" y="169288"/>
                  </a:lnTo>
                  <a:lnTo>
                    <a:pt x="150" y="142071"/>
                  </a:lnTo>
                  <a:lnTo>
                    <a:pt x="0" y="139121"/>
                  </a:lnTo>
                  <a:lnTo>
                    <a:pt x="605" y="137155"/>
                  </a:lnTo>
                  <a:lnTo>
                    <a:pt x="1714" y="135844"/>
                  </a:lnTo>
                  <a:lnTo>
                    <a:pt x="39555" y="127259"/>
                  </a:lnTo>
                  <a:lnTo>
                    <a:pt x="83735" y="117872"/>
                  </a:lnTo>
                  <a:lnTo>
                    <a:pt x="117811" y="110994"/>
                  </a:lnTo>
                  <a:lnTo>
                    <a:pt x="158874" y="102881"/>
                  </a:lnTo>
                  <a:lnTo>
                    <a:pt x="204593" y="93945"/>
                  </a:lnTo>
                  <a:lnTo>
                    <a:pt x="261179" y="84459"/>
                  </a:lnTo>
                  <a:lnTo>
                    <a:pt x="325007" y="74608"/>
                  </a:lnTo>
                  <a:lnTo>
                    <a:pt x="393666" y="64513"/>
                  </a:lnTo>
                  <a:lnTo>
                    <a:pt x="470482" y="55666"/>
                  </a:lnTo>
                  <a:lnTo>
                    <a:pt x="552738" y="47651"/>
                  </a:lnTo>
                  <a:lnTo>
                    <a:pt x="638619" y="40191"/>
                  </a:lnTo>
                  <a:lnTo>
                    <a:pt x="726918" y="34513"/>
                  </a:lnTo>
                  <a:lnTo>
                    <a:pt x="816828" y="30021"/>
                  </a:lnTo>
                  <a:lnTo>
                    <a:pt x="907812" y="26322"/>
                  </a:lnTo>
                  <a:lnTo>
                    <a:pt x="992458" y="23855"/>
                  </a:lnTo>
                  <a:lnTo>
                    <a:pt x="1072876" y="22211"/>
                  </a:lnTo>
                  <a:lnTo>
                    <a:pt x="1150478" y="21115"/>
                  </a:lnTo>
                  <a:lnTo>
                    <a:pt x="1218441" y="18972"/>
                  </a:lnTo>
                  <a:lnTo>
                    <a:pt x="1279977" y="16133"/>
                  </a:lnTo>
                  <a:lnTo>
                    <a:pt x="1337229" y="12830"/>
                  </a:lnTo>
                  <a:lnTo>
                    <a:pt x="1387391" y="9922"/>
                  </a:lnTo>
                  <a:lnTo>
                    <a:pt x="1432827" y="7277"/>
                  </a:lnTo>
                  <a:lnTo>
                    <a:pt x="1475112" y="4809"/>
                  </a:lnTo>
                  <a:lnTo>
                    <a:pt x="1511769" y="3163"/>
                  </a:lnTo>
                  <a:lnTo>
                    <a:pt x="1544673" y="2066"/>
                  </a:lnTo>
                  <a:lnTo>
                    <a:pt x="1575076" y="1335"/>
                  </a:lnTo>
                  <a:lnTo>
                    <a:pt x="1616384" y="522"/>
                  </a:lnTo>
                  <a:lnTo>
                    <a:pt x="1652414" y="0"/>
                  </a:lnTo>
                  <a:lnTo>
                    <a:pt x="1653958" y="1369"/>
                  </a:lnTo>
                  <a:lnTo>
                    <a:pt x="1653577" y="3692"/>
                  </a:lnTo>
                  <a:lnTo>
                    <a:pt x="1648582" y="12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1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86" cstate="print"/>
          <a:srcRect/>
          <a:stretch>
            <a:fillRect/>
          </a:stretch>
        </p:blipFill>
        <p:spPr bwMode="auto">
          <a:xfrm>
            <a:off x="1171110" y="172728"/>
            <a:ext cx="9582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601" name="SMARTInkShape-Group649"/>
          <p:cNvGrpSpPr/>
          <p:nvPr/>
        </p:nvGrpSpPr>
        <p:grpSpPr>
          <a:xfrm>
            <a:off x="6428266" y="5766755"/>
            <a:ext cx="915510" cy="526879"/>
            <a:chOff x="6428266" y="5766755"/>
            <a:chExt cx="915510" cy="526879"/>
          </a:xfrm>
        </p:grpSpPr>
        <p:sp>
          <p:nvSpPr>
            <p:cNvPr id="19594" name="SMARTInkShape-3798"/>
            <p:cNvSpPr/>
            <p:nvPr>
              <p:custDataLst>
                <p:tags r:id="rId178"/>
              </p:custDataLst>
            </p:nvPr>
          </p:nvSpPr>
          <p:spPr>
            <a:xfrm>
              <a:off x="7334250" y="5994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5" name="SMARTInkShape-3799"/>
            <p:cNvSpPr/>
            <p:nvPr>
              <p:custDataLst>
                <p:tags r:id="rId179"/>
              </p:custDataLst>
            </p:nvPr>
          </p:nvSpPr>
          <p:spPr>
            <a:xfrm>
              <a:off x="7061200" y="58928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8951" y="3861"/>
                  </a:lnTo>
                  <a:lnTo>
                    <a:pt x="64134" y="76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6" name="SMARTInkShape-3800"/>
            <p:cNvSpPr/>
            <p:nvPr>
              <p:custDataLst>
                <p:tags r:id="rId180"/>
              </p:custDataLst>
            </p:nvPr>
          </p:nvSpPr>
          <p:spPr>
            <a:xfrm>
              <a:off x="6845936" y="5800695"/>
              <a:ext cx="374015" cy="285618"/>
            </a:xfrm>
            <a:custGeom>
              <a:avLst/>
              <a:gdLst/>
              <a:ahLst/>
              <a:cxnLst/>
              <a:rect l="0" t="0" r="0" b="0"/>
              <a:pathLst>
                <a:path w="374015" h="285618">
                  <a:moveTo>
                    <a:pt x="5714" y="193705"/>
                  </a:moveTo>
                  <a:lnTo>
                    <a:pt x="5714" y="193705"/>
                  </a:lnTo>
                  <a:lnTo>
                    <a:pt x="9084" y="197076"/>
                  </a:lnTo>
                  <a:lnTo>
                    <a:pt x="21294" y="199172"/>
                  </a:lnTo>
                  <a:lnTo>
                    <a:pt x="41688" y="193052"/>
                  </a:lnTo>
                  <a:lnTo>
                    <a:pt x="62234" y="182300"/>
                  </a:lnTo>
                  <a:lnTo>
                    <a:pt x="71521" y="172408"/>
                  </a:lnTo>
                  <a:lnTo>
                    <a:pt x="74985" y="166807"/>
                  </a:lnTo>
                  <a:lnTo>
                    <a:pt x="76589" y="161662"/>
                  </a:lnTo>
                  <a:lnTo>
                    <a:pt x="76490" y="152180"/>
                  </a:lnTo>
                  <a:lnTo>
                    <a:pt x="73359" y="149090"/>
                  </a:lnTo>
                  <a:lnTo>
                    <a:pt x="62354" y="145654"/>
                  </a:lnTo>
                  <a:lnTo>
                    <a:pt x="36921" y="150462"/>
                  </a:lnTo>
                  <a:lnTo>
                    <a:pt x="20994" y="162726"/>
                  </a:lnTo>
                  <a:lnTo>
                    <a:pt x="8272" y="180643"/>
                  </a:lnTo>
                  <a:lnTo>
                    <a:pt x="265" y="202716"/>
                  </a:lnTo>
                  <a:lnTo>
                    <a:pt x="0" y="222875"/>
                  </a:lnTo>
                  <a:lnTo>
                    <a:pt x="5291" y="240535"/>
                  </a:lnTo>
                  <a:lnTo>
                    <a:pt x="14699" y="255441"/>
                  </a:lnTo>
                  <a:lnTo>
                    <a:pt x="21581" y="260262"/>
                  </a:lnTo>
                  <a:lnTo>
                    <a:pt x="38637" y="265618"/>
                  </a:lnTo>
                  <a:lnTo>
                    <a:pt x="54213" y="264237"/>
                  </a:lnTo>
                  <a:lnTo>
                    <a:pt x="61330" y="261893"/>
                  </a:lnTo>
                  <a:lnTo>
                    <a:pt x="81459" y="245110"/>
                  </a:lnTo>
                  <a:lnTo>
                    <a:pt x="108577" y="204046"/>
                  </a:lnTo>
                  <a:lnTo>
                    <a:pt x="134161" y="162069"/>
                  </a:lnTo>
                  <a:lnTo>
                    <a:pt x="136501" y="160620"/>
                  </a:lnTo>
                  <a:lnTo>
                    <a:pt x="138766" y="160361"/>
                  </a:lnTo>
                  <a:lnTo>
                    <a:pt x="140982" y="160891"/>
                  </a:lnTo>
                  <a:lnTo>
                    <a:pt x="145326" y="165246"/>
                  </a:lnTo>
                  <a:lnTo>
                    <a:pt x="160225" y="182942"/>
                  </a:lnTo>
                  <a:lnTo>
                    <a:pt x="164462" y="185393"/>
                  </a:lnTo>
                  <a:lnTo>
                    <a:pt x="166579" y="186047"/>
                  </a:lnTo>
                  <a:lnTo>
                    <a:pt x="167991" y="185777"/>
                  </a:lnTo>
                  <a:lnTo>
                    <a:pt x="168931" y="184892"/>
                  </a:lnTo>
                  <a:lnTo>
                    <a:pt x="169559" y="183596"/>
                  </a:lnTo>
                  <a:lnTo>
                    <a:pt x="168375" y="178394"/>
                  </a:lnTo>
                  <a:lnTo>
                    <a:pt x="163741" y="169413"/>
                  </a:lnTo>
                  <a:lnTo>
                    <a:pt x="159204" y="164564"/>
                  </a:lnTo>
                  <a:lnTo>
                    <a:pt x="152483" y="160057"/>
                  </a:lnTo>
                  <a:lnTo>
                    <a:pt x="137395" y="156924"/>
                  </a:lnTo>
                  <a:lnTo>
                    <a:pt x="133012" y="157895"/>
                  </a:lnTo>
                  <a:lnTo>
                    <a:pt x="126262" y="162738"/>
                  </a:lnTo>
                  <a:lnTo>
                    <a:pt x="111815" y="187484"/>
                  </a:lnTo>
                  <a:lnTo>
                    <a:pt x="106257" y="203170"/>
                  </a:lnTo>
                  <a:lnTo>
                    <a:pt x="105902" y="227866"/>
                  </a:lnTo>
                  <a:lnTo>
                    <a:pt x="110267" y="253059"/>
                  </a:lnTo>
                  <a:lnTo>
                    <a:pt x="113517" y="259380"/>
                  </a:lnTo>
                  <a:lnTo>
                    <a:pt x="122770" y="268285"/>
                  </a:lnTo>
                  <a:lnTo>
                    <a:pt x="133938" y="272713"/>
                  </a:lnTo>
                  <a:lnTo>
                    <a:pt x="139880" y="273893"/>
                  </a:lnTo>
                  <a:lnTo>
                    <a:pt x="165098" y="268814"/>
                  </a:lnTo>
                  <a:lnTo>
                    <a:pt x="194913" y="248257"/>
                  </a:lnTo>
                  <a:lnTo>
                    <a:pt x="226089" y="209712"/>
                  </a:lnTo>
                  <a:lnTo>
                    <a:pt x="249003" y="169305"/>
                  </a:lnTo>
                  <a:lnTo>
                    <a:pt x="273298" y="122182"/>
                  </a:lnTo>
                  <a:lnTo>
                    <a:pt x="298207" y="75370"/>
                  </a:lnTo>
                  <a:lnTo>
                    <a:pt x="322546" y="28977"/>
                  </a:lnTo>
                  <a:lnTo>
                    <a:pt x="334740" y="0"/>
                  </a:lnTo>
                  <a:lnTo>
                    <a:pt x="325453" y="11271"/>
                  </a:lnTo>
                  <a:lnTo>
                    <a:pt x="305925" y="49339"/>
                  </a:lnTo>
                  <a:lnTo>
                    <a:pt x="288484" y="86739"/>
                  </a:lnTo>
                  <a:lnTo>
                    <a:pt x="270383" y="128526"/>
                  </a:lnTo>
                  <a:lnTo>
                    <a:pt x="255283" y="170616"/>
                  </a:lnTo>
                  <a:lnTo>
                    <a:pt x="247161" y="207197"/>
                  </a:lnTo>
                  <a:lnTo>
                    <a:pt x="244470" y="249914"/>
                  </a:lnTo>
                  <a:lnTo>
                    <a:pt x="245319" y="260811"/>
                  </a:lnTo>
                  <a:lnTo>
                    <a:pt x="248705" y="269487"/>
                  </a:lnTo>
                  <a:lnTo>
                    <a:pt x="259995" y="282889"/>
                  </a:lnTo>
                  <a:lnTo>
                    <a:pt x="268369" y="285617"/>
                  </a:lnTo>
                  <a:lnTo>
                    <a:pt x="288960" y="284884"/>
                  </a:lnTo>
                  <a:lnTo>
                    <a:pt x="324353" y="273168"/>
                  </a:lnTo>
                  <a:lnTo>
                    <a:pt x="374014" y="238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7" name="SMARTInkShape-3801"/>
            <p:cNvSpPr/>
            <p:nvPr>
              <p:custDataLst>
                <p:tags r:id="rId181"/>
              </p:custDataLst>
            </p:nvPr>
          </p:nvSpPr>
          <p:spPr>
            <a:xfrm>
              <a:off x="6788150" y="5899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8" name="SMARTInkShape-3802"/>
            <p:cNvSpPr/>
            <p:nvPr>
              <p:custDataLst>
                <p:tags r:id="rId182"/>
              </p:custDataLst>
            </p:nvPr>
          </p:nvSpPr>
          <p:spPr>
            <a:xfrm>
              <a:off x="6750050" y="6000750"/>
              <a:ext cx="61989" cy="292884"/>
            </a:xfrm>
            <a:custGeom>
              <a:avLst/>
              <a:gdLst/>
              <a:ahLst/>
              <a:cxnLst/>
              <a:rect l="0" t="0" r="0" b="0"/>
              <a:pathLst>
                <a:path w="61989" h="292884">
                  <a:moveTo>
                    <a:pt x="57150" y="0"/>
                  </a:moveTo>
                  <a:lnTo>
                    <a:pt x="57150" y="0"/>
                  </a:lnTo>
                  <a:lnTo>
                    <a:pt x="50408" y="3371"/>
                  </a:lnTo>
                  <a:lnTo>
                    <a:pt x="48422" y="6479"/>
                  </a:lnTo>
                  <a:lnTo>
                    <a:pt x="46215" y="15579"/>
                  </a:lnTo>
                  <a:lnTo>
                    <a:pt x="49868" y="50926"/>
                  </a:lnTo>
                  <a:lnTo>
                    <a:pt x="55383" y="96306"/>
                  </a:lnTo>
                  <a:lnTo>
                    <a:pt x="59422" y="136406"/>
                  </a:lnTo>
                  <a:lnTo>
                    <a:pt x="61688" y="178217"/>
                  </a:lnTo>
                  <a:lnTo>
                    <a:pt x="61988" y="217496"/>
                  </a:lnTo>
                  <a:lnTo>
                    <a:pt x="57486" y="260588"/>
                  </a:lnTo>
                  <a:lnTo>
                    <a:pt x="51183" y="277154"/>
                  </a:lnTo>
                  <a:lnTo>
                    <a:pt x="43680" y="287338"/>
                  </a:lnTo>
                  <a:lnTo>
                    <a:pt x="39703" y="291042"/>
                  </a:lnTo>
                  <a:lnTo>
                    <a:pt x="35640" y="292805"/>
                  </a:lnTo>
                  <a:lnTo>
                    <a:pt x="27364" y="292883"/>
                  </a:lnTo>
                  <a:lnTo>
                    <a:pt x="23182" y="289095"/>
                  </a:lnTo>
                  <a:lnTo>
                    <a:pt x="14773" y="275477"/>
                  </a:lnTo>
                  <a:lnTo>
                    <a:pt x="5475" y="241235"/>
                  </a:lnTo>
                  <a:lnTo>
                    <a:pt x="2433" y="20646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9" name="SMARTInkShape-3803"/>
            <p:cNvSpPr/>
            <p:nvPr>
              <p:custDataLst>
                <p:tags r:id="rId183"/>
              </p:custDataLst>
            </p:nvPr>
          </p:nvSpPr>
          <p:spPr>
            <a:xfrm>
              <a:off x="6629400" y="5991682"/>
              <a:ext cx="127001" cy="98628"/>
            </a:xfrm>
            <a:custGeom>
              <a:avLst/>
              <a:gdLst/>
              <a:ahLst/>
              <a:cxnLst/>
              <a:rect l="0" t="0" r="0" b="0"/>
              <a:pathLst>
                <a:path w="127001" h="98628">
                  <a:moveTo>
                    <a:pt x="0" y="59868"/>
                  </a:moveTo>
                  <a:lnTo>
                    <a:pt x="0" y="59868"/>
                  </a:lnTo>
                  <a:lnTo>
                    <a:pt x="21048" y="59866"/>
                  </a:lnTo>
                  <a:lnTo>
                    <a:pt x="60696" y="42192"/>
                  </a:lnTo>
                  <a:lnTo>
                    <a:pt x="78348" y="26644"/>
                  </a:lnTo>
                  <a:lnTo>
                    <a:pt x="84210" y="14763"/>
                  </a:lnTo>
                  <a:lnTo>
                    <a:pt x="85773" y="8631"/>
                  </a:lnTo>
                  <a:lnTo>
                    <a:pt x="85404" y="4543"/>
                  </a:lnTo>
                  <a:lnTo>
                    <a:pt x="83747" y="1818"/>
                  </a:lnTo>
                  <a:lnTo>
                    <a:pt x="81231" y="0"/>
                  </a:lnTo>
                  <a:lnTo>
                    <a:pt x="60836" y="816"/>
                  </a:lnTo>
                  <a:lnTo>
                    <a:pt x="46089" y="7516"/>
                  </a:lnTo>
                  <a:lnTo>
                    <a:pt x="25884" y="25072"/>
                  </a:lnTo>
                  <a:lnTo>
                    <a:pt x="15032" y="40170"/>
                  </a:lnTo>
                  <a:lnTo>
                    <a:pt x="10209" y="56286"/>
                  </a:lnTo>
                  <a:lnTo>
                    <a:pt x="11040" y="63125"/>
                  </a:lnTo>
                  <a:lnTo>
                    <a:pt x="17606" y="74486"/>
                  </a:lnTo>
                  <a:lnTo>
                    <a:pt x="36576" y="88814"/>
                  </a:lnTo>
                  <a:lnTo>
                    <a:pt x="66810" y="98627"/>
                  </a:lnTo>
                  <a:lnTo>
                    <a:pt x="110720" y="94466"/>
                  </a:lnTo>
                  <a:lnTo>
                    <a:pt x="127000" y="9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0" name="SMARTInkShape-3804"/>
            <p:cNvSpPr/>
            <p:nvPr>
              <p:custDataLst>
                <p:tags r:id="rId184"/>
              </p:custDataLst>
            </p:nvPr>
          </p:nvSpPr>
          <p:spPr>
            <a:xfrm>
              <a:off x="6428266" y="5766755"/>
              <a:ext cx="222827" cy="425642"/>
            </a:xfrm>
            <a:custGeom>
              <a:avLst/>
              <a:gdLst/>
              <a:ahLst/>
              <a:cxnLst/>
              <a:rect l="0" t="0" r="0" b="0"/>
              <a:pathLst>
                <a:path w="222827" h="425642">
                  <a:moveTo>
                    <a:pt x="42384" y="157795"/>
                  </a:moveTo>
                  <a:lnTo>
                    <a:pt x="42384" y="157795"/>
                  </a:lnTo>
                  <a:lnTo>
                    <a:pt x="39013" y="154424"/>
                  </a:lnTo>
                  <a:lnTo>
                    <a:pt x="37358" y="149006"/>
                  </a:lnTo>
                  <a:lnTo>
                    <a:pt x="36296" y="140772"/>
                  </a:lnTo>
                  <a:lnTo>
                    <a:pt x="36914" y="140802"/>
                  </a:lnTo>
                  <a:lnTo>
                    <a:pt x="39483" y="142716"/>
                  </a:lnTo>
                  <a:lnTo>
                    <a:pt x="41094" y="147801"/>
                  </a:lnTo>
                  <a:lnTo>
                    <a:pt x="41508" y="189719"/>
                  </a:lnTo>
                  <a:lnTo>
                    <a:pt x="38938" y="223724"/>
                  </a:lnTo>
                  <a:lnTo>
                    <a:pt x="33561" y="260476"/>
                  </a:lnTo>
                  <a:lnTo>
                    <a:pt x="27174" y="297974"/>
                  </a:lnTo>
                  <a:lnTo>
                    <a:pt x="21984" y="335809"/>
                  </a:lnTo>
                  <a:lnTo>
                    <a:pt x="18465" y="382695"/>
                  </a:lnTo>
                  <a:lnTo>
                    <a:pt x="14052" y="413285"/>
                  </a:lnTo>
                  <a:lnTo>
                    <a:pt x="11501" y="419139"/>
                  </a:lnTo>
                  <a:lnTo>
                    <a:pt x="8391" y="423041"/>
                  </a:lnTo>
                  <a:lnTo>
                    <a:pt x="4904" y="425641"/>
                  </a:lnTo>
                  <a:lnTo>
                    <a:pt x="2581" y="423849"/>
                  </a:lnTo>
                  <a:lnTo>
                    <a:pt x="0" y="412448"/>
                  </a:lnTo>
                  <a:lnTo>
                    <a:pt x="733" y="382453"/>
                  </a:lnTo>
                  <a:lnTo>
                    <a:pt x="4822" y="337370"/>
                  </a:lnTo>
                  <a:lnTo>
                    <a:pt x="8876" y="308556"/>
                  </a:lnTo>
                  <a:lnTo>
                    <a:pt x="13696" y="277352"/>
                  </a:lnTo>
                  <a:lnTo>
                    <a:pt x="20436" y="243849"/>
                  </a:lnTo>
                  <a:lnTo>
                    <a:pt x="28458" y="208814"/>
                  </a:lnTo>
                  <a:lnTo>
                    <a:pt x="37334" y="172757"/>
                  </a:lnTo>
                  <a:lnTo>
                    <a:pt x="46779" y="142371"/>
                  </a:lnTo>
                  <a:lnTo>
                    <a:pt x="56603" y="115762"/>
                  </a:lnTo>
                  <a:lnTo>
                    <a:pt x="76926" y="72085"/>
                  </a:lnTo>
                  <a:lnTo>
                    <a:pt x="97717" y="40915"/>
                  </a:lnTo>
                  <a:lnTo>
                    <a:pt x="122481" y="20946"/>
                  </a:lnTo>
                  <a:lnTo>
                    <a:pt x="162306" y="3653"/>
                  </a:lnTo>
                  <a:lnTo>
                    <a:pt x="175249" y="0"/>
                  </a:lnTo>
                  <a:lnTo>
                    <a:pt x="187406" y="1093"/>
                  </a:lnTo>
                  <a:lnTo>
                    <a:pt x="210319" y="11714"/>
                  </a:lnTo>
                  <a:lnTo>
                    <a:pt x="217135" y="21603"/>
                  </a:lnTo>
                  <a:lnTo>
                    <a:pt x="222826" y="47640"/>
                  </a:lnTo>
                  <a:lnTo>
                    <a:pt x="213598" y="79910"/>
                  </a:lnTo>
                  <a:lnTo>
                    <a:pt x="194679" y="113301"/>
                  </a:lnTo>
                  <a:lnTo>
                    <a:pt x="156261" y="153784"/>
                  </a:lnTo>
                  <a:lnTo>
                    <a:pt x="114304" y="178713"/>
                  </a:lnTo>
                  <a:lnTo>
                    <a:pt x="77568" y="189785"/>
                  </a:lnTo>
                  <a:lnTo>
                    <a:pt x="62490" y="190122"/>
                  </a:lnTo>
                  <a:lnTo>
                    <a:pt x="52967" y="187920"/>
                  </a:lnTo>
                  <a:lnTo>
                    <a:pt x="47793" y="185295"/>
                  </a:lnTo>
                  <a:lnTo>
                    <a:pt x="47402" y="184595"/>
                  </a:lnTo>
                  <a:lnTo>
                    <a:pt x="47845" y="184127"/>
                  </a:lnTo>
                  <a:lnTo>
                    <a:pt x="76445" y="211067"/>
                  </a:lnTo>
                  <a:lnTo>
                    <a:pt x="113108" y="255493"/>
                  </a:lnTo>
                  <a:lnTo>
                    <a:pt x="131151" y="296025"/>
                  </a:lnTo>
                  <a:lnTo>
                    <a:pt x="144024" y="333749"/>
                  </a:lnTo>
                  <a:lnTo>
                    <a:pt x="150334" y="386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07" name="SMARTInkShape-Group650"/>
          <p:cNvGrpSpPr/>
          <p:nvPr/>
        </p:nvGrpSpPr>
        <p:grpSpPr>
          <a:xfrm>
            <a:off x="8032748" y="5181600"/>
            <a:ext cx="927103" cy="461240"/>
            <a:chOff x="8032748" y="5181600"/>
            <a:chExt cx="927103" cy="461240"/>
          </a:xfrm>
        </p:grpSpPr>
        <p:sp>
          <p:nvSpPr>
            <p:cNvPr id="19602" name="SMARTInkShape-3805"/>
            <p:cNvSpPr/>
            <p:nvPr>
              <p:custDataLst>
                <p:tags r:id="rId173"/>
              </p:custDataLst>
            </p:nvPr>
          </p:nvSpPr>
          <p:spPr>
            <a:xfrm>
              <a:off x="8648700" y="5457930"/>
              <a:ext cx="114301" cy="184910"/>
            </a:xfrm>
            <a:custGeom>
              <a:avLst/>
              <a:gdLst/>
              <a:ahLst/>
              <a:cxnLst/>
              <a:rect l="0" t="0" r="0" b="0"/>
              <a:pathLst>
                <a:path w="114301" h="184910">
                  <a:moveTo>
                    <a:pt x="114300" y="9420"/>
                  </a:moveTo>
                  <a:lnTo>
                    <a:pt x="114300" y="9420"/>
                  </a:lnTo>
                  <a:lnTo>
                    <a:pt x="114300" y="6049"/>
                  </a:lnTo>
                  <a:lnTo>
                    <a:pt x="112419" y="2512"/>
                  </a:lnTo>
                  <a:lnTo>
                    <a:pt x="110929" y="581"/>
                  </a:lnTo>
                  <a:lnTo>
                    <a:pt x="108524" y="0"/>
                  </a:lnTo>
                  <a:lnTo>
                    <a:pt x="102091" y="1235"/>
                  </a:lnTo>
                  <a:lnTo>
                    <a:pt x="83793" y="16010"/>
                  </a:lnTo>
                  <a:lnTo>
                    <a:pt x="58101" y="52062"/>
                  </a:lnTo>
                  <a:lnTo>
                    <a:pt x="38706" y="97336"/>
                  </a:lnTo>
                  <a:lnTo>
                    <a:pt x="32020" y="118344"/>
                  </a:lnTo>
                  <a:lnTo>
                    <a:pt x="31400" y="137088"/>
                  </a:lnTo>
                  <a:lnTo>
                    <a:pt x="37239" y="154826"/>
                  </a:lnTo>
                  <a:lnTo>
                    <a:pt x="46184" y="170001"/>
                  </a:lnTo>
                  <a:lnTo>
                    <a:pt x="58447" y="181804"/>
                  </a:lnTo>
                  <a:lnTo>
                    <a:pt x="64312" y="184813"/>
                  </a:lnTo>
                  <a:lnTo>
                    <a:pt x="66863" y="184909"/>
                  </a:lnTo>
                  <a:lnTo>
                    <a:pt x="71579" y="183135"/>
                  </a:lnTo>
                  <a:lnTo>
                    <a:pt x="71710" y="180263"/>
                  </a:lnTo>
                  <a:lnTo>
                    <a:pt x="61775" y="160446"/>
                  </a:lnTo>
                  <a:lnTo>
                    <a:pt x="52856" y="149214"/>
                  </a:lnTo>
                  <a:lnTo>
                    <a:pt x="0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3" name="SMARTInkShape-3806"/>
            <p:cNvSpPr/>
            <p:nvPr>
              <p:custDataLst>
                <p:tags r:id="rId174"/>
              </p:custDataLst>
            </p:nvPr>
          </p:nvSpPr>
          <p:spPr>
            <a:xfrm>
              <a:off x="8523658" y="5439499"/>
              <a:ext cx="67893" cy="180252"/>
            </a:xfrm>
            <a:custGeom>
              <a:avLst/>
              <a:gdLst/>
              <a:ahLst/>
              <a:cxnLst/>
              <a:rect l="0" t="0" r="0" b="0"/>
              <a:pathLst>
                <a:path w="67893" h="180252">
                  <a:moveTo>
                    <a:pt x="67892" y="34201"/>
                  </a:moveTo>
                  <a:lnTo>
                    <a:pt x="67892" y="34201"/>
                  </a:lnTo>
                  <a:lnTo>
                    <a:pt x="67892" y="27459"/>
                  </a:lnTo>
                  <a:lnTo>
                    <a:pt x="64129" y="20386"/>
                  </a:lnTo>
                  <a:lnTo>
                    <a:pt x="57753" y="13245"/>
                  </a:lnTo>
                  <a:lnTo>
                    <a:pt x="45524" y="5257"/>
                  </a:lnTo>
                  <a:lnTo>
                    <a:pt x="34668" y="639"/>
                  </a:lnTo>
                  <a:lnTo>
                    <a:pt x="22786" y="0"/>
                  </a:lnTo>
                  <a:lnTo>
                    <a:pt x="16655" y="817"/>
                  </a:lnTo>
                  <a:lnTo>
                    <a:pt x="11861" y="3478"/>
                  </a:lnTo>
                  <a:lnTo>
                    <a:pt x="4654" y="12080"/>
                  </a:lnTo>
                  <a:lnTo>
                    <a:pt x="981" y="21077"/>
                  </a:lnTo>
                  <a:lnTo>
                    <a:pt x="0" y="25452"/>
                  </a:lnTo>
                  <a:lnTo>
                    <a:pt x="794" y="32194"/>
                  </a:lnTo>
                  <a:lnTo>
                    <a:pt x="1994" y="34980"/>
                  </a:lnTo>
                  <a:lnTo>
                    <a:pt x="4910" y="36836"/>
                  </a:lnTo>
                  <a:lnTo>
                    <a:pt x="13795" y="38900"/>
                  </a:lnTo>
                  <a:lnTo>
                    <a:pt x="40403" y="35156"/>
                  </a:lnTo>
                  <a:lnTo>
                    <a:pt x="61851" y="28952"/>
                  </a:lnTo>
                  <a:lnTo>
                    <a:pt x="63864" y="29290"/>
                  </a:lnTo>
                  <a:lnTo>
                    <a:pt x="65206" y="30222"/>
                  </a:lnTo>
                  <a:lnTo>
                    <a:pt x="66101" y="31548"/>
                  </a:lnTo>
                  <a:lnTo>
                    <a:pt x="67361" y="43528"/>
                  </a:lnTo>
                  <a:lnTo>
                    <a:pt x="57770" y="86508"/>
                  </a:lnTo>
                  <a:lnTo>
                    <a:pt x="51167" y="133047"/>
                  </a:lnTo>
                  <a:lnTo>
                    <a:pt x="48842" y="180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4" name="SMARTInkShape-3807"/>
            <p:cNvSpPr/>
            <p:nvPr>
              <p:custDataLst>
                <p:tags r:id="rId175"/>
              </p:custDataLst>
            </p:nvPr>
          </p:nvSpPr>
          <p:spPr>
            <a:xfrm>
              <a:off x="8426450" y="5575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5" name="SMARTInkShape-3808"/>
            <p:cNvSpPr/>
            <p:nvPr>
              <p:custDataLst>
                <p:tags r:id="rId176"/>
              </p:custDataLst>
            </p:nvPr>
          </p:nvSpPr>
          <p:spPr>
            <a:xfrm>
              <a:off x="8331200" y="5424044"/>
              <a:ext cx="11796" cy="195707"/>
            </a:xfrm>
            <a:custGeom>
              <a:avLst/>
              <a:gdLst/>
              <a:ahLst/>
              <a:cxnLst/>
              <a:rect l="0" t="0" r="0" b="0"/>
              <a:pathLst>
                <a:path w="11796" h="19570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6" y="4648"/>
                  </a:lnTo>
                  <a:lnTo>
                    <a:pt x="6088" y="0"/>
                  </a:lnTo>
                  <a:lnTo>
                    <a:pt x="6881" y="324"/>
                  </a:lnTo>
                  <a:lnTo>
                    <a:pt x="9644" y="2566"/>
                  </a:lnTo>
                  <a:lnTo>
                    <a:pt x="11795" y="17908"/>
                  </a:lnTo>
                  <a:lnTo>
                    <a:pt x="8157" y="62878"/>
                  </a:lnTo>
                  <a:lnTo>
                    <a:pt x="6179" y="99905"/>
                  </a:lnTo>
                  <a:lnTo>
                    <a:pt x="1429" y="142498"/>
                  </a:lnTo>
                  <a:lnTo>
                    <a:pt x="6350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6" name="SMARTInkShape-3809"/>
            <p:cNvSpPr/>
            <p:nvPr>
              <p:custDataLst>
                <p:tags r:id="rId177"/>
              </p:custDataLst>
            </p:nvPr>
          </p:nvSpPr>
          <p:spPr>
            <a:xfrm>
              <a:off x="8032748" y="5181600"/>
              <a:ext cx="927103" cy="158751"/>
            </a:xfrm>
            <a:custGeom>
              <a:avLst/>
              <a:gdLst/>
              <a:ahLst/>
              <a:cxnLst/>
              <a:rect l="0" t="0" r="0" b="0"/>
              <a:pathLst>
                <a:path w="927103" h="1587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6743" y="12209"/>
                  </a:lnTo>
                  <a:lnTo>
                    <a:pt x="38283" y="32202"/>
                  </a:lnTo>
                  <a:lnTo>
                    <a:pt x="78058" y="46073"/>
                  </a:lnTo>
                  <a:lnTo>
                    <a:pt x="111600" y="54814"/>
                  </a:lnTo>
                  <a:lnTo>
                    <a:pt x="151436" y="59640"/>
                  </a:lnTo>
                  <a:lnTo>
                    <a:pt x="193601" y="61785"/>
                  </a:lnTo>
                  <a:lnTo>
                    <a:pt x="233507" y="62736"/>
                  </a:lnTo>
                  <a:lnTo>
                    <a:pt x="270529" y="61279"/>
                  </a:lnTo>
                  <a:lnTo>
                    <a:pt x="315577" y="60255"/>
                  </a:lnTo>
                  <a:lnTo>
                    <a:pt x="336402" y="63469"/>
                  </a:lnTo>
                  <a:lnTo>
                    <a:pt x="352714" y="69601"/>
                  </a:lnTo>
                  <a:lnTo>
                    <a:pt x="373796" y="87729"/>
                  </a:lnTo>
                  <a:lnTo>
                    <a:pt x="410580" y="126897"/>
                  </a:lnTo>
                  <a:lnTo>
                    <a:pt x="441272" y="146019"/>
                  </a:lnTo>
                  <a:lnTo>
                    <a:pt x="480547" y="154978"/>
                  </a:lnTo>
                  <a:lnTo>
                    <a:pt x="512733" y="157073"/>
                  </a:lnTo>
                  <a:lnTo>
                    <a:pt x="549616" y="158005"/>
                  </a:lnTo>
                  <a:lnTo>
                    <a:pt x="591879" y="158419"/>
                  </a:lnTo>
                  <a:lnTo>
                    <a:pt x="634651" y="158603"/>
                  </a:lnTo>
                  <a:lnTo>
                    <a:pt x="677178" y="157979"/>
                  </a:lnTo>
                  <a:lnTo>
                    <a:pt x="719600" y="155350"/>
                  </a:lnTo>
                  <a:lnTo>
                    <a:pt x="758208" y="153711"/>
                  </a:lnTo>
                  <a:lnTo>
                    <a:pt x="794181" y="152277"/>
                  </a:lnTo>
                  <a:lnTo>
                    <a:pt x="828986" y="149288"/>
                  </a:lnTo>
                  <a:lnTo>
                    <a:pt x="873571" y="150380"/>
                  </a:lnTo>
                  <a:lnTo>
                    <a:pt x="92710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14" name="SMARTInkShape-Group651"/>
          <p:cNvGrpSpPr/>
          <p:nvPr/>
        </p:nvGrpSpPr>
        <p:grpSpPr>
          <a:xfrm>
            <a:off x="8301751" y="4740969"/>
            <a:ext cx="727950" cy="164583"/>
            <a:chOff x="8301751" y="4740969"/>
            <a:chExt cx="727950" cy="164583"/>
          </a:xfrm>
        </p:grpSpPr>
        <p:sp>
          <p:nvSpPr>
            <p:cNvPr id="19608" name="SMARTInkShape-3810"/>
            <p:cNvSpPr/>
            <p:nvPr>
              <p:custDataLst>
                <p:tags r:id="rId167"/>
              </p:custDataLst>
            </p:nvPr>
          </p:nvSpPr>
          <p:spPr>
            <a:xfrm>
              <a:off x="8840083" y="4743450"/>
              <a:ext cx="189618" cy="6351"/>
            </a:xfrm>
            <a:custGeom>
              <a:avLst/>
              <a:gdLst/>
              <a:ahLst/>
              <a:cxnLst/>
              <a:rect l="0" t="0" r="0" b="0"/>
              <a:pathLst>
                <a:path w="1896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2565" y="6350"/>
                  </a:lnTo>
                  <a:lnTo>
                    <a:pt x="76046" y="4468"/>
                  </a:lnTo>
                  <a:lnTo>
                    <a:pt x="113742" y="1986"/>
                  </a:lnTo>
                  <a:lnTo>
                    <a:pt x="151662" y="883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9" name="SMARTInkShape-3811"/>
            <p:cNvSpPr/>
            <p:nvPr>
              <p:custDataLst>
                <p:tags r:id="rId168"/>
              </p:custDataLst>
            </p:nvPr>
          </p:nvSpPr>
          <p:spPr>
            <a:xfrm>
              <a:off x="8801100" y="4740969"/>
              <a:ext cx="69851" cy="144512"/>
            </a:xfrm>
            <a:custGeom>
              <a:avLst/>
              <a:gdLst/>
              <a:ahLst/>
              <a:cxnLst/>
              <a:rect l="0" t="0" r="0" b="0"/>
              <a:pathLst>
                <a:path w="69851" h="144512">
                  <a:moveTo>
                    <a:pt x="69850" y="15181"/>
                  </a:moveTo>
                  <a:lnTo>
                    <a:pt x="69850" y="15181"/>
                  </a:lnTo>
                  <a:lnTo>
                    <a:pt x="56036" y="3247"/>
                  </a:lnTo>
                  <a:lnTo>
                    <a:pt x="52173" y="875"/>
                  </a:lnTo>
                  <a:lnTo>
                    <a:pt x="48187" y="0"/>
                  </a:lnTo>
                  <a:lnTo>
                    <a:pt x="39995" y="907"/>
                  </a:lnTo>
                  <a:lnTo>
                    <a:pt x="27450" y="8755"/>
                  </a:lnTo>
                  <a:lnTo>
                    <a:pt x="22782" y="17970"/>
                  </a:lnTo>
                  <a:lnTo>
                    <a:pt x="21539" y="23390"/>
                  </a:lnTo>
                  <a:lnTo>
                    <a:pt x="22120" y="28415"/>
                  </a:lnTo>
                  <a:lnTo>
                    <a:pt x="36944" y="54327"/>
                  </a:lnTo>
                  <a:lnTo>
                    <a:pt x="58096" y="86005"/>
                  </a:lnTo>
                  <a:lnTo>
                    <a:pt x="61899" y="104371"/>
                  </a:lnTo>
                  <a:lnTo>
                    <a:pt x="59653" y="123216"/>
                  </a:lnTo>
                  <a:lnTo>
                    <a:pt x="55998" y="128127"/>
                  </a:lnTo>
                  <a:lnTo>
                    <a:pt x="38072" y="138409"/>
                  </a:lnTo>
                  <a:lnTo>
                    <a:pt x="20453" y="144511"/>
                  </a:lnTo>
                  <a:lnTo>
                    <a:pt x="13088" y="143687"/>
                  </a:lnTo>
                  <a:lnTo>
                    <a:pt x="10137" y="141068"/>
                  </a:lnTo>
                  <a:lnTo>
                    <a:pt x="0" y="123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0" name="SMARTInkShape-3812"/>
            <p:cNvSpPr/>
            <p:nvPr>
              <p:custDataLst>
                <p:tags r:id="rId169"/>
              </p:custDataLst>
            </p:nvPr>
          </p:nvSpPr>
          <p:spPr>
            <a:xfrm>
              <a:off x="8642348" y="4759908"/>
              <a:ext cx="133353" cy="104093"/>
            </a:xfrm>
            <a:custGeom>
              <a:avLst/>
              <a:gdLst/>
              <a:ahLst/>
              <a:cxnLst/>
              <a:rect l="0" t="0" r="0" b="0"/>
              <a:pathLst>
                <a:path w="133353" h="104093">
                  <a:moveTo>
                    <a:pt x="2" y="27992"/>
                  </a:moveTo>
                  <a:lnTo>
                    <a:pt x="2" y="27992"/>
                  </a:lnTo>
                  <a:lnTo>
                    <a:pt x="0" y="19153"/>
                  </a:lnTo>
                  <a:lnTo>
                    <a:pt x="1883" y="15127"/>
                  </a:lnTo>
                  <a:lnTo>
                    <a:pt x="3372" y="13065"/>
                  </a:lnTo>
                  <a:lnTo>
                    <a:pt x="20972" y="4686"/>
                  </a:lnTo>
                  <a:lnTo>
                    <a:pt x="32605" y="465"/>
                  </a:lnTo>
                  <a:lnTo>
                    <a:pt x="44831" y="0"/>
                  </a:lnTo>
                  <a:lnTo>
                    <a:pt x="51054" y="864"/>
                  </a:lnTo>
                  <a:lnTo>
                    <a:pt x="55909" y="3557"/>
                  </a:lnTo>
                  <a:lnTo>
                    <a:pt x="63185" y="12193"/>
                  </a:lnTo>
                  <a:lnTo>
                    <a:pt x="67876" y="32325"/>
                  </a:lnTo>
                  <a:lnTo>
                    <a:pt x="63330" y="46146"/>
                  </a:lnTo>
                  <a:lnTo>
                    <a:pt x="28389" y="88068"/>
                  </a:lnTo>
                  <a:lnTo>
                    <a:pt x="21320" y="93498"/>
                  </a:lnTo>
                  <a:lnTo>
                    <a:pt x="18448" y="94946"/>
                  </a:lnTo>
                  <a:lnTo>
                    <a:pt x="16533" y="96617"/>
                  </a:lnTo>
                  <a:lnTo>
                    <a:pt x="14404" y="100355"/>
                  </a:lnTo>
                  <a:lnTo>
                    <a:pt x="15248" y="101634"/>
                  </a:lnTo>
                  <a:lnTo>
                    <a:pt x="19949" y="103055"/>
                  </a:lnTo>
                  <a:lnTo>
                    <a:pt x="58179" y="104092"/>
                  </a:lnTo>
                  <a:lnTo>
                    <a:pt x="97284" y="99809"/>
                  </a:lnTo>
                  <a:lnTo>
                    <a:pt x="133352" y="97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1" name="SMARTInkShape-3813"/>
            <p:cNvSpPr/>
            <p:nvPr>
              <p:custDataLst>
                <p:tags r:id="rId170"/>
              </p:custDataLst>
            </p:nvPr>
          </p:nvSpPr>
          <p:spPr>
            <a:xfrm>
              <a:off x="8517272" y="4781812"/>
              <a:ext cx="78976" cy="111133"/>
            </a:xfrm>
            <a:custGeom>
              <a:avLst/>
              <a:gdLst/>
              <a:ahLst/>
              <a:cxnLst/>
              <a:rect l="0" t="0" r="0" b="0"/>
              <a:pathLst>
                <a:path w="78976" h="111133">
                  <a:moveTo>
                    <a:pt x="48878" y="6088"/>
                  </a:moveTo>
                  <a:lnTo>
                    <a:pt x="48878" y="6088"/>
                  </a:lnTo>
                  <a:lnTo>
                    <a:pt x="48876" y="621"/>
                  </a:lnTo>
                  <a:lnTo>
                    <a:pt x="48173" y="326"/>
                  </a:lnTo>
                  <a:lnTo>
                    <a:pt x="45507" y="0"/>
                  </a:lnTo>
                  <a:lnTo>
                    <a:pt x="33298" y="6557"/>
                  </a:lnTo>
                  <a:lnTo>
                    <a:pt x="16275" y="24180"/>
                  </a:lnTo>
                  <a:lnTo>
                    <a:pt x="4567" y="47275"/>
                  </a:lnTo>
                  <a:lnTo>
                    <a:pt x="0" y="68621"/>
                  </a:lnTo>
                  <a:lnTo>
                    <a:pt x="2018" y="88351"/>
                  </a:lnTo>
                  <a:lnTo>
                    <a:pt x="7084" y="104232"/>
                  </a:lnTo>
                  <a:lnTo>
                    <a:pt x="10432" y="107500"/>
                  </a:lnTo>
                  <a:lnTo>
                    <a:pt x="19796" y="111132"/>
                  </a:lnTo>
                  <a:lnTo>
                    <a:pt x="36969" y="109806"/>
                  </a:lnTo>
                  <a:lnTo>
                    <a:pt x="47347" y="104866"/>
                  </a:lnTo>
                  <a:lnTo>
                    <a:pt x="52092" y="101574"/>
                  </a:lnTo>
                  <a:lnTo>
                    <a:pt x="65508" y="83455"/>
                  </a:lnTo>
                  <a:lnTo>
                    <a:pt x="76910" y="57118"/>
                  </a:lnTo>
                  <a:lnTo>
                    <a:pt x="78975" y="44290"/>
                  </a:lnTo>
                  <a:lnTo>
                    <a:pt x="76131" y="33415"/>
                  </a:lnTo>
                  <a:lnTo>
                    <a:pt x="73396" y="28539"/>
                  </a:lnTo>
                  <a:lnTo>
                    <a:pt x="70162" y="25289"/>
                  </a:lnTo>
                  <a:lnTo>
                    <a:pt x="62806" y="21677"/>
                  </a:lnTo>
                  <a:lnTo>
                    <a:pt x="48878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2" name="SMARTInkShape-3814"/>
            <p:cNvSpPr/>
            <p:nvPr>
              <p:custDataLst>
                <p:tags r:id="rId171"/>
              </p:custDataLst>
            </p:nvPr>
          </p:nvSpPr>
          <p:spPr>
            <a:xfrm>
              <a:off x="8429490" y="4857750"/>
              <a:ext cx="16011" cy="12701"/>
            </a:xfrm>
            <a:custGeom>
              <a:avLst/>
              <a:gdLst/>
              <a:ahLst/>
              <a:cxnLst/>
              <a:rect l="0" t="0" r="0" b="0"/>
              <a:pathLst>
                <a:path w="16011" h="12701">
                  <a:moveTo>
                    <a:pt x="16010" y="12700"/>
                  </a:moveTo>
                  <a:lnTo>
                    <a:pt x="16010" y="12700"/>
                  </a:lnTo>
                  <a:lnTo>
                    <a:pt x="9268" y="9329"/>
                  </a:lnTo>
                  <a:lnTo>
                    <a:pt x="7282" y="7631"/>
                  </a:lnTo>
                  <a:lnTo>
                    <a:pt x="3781" y="2574"/>
                  </a:lnTo>
                  <a:lnTo>
                    <a:pt x="0" y="762"/>
                  </a:lnTo>
                  <a:lnTo>
                    <a:pt x="398" y="508"/>
                  </a:lnTo>
                  <a:lnTo>
                    <a:pt x="3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3" name="SMARTInkShape-3815"/>
            <p:cNvSpPr/>
            <p:nvPr>
              <p:custDataLst>
                <p:tags r:id="rId172"/>
              </p:custDataLst>
            </p:nvPr>
          </p:nvSpPr>
          <p:spPr>
            <a:xfrm>
              <a:off x="8301751" y="4784416"/>
              <a:ext cx="69974" cy="121136"/>
            </a:xfrm>
            <a:custGeom>
              <a:avLst/>
              <a:gdLst/>
              <a:ahLst/>
              <a:cxnLst/>
              <a:rect l="0" t="0" r="0" b="0"/>
              <a:pathLst>
                <a:path w="69974" h="121136">
                  <a:moveTo>
                    <a:pt x="42149" y="9834"/>
                  </a:moveTo>
                  <a:lnTo>
                    <a:pt x="42149" y="9834"/>
                  </a:lnTo>
                  <a:lnTo>
                    <a:pt x="42149" y="4367"/>
                  </a:lnTo>
                  <a:lnTo>
                    <a:pt x="38778" y="374"/>
                  </a:lnTo>
                  <a:lnTo>
                    <a:pt x="37080" y="0"/>
                  </a:lnTo>
                  <a:lnTo>
                    <a:pt x="35241" y="456"/>
                  </a:lnTo>
                  <a:lnTo>
                    <a:pt x="33310" y="1465"/>
                  </a:lnTo>
                  <a:lnTo>
                    <a:pt x="17578" y="24354"/>
                  </a:lnTo>
                  <a:lnTo>
                    <a:pt x="3089" y="57727"/>
                  </a:lnTo>
                  <a:lnTo>
                    <a:pt x="0" y="82978"/>
                  </a:lnTo>
                  <a:lnTo>
                    <a:pt x="4921" y="108948"/>
                  </a:lnTo>
                  <a:lnTo>
                    <a:pt x="6747" y="114011"/>
                  </a:lnTo>
                  <a:lnTo>
                    <a:pt x="9375" y="117385"/>
                  </a:lnTo>
                  <a:lnTo>
                    <a:pt x="16058" y="121135"/>
                  </a:lnTo>
                  <a:lnTo>
                    <a:pt x="23733" y="120919"/>
                  </a:lnTo>
                  <a:lnTo>
                    <a:pt x="31847" y="117767"/>
                  </a:lnTo>
                  <a:lnTo>
                    <a:pt x="44349" y="107352"/>
                  </a:lnTo>
                  <a:lnTo>
                    <a:pt x="56285" y="90469"/>
                  </a:lnTo>
                  <a:lnTo>
                    <a:pt x="69298" y="51636"/>
                  </a:lnTo>
                  <a:lnTo>
                    <a:pt x="69973" y="38761"/>
                  </a:lnTo>
                  <a:lnTo>
                    <a:pt x="69164" y="33352"/>
                  </a:lnTo>
                  <a:lnTo>
                    <a:pt x="64503" y="25460"/>
                  </a:lnTo>
                  <a:lnTo>
                    <a:pt x="50014" y="14645"/>
                  </a:lnTo>
                  <a:lnTo>
                    <a:pt x="41109" y="11259"/>
                  </a:lnTo>
                  <a:lnTo>
                    <a:pt x="38633" y="12195"/>
                  </a:lnTo>
                  <a:lnTo>
                    <a:pt x="29449" y="22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15" name="SMARTInkShape-3816"/>
          <p:cNvSpPr/>
          <p:nvPr>
            <p:custDataLst>
              <p:tags r:id="rId1"/>
            </p:custDataLst>
          </p:nvPr>
        </p:nvSpPr>
        <p:spPr>
          <a:xfrm>
            <a:off x="7869055" y="4445339"/>
            <a:ext cx="376254" cy="322455"/>
          </a:xfrm>
          <a:custGeom>
            <a:avLst/>
            <a:gdLst/>
            <a:ahLst/>
            <a:cxnLst/>
            <a:rect l="0" t="0" r="0" b="0"/>
            <a:pathLst>
              <a:path w="376254" h="322455">
                <a:moveTo>
                  <a:pt x="17645" y="25061"/>
                </a:moveTo>
                <a:lnTo>
                  <a:pt x="17645" y="25061"/>
                </a:lnTo>
                <a:lnTo>
                  <a:pt x="0" y="13505"/>
                </a:lnTo>
                <a:lnTo>
                  <a:pt x="943" y="13123"/>
                </a:lnTo>
                <a:lnTo>
                  <a:pt x="43840" y="12406"/>
                </a:lnTo>
                <a:lnTo>
                  <a:pt x="90787" y="10493"/>
                </a:lnTo>
                <a:lnTo>
                  <a:pt x="132703" y="7297"/>
                </a:lnTo>
                <a:lnTo>
                  <a:pt x="179554" y="3525"/>
                </a:lnTo>
                <a:lnTo>
                  <a:pt x="224835" y="1378"/>
                </a:lnTo>
                <a:lnTo>
                  <a:pt x="266363" y="425"/>
                </a:lnTo>
                <a:lnTo>
                  <a:pt x="301282" y="0"/>
                </a:lnTo>
                <a:lnTo>
                  <a:pt x="341966" y="3132"/>
                </a:lnTo>
                <a:lnTo>
                  <a:pt x="375641" y="5758"/>
                </a:lnTo>
                <a:lnTo>
                  <a:pt x="376253" y="6549"/>
                </a:lnTo>
                <a:lnTo>
                  <a:pt x="375956" y="7780"/>
                </a:lnTo>
                <a:lnTo>
                  <a:pt x="367038" y="18198"/>
                </a:lnTo>
                <a:lnTo>
                  <a:pt x="327489" y="61479"/>
                </a:lnTo>
                <a:lnTo>
                  <a:pt x="288084" y="103478"/>
                </a:lnTo>
                <a:lnTo>
                  <a:pt x="244475" y="150774"/>
                </a:lnTo>
                <a:lnTo>
                  <a:pt x="207620" y="189778"/>
                </a:lnTo>
                <a:lnTo>
                  <a:pt x="162311" y="235816"/>
                </a:lnTo>
                <a:lnTo>
                  <a:pt x="115498" y="279411"/>
                </a:lnTo>
                <a:lnTo>
                  <a:pt x="92699" y="310449"/>
                </a:lnTo>
                <a:lnTo>
                  <a:pt x="91671" y="312687"/>
                </a:lnTo>
                <a:lnTo>
                  <a:pt x="91689" y="314177"/>
                </a:lnTo>
                <a:lnTo>
                  <a:pt x="92408" y="315172"/>
                </a:lnTo>
                <a:lnTo>
                  <a:pt x="93419" y="319943"/>
                </a:lnTo>
                <a:lnTo>
                  <a:pt x="94972" y="321132"/>
                </a:lnTo>
                <a:lnTo>
                  <a:pt x="100461" y="322454"/>
                </a:lnTo>
                <a:lnTo>
                  <a:pt x="139018" y="321491"/>
                </a:lnTo>
                <a:lnTo>
                  <a:pt x="180372" y="318443"/>
                </a:lnTo>
                <a:lnTo>
                  <a:pt x="212028" y="317025"/>
                </a:lnTo>
                <a:lnTo>
                  <a:pt x="244913" y="314043"/>
                </a:lnTo>
                <a:lnTo>
                  <a:pt x="278344" y="312247"/>
                </a:lnTo>
                <a:lnTo>
                  <a:pt x="321373" y="313118"/>
                </a:lnTo>
                <a:lnTo>
                  <a:pt x="368801" y="317003"/>
                </a:lnTo>
                <a:lnTo>
                  <a:pt x="371270" y="317090"/>
                </a:lnTo>
                <a:lnTo>
                  <a:pt x="371222" y="317114"/>
                </a:lnTo>
                <a:lnTo>
                  <a:pt x="366895" y="3171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16" name="SMARTInkShape-3817"/>
          <p:cNvSpPr/>
          <p:nvPr>
            <p:custDataLst>
              <p:tags r:id="rId2"/>
            </p:custDataLst>
          </p:nvPr>
        </p:nvSpPr>
        <p:spPr>
          <a:xfrm>
            <a:off x="7201162" y="4343802"/>
            <a:ext cx="424911" cy="380599"/>
          </a:xfrm>
          <a:custGeom>
            <a:avLst/>
            <a:gdLst/>
            <a:ahLst/>
            <a:cxnLst/>
            <a:rect l="0" t="0" r="0" b="0"/>
            <a:pathLst>
              <a:path w="424911" h="380599">
                <a:moveTo>
                  <a:pt x="6088" y="12298"/>
                </a:moveTo>
                <a:lnTo>
                  <a:pt x="6088" y="12298"/>
                </a:lnTo>
                <a:lnTo>
                  <a:pt x="0" y="6209"/>
                </a:lnTo>
                <a:lnTo>
                  <a:pt x="6558" y="2654"/>
                </a:lnTo>
                <a:lnTo>
                  <a:pt x="34268" y="0"/>
                </a:lnTo>
                <a:lnTo>
                  <a:pt x="50362" y="1187"/>
                </a:lnTo>
                <a:lnTo>
                  <a:pt x="95083" y="11567"/>
                </a:lnTo>
                <a:lnTo>
                  <a:pt x="126780" y="17617"/>
                </a:lnTo>
                <a:lnTo>
                  <a:pt x="164386" y="27362"/>
                </a:lnTo>
                <a:lnTo>
                  <a:pt x="204619" y="38748"/>
                </a:lnTo>
                <a:lnTo>
                  <a:pt x="245312" y="51570"/>
                </a:lnTo>
                <a:lnTo>
                  <a:pt x="284566" y="66676"/>
                </a:lnTo>
                <a:lnTo>
                  <a:pt x="317533" y="79035"/>
                </a:lnTo>
                <a:lnTo>
                  <a:pt x="358012" y="93926"/>
                </a:lnTo>
                <a:lnTo>
                  <a:pt x="403276" y="110118"/>
                </a:lnTo>
                <a:lnTo>
                  <a:pt x="418068" y="113484"/>
                </a:lnTo>
                <a:lnTo>
                  <a:pt x="420441" y="115033"/>
                </a:lnTo>
                <a:lnTo>
                  <a:pt x="424910" y="119943"/>
                </a:lnTo>
                <a:lnTo>
                  <a:pt x="421735" y="120157"/>
                </a:lnTo>
                <a:lnTo>
                  <a:pt x="420769" y="120893"/>
                </a:lnTo>
                <a:lnTo>
                  <a:pt x="419696" y="123592"/>
                </a:lnTo>
                <a:lnTo>
                  <a:pt x="417596" y="136849"/>
                </a:lnTo>
                <a:lnTo>
                  <a:pt x="391415" y="177165"/>
                </a:lnTo>
                <a:lnTo>
                  <a:pt x="357107" y="216287"/>
                </a:lnTo>
                <a:lnTo>
                  <a:pt x="320349" y="247482"/>
                </a:lnTo>
                <a:lnTo>
                  <a:pt x="278178" y="279067"/>
                </a:lnTo>
                <a:lnTo>
                  <a:pt x="236285" y="310769"/>
                </a:lnTo>
                <a:lnTo>
                  <a:pt x="194317" y="342972"/>
                </a:lnTo>
                <a:lnTo>
                  <a:pt x="179139" y="358318"/>
                </a:lnTo>
                <a:lnTo>
                  <a:pt x="170173" y="371800"/>
                </a:lnTo>
                <a:lnTo>
                  <a:pt x="169100" y="374733"/>
                </a:lnTo>
                <a:lnTo>
                  <a:pt x="169090" y="376688"/>
                </a:lnTo>
                <a:lnTo>
                  <a:pt x="169790" y="377992"/>
                </a:lnTo>
                <a:lnTo>
                  <a:pt x="170961" y="378860"/>
                </a:lnTo>
                <a:lnTo>
                  <a:pt x="177538" y="3805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27" name="SMARTInkShape-Group654"/>
          <p:cNvGrpSpPr/>
          <p:nvPr/>
        </p:nvGrpSpPr>
        <p:grpSpPr>
          <a:xfrm>
            <a:off x="5854700" y="4096633"/>
            <a:ext cx="895329" cy="754768"/>
            <a:chOff x="5854700" y="4096633"/>
            <a:chExt cx="895329" cy="754768"/>
          </a:xfrm>
        </p:grpSpPr>
        <p:sp>
          <p:nvSpPr>
            <p:cNvPr id="19617" name="SMARTInkShape-3818"/>
            <p:cNvSpPr/>
            <p:nvPr>
              <p:custDataLst>
                <p:tags r:id="rId157"/>
              </p:custDataLst>
            </p:nvPr>
          </p:nvSpPr>
          <p:spPr>
            <a:xfrm>
              <a:off x="6725043" y="4125724"/>
              <a:ext cx="24986" cy="703450"/>
            </a:xfrm>
            <a:custGeom>
              <a:avLst/>
              <a:gdLst/>
              <a:ahLst/>
              <a:cxnLst/>
              <a:rect l="0" t="0" r="0" b="0"/>
              <a:pathLst>
                <a:path w="24986" h="703450">
                  <a:moveTo>
                    <a:pt x="18657" y="14476"/>
                  </a:moveTo>
                  <a:lnTo>
                    <a:pt x="18657" y="14476"/>
                  </a:lnTo>
                  <a:lnTo>
                    <a:pt x="23682" y="2543"/>
                  </a:lnTo>
                  <a:lnTo>
                    <a:pt x="24124" y="171"/>
                  </a:lnTo>
                  <a:lnTo>
                    <a:pt x="24419" y="0"/>
                  </a:lnTo>
                  <a:lnTo>
                    <a:pt x="24929" y="30374"/>
                  </a:lnTo>
                  <a:lnTo>
                    <a:pt x="24973" y="70931"/>
                  </a:lnTo>
                  <a:lnTo>
                    <a:pt x="24985" y="96562"/>
                  </a:lnTo>
                  <a:lnTo>
                    <a:pt x="23579" y="125645"/>
                  </a:lnTo>
                  <a:lnTo>
                    <a:pt x="21234" y="157027"/>
                  </a:lnTo>
                  <a:lnTo>
                    <a:pt x="18259" y="189944"/>
                  </a:lnTo>
                  <a:lnTo>
                    <a:pt x="15569" y="223882"/>
                  </a:lnTo>
                  <a:lnTo>
                    <a:pt x="13071" y="258503"/>
                  </a:lnTo>
                  <a:lnTo>
                    <a:pt x="10699" y="293577"/>
                  </a:lnTo>
                  <a:lnTo>
                    <a:pt x="9824" y="328954"/>
                  </a:lnTo>
                  <a:lnTo>
                    <a:pt x="9946" y="364533"/>
                  </a:lnTo>
                  <a:lnTo>
                    <a:pt x="10733" y="400247"/>
                  </a:lnTo>
                  <a:lnTo>
                    <a:pt x="11257" y="433230"/>
                  </a:lnTo>
                  <a:lnTo>
                    <a:pt x="11608" y="464390"/>
                  </a:lnTo>
                  <a:lnTo>
                    <a:pt x="11841" y="494335"/>
                  </a:lnTo>
                  <a:lnTo>
                    <a:pt x="12702" y="521354"/>
                  </a:lnTo>
                  <a:lnTo>
                    <a:pt x="13981" y="546423"/>
                  </a:lnTo>
                  <a:lnTo>
                    <a:pt x="15167" y="591680"/>
                  </a:lnTo>
                  <a:lnTo>
                    <a:pt x="10991" y="630609"/>
                  </a:lnTo>
                  <a:lnTo>
                    <a:pt x="4076" y="674146"/>
                  </a:lnTo>
                  <a:lnTo>
                    <a:pt x="0" y="703449"/>
                  </a:lnTo>
                  <a:lnTo>
                    <a:pt x="6464" y="692201"/>
                  </a:lnTo>
                  <a:lnTo>
                    <a:pt x="7828" y="676696"/>
                  </a:lnTo>
                  <a:lnTo>
                    <a:pt x="5957" y="649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8" name="SMARTInkShape-3819"/>
            <p:cNvSpPr/>
            <p:nvPr>
              <p:custDataLst>
                <p:tags r:id="rId158"/>
              </p:custDataLst>
            </p:nvPr>
          </p:nvSpPr>
          <p:spPr>
            <a:xfrm>
              <a:off x="6463049" y="4578350"/>
              <a:ext cx="91240" cy="156164"/>
            </a:xfrm>
            <a:custGeom>
              <a:avLst/>
              <a:gdLst/>
              <a:ahLst/>
              <a:cxnLst/>
              <a:rect l="0" t="0" r="0" b="0"/>
              <a:pathLst>
                <a:path w="91240" h="156164">
                  <a:moveTo>
                    <a:pt x="58401" y="44450"/>
                  </a:moveTo>
                  <a:lnTo>
                    <a:pt x="58401" y="44450"/>
                  </a:lnTo>
                  <a:lnTo>
                    <a:pt x="57696" y="34311"/>
                  </a:lnTo>
                  <a:lnTo>
                    <a:pt x="55030" y="26773"/>
                  </a:lnTo>
                  <a:lnTo>
                    <a:pt x="52625" y="24199"/>
                  </a:lnTo>
                  <a:lnTo>
                    <a:pt x="46191" y="21337"/>
                  </a:lnTo>
                  <a:lnTo>
                    <a:pt x="31263" y="19728"/>
                  </a:lnTo>
                  <a:lnTo>
                    <a:pt x="19530" y="23114"/>
                  </a:lnTo>
                  <a:lnTo>
                    <a:pt x="13437" y="25993"/>
                  </a:lnTo>
                  <a:lnTo>
                    <a:pt x="4786" y="34835"/>
                  </a:lnTo>
                  <a:lnTo>
                    <a:pt x="1491" y="40157"/>
                  </a:lnTo>
                  <a:lnTo>
                    <a:pt x="0" y="45115"/>
                  </a:lnTo>
                  <a:lnTo>
                    <a:pt x="224" y="54389"/>
                  </a:lnTo>
                  <a:lnTo>
                    <a:pt x="4558" y="63213"/>
                  </a:lnTo>
                  <a:lnTo>
                    <a:pt x="11894" y="71839"/>
                  </a:lnTo>
                  <a:lnTo>
                    <a:pt x="55197" y="105828"/>
                  </a:lnTo>
                  <a:lnTo>
                    <a:pt x="60504" y="116179"/>
                  </a:lnTo>
                  <a:lnTo>
                    <a:pt x="62157" y="127129"/>
                  </a:lnTo>
                  <a:lnTo>
                    <a:pt x="60541" y="136700"/>
                  </a:lnTo>
                  <a:lnTo>
                    <a:pt x="53707" y="145657"/>
                  </a:lnTo>
                  <a:lnTo>
                    <a:pt x="48922" y="150021"/>
                  </a:lnTo>
                  <a:lnTo>
                    <a:pt x="36079" y="154870"/>
                  </a:lnTo>
                  <a:lnTo>
                    <a:pt x="28703" y="156163"/>
                  </a:lnTo>
                  <a:lnTo>
                    <a:pt x="16743" y="153838"/>
                  </a:lnTo>
                  <a:lnTo>
                    <a:pt x="11580" y="151242"/>
                  </a:lnTo>
                  <a:lnTo>
                    <a:pt x="3960" y="142713"/>
                  </a:lnTo>
                  <a:lnTo>
                    <a:pt x="939" y="137475"/>
                  </a:lnTo>
                  <a:lnTo>
                    <a:pt x="338" y="132573"/>
                  </a:lnTo>
                  <a:lnTo>
                    <a:pt x="3432" y="123362"/>
                  </a:lnTo>
                  <a:lnTo>
                    <a:pt x="39850" y="88804"/>
                  </a:lnTo>
                  <a:lnTo>
                    <a:pt x="80447" y="56491"/>
                  </a:lnTo>
                  <a:lnTo>
                    <a:pt x="88895" y="44157"/>
                  </a:lnTo>
                  <a:lnTo>
                    <a:pt x="91239" y="33501"/>
                  </a:lnTo>
                  <a:lnTo>
                    <a:pt x="90877" y="28684"/>
                  </a:lnTo>
                  <a:lnTo>
                    <a:pt x="86710" y="19569"/>
                  </a:lnTo>
                  <a:lnTo>
                    <a:pt x="83623" y="15163"/>
                  </a:lnTo>
                  <a:lnTo>
                    <a:pt x="74550" y="8385"/>
                  </a:lnTo>
                  <a:lnTo>
                    <a:pt x="63463" y="3727"/>
                  </a:lnTo>
                  <a:lnTo>
                    <a:pt x="39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9" name="SMARTInkShape-3820"/>
            <p:cNvSpPr/>
            <p:nvPr>
              <p:custDataLst>
                <p:tags r:id="rId159"/>
              </p:custDataLst>
            </p:nvPr>
          </p:nvSpPr>
          <p:spPr>
            <a:xfrm>
              <a:off x="6332539" y="4584700"/>
              <a:ext cx="95174" cy="198059"/>
            </a:xfrm>
            <a:custGeom>
              <a:avLst/>
              <a:gdLst/>
              <a:ahLst/>
              <a:cxnLst/>
              <a:rect l="0" t="0" r="0" b="0"/>
              <a:pathLst>
                <a:path w="95174" h="198059">
                  <a:moveTo>
                    <a:pt x="42861" y="0"/>
                  </a:moveTo>
                  <a:lnTo>
                    <a:pt x="42861" y="0"/>
                  </a:lnTo>
                  <a:lnTo>
                    <a:pt x="28113" y="41427"/>
                  </a:lnTo>
                  <a:lnTo>
                    <a:pt x="9431" y="86385"/>
                  </a:lnTo>
                  <a:lnTo>
                    <a:pt x="0" y="122322"/>
                  </a:lnTo>
                  <a:lnTo>
                    <a:pt x="178" y="125999"/>
                  </a:lnTo>
                  <a:lnTo>
                    <a:pt x="999" y="128449"/>
                  </a:lnTo>
                  <a:lnTo>
                    <a:pt x="2253" y="130082"/>
                  </a:lnTo>
                  <a:lnTo>
                    <a:pt x="11171" y="126253"/>
                  </a:lnTo>
                  <a:lnTo>
                    <a:pt x="56125" y="99652"/>
                  </a:lnTo>
                  <a:lnTo>
                    <a:pt x="82797" y="82557"/>
                  </a:lnTo>
                  <a:lnTo>
                    <a:pt x="87123" y="81143"/>
                  </a:lnTo>
                  <a:lnTo>
                    <a:pt x="90714" y="80907"/>
                  </a:lnTo>
                  <a:lnTo>
                    <a:pt x="93812" y="81454"/>
                  </a:lnTo>
                  <a:lnTo>
                    <a:pt x="95173" y="83936"/>
                  </a:lnTo>
                  <a:lnTo>
                    <a:pt x="94804" y="92338"/>
                  </a:lnTo>
                  <a:lnTo>
                    <a:pt x="81486" y="139326"/>
                  </a:lnTo>
                  <a:lnTo>
                    <a:pt x="66405" y="174799"/>
                  </a:lnTo>
                  <a:lnTo>
                    <a:pt x="62799" y="195865"/>
                  </a:lnTo>
                  <a:lnTo>
                    <a:pt x="63209" y="197605"/>
                  </a:lnTo>
                  <a:lnTo>
                    <a:pt x="64187" y="198058"/>
                  </a:lnTo>
                  <a:lnTo>
                    <a:pt x="6826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0" name="SMARTInkShape-3821"/>
            <p:cNvSpPr/>
            <p:nvPr>
              <p:custDataLst>
                <p:tags r:id="rId160"/>
              </p:custDataLst>
            </p:nvPr>
          </p:nvSpPr>
          <p:spPr>
            <a:xfrm>
              <a:off x="6280150" y="4724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1" name="SMARTInkShape-3822"/>
            <p:cNvSpPr/>
            <p:nvPr>
              <p:custDataLst>
                <p:tags r:id="rId161"/>
              </p:custDataLst>
            </p:nvPr>
          </p:nvSpPr>
          <p:spPr>
            <a:xfrm>
              <a:off x="6112289" y="4650892"/>
              <a:ext cx="84392" cy="125221"/>
            </a:xfrm>
            <a:custGeom>
              <a:avLst/>
              <a:gdLst/>
              <a:ahLst/>
              <a:cxnLst/>
              <a:rect l="0" t="0" r="0" b="0"/>
              <a:pathLst>
                <a:path w="84392" h="125221">
                  <a:moveTo>
                    <a:pt x="47211" y="3658"/>
                  </a:moveTo>
                  <a:lnTo>
                    <a:pt x="47211" y="3658"/>
                  </a:lnTo>
                  <a:lnTo>
                    <a:pt x="43840" y="287"/>
                  </a:lnTo>
                  <a:lnTo>
                    <a:pt x="42847" y="0"/>
                  </a:lnTo>
                  <a:lnTo>
                    <a:pt x="42185" y="514"/>
                  </a:lnTo>
                  <a:lnTo>
                    <a:pt x="41744" y="1561"/>
                  </a:lnTo>
                  <a:lnTo>
                    <a:pt x="23262" y="19054"/>
                  </a:lnTo>
                  <a:lnTo>
                    <a:pt x="7307" y="63533"/>
                  </a:lnTo>
                  <a:lnTo>
                    <a:pt x="0" y="96206"/>
                  </a:lnTo>
                  <a:lnTo>
                    <a:pt x="1063" y="110407"/>
                  </a:lnTo>
                  <a:lnTo>
                    <a:pt x="5769" y="120011"/>
                  </a:lnTo>
                  <a:lnTo>
                    <a:pt x="9001" y="123560"/>
                  </a:lnTo>
                  <a:lnTo>
                    <a:pt x="12565" y="125220"/>
                  </a:lnTo>
                  <a:lnTo>
                    <a:pt x="20289" y="125184"/>
                  </a:lnTo>
                  <a:lnTo>
                    <a:pt x="35942" y="117825"/>
                  </a:lnTo>
                  <a:lnTo>
                    <a:pt x="63852" y="92558"/>
                  </a:lnTo>
                  <a:lnTo>
                    <a:pt x="74833" y="76800"/>
                  </a:lnTo>
                  <a:lnTo>
                    <a:pt x="82206" y="52062"/>
                  </a:lnTo>
                  <a:lnTo>
                    <a:pt x="84391" y="33602"/>
                  </a:lnTo>
                  <a:lnTo>
                    <a:pt x="81139" y="23787"/>
                  </a:lnTo>
                  <a:lnTo>
                    <a:pt x="78296" y="19193"/>
                  </a:lnTo>
                  <a:lnTo>
                    <a:pt x="74990" y="16132"/>
                  </a:lnTo>
                  <a:lnTo>
                    <a:pt x="67554" y="12730"/>
                  </a:lnTo>
                  <a:lnTo>
                    <a:pt x="57663" y="13099"/>
                  </a:lnTo>
                  <a:lnTo>
                    <a:pt x="47622" y="15615"/>
                  </a:lnTo>
                  <a:lnTo>
                    <a:pt x="34511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2" name="SMARTInkShape-3823"/>
            <p:cNvSpPr/>
            <p:nvPr>
              <p:custDataLst>
                <p:tags r:id="rId162"/>
              </p:custDataLst>
            </p:nvPr>
          </p:nvSpPr>
          <p:spPr>
            <a:xfrm>
              <a:off x="6064621" y="4473886"/>
              <a:ext cx="501280" cy="40965"/>
            </a:xfrm>
            <a:custGeom>
              <a:avLst/>
              <a:gdLst/>
              <a:ahLst/>
              <a:cxnLst/>
              <a:rect l="0" t="0" r="0" b="0"/>
              <a:pathLst>
                <a:path w="501280" h="40965">
                  <a:moveTo>
                    <a:pt x="31379" y="40964"/>
                  </a:moveTo>
                  <a:lnTo>
                    <a:pt x="31379" y="40964"/>
                  </a:lnTo>
                  <a:lnTo>
                    <a:pt x="28008" y="37593"/>
                  </a:lnTo>
                  <a:lnTo>
                    <a:pt x="24472" y="35938"/>
                  </a:lnTo>
                  <a:lnTo>
                    <a:pt x="10179" y="34691"/>
                  </a:lnTo>
                  <a:lnTo>
                    <a:pt x="5965" y="36529"/>
                  </a:lnTo>
                  <a:lnTo>
                    <a:pt x="0" y="40705"/>
                  </a:lnTo>
                  <a:lnTo>
                    <a:pt x="18613" y="40941"/>
                  </a:lnTo>
                  <a:lnTo>
                    <a:pt x="51194" y="34215"/>
                  </a:lnTo>
                  <a:lnTo>
                    <a:pt x="85576" y="30909"/>
                  </a:lnTo>
                  <a:lnTo>
                    <a:pt x="128844" y="27323"/>
                  </a:lnTo>
                  <a:lnTo>
                    <a:pt x="154210" y="23403"/>
                  </a:lnTo>
                  <a:lnTo>
                    <a:pt x="180999" y="18674"/>
                  </a:lnTo>
                  <a:lnTo>
                    <a:pt x="210148" y="14814"/>
                  </a:lnTo>
                  <a:lnTo>
                    <a:pt x="240870" y="11538"/>
                  </a:lnTo>
                  <a:lnTo>
                    <a:pt x="272640" y="8645"/>
                  </a:lnTo>
                  <a:lnTo>
                    <a:pt x="304403" y="6718"/>
                  </a:lnTo>
                  <a:lnTo>
                    <a:pt x="336162" y="5434"/>
                  </a:lnTo>
                  <a:lnTo>
                    <a:pt x="367918" y="4577"/>
                  </a:lnTo>
                  <a:lnTo>
                    <a:pt x="395439" y="3300"/>
                  </a:lnTo>
                  <a:lnTo>
                    <a:pt x="442949" y="0"/>
                  </a:lnTo>
                  <a:lnTo>
                    <a:pt x="485172" y="918"/>
                  </a:lnTo>
                  <a:lnTo>
                    <a:pt x="501279" y="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3" name="SMARTInkShape-3824"/>
            <p:cNvSpPr/>
            <p:nvPr>
              <p:custDataLst>
                <p:tags r:id="rId163"/>
              </p:custDataLst>
            </p:nvPr>
          </p:nvSpPr>
          <p:spPr>
            <a:xfrm>
              <a:off x="6301413" y="4140200"/>
              <a:ext cx="86683" cy="266701"/>
            </a:xfrm>
            <a:custGeom>
              <a:avLst/>
              <a:gdLst/>
              <a:ahLst/>
              <a:cxnLst/>
              <a:rect l="0" t="0" r="0" b="0"/>
              <a:pathLst>
                <a:path w="86683" h="266701">
                  <a:moveTo>
                    <a:pt x="48587" y="0"/>
                  </a:moveTo>
                  <a:lnTo>
                    <a:pt x="48587" y="0"/>
                  </a:lnTo>
                  <a:lnTo>
                    <a:pt x="45216" y="3371"/>
                  </a:lnTo>
                  <a:lnTo>
                    <a:pt x="39748" y="15580"/>
                  </a:lnTo>
                  <a:lnTo>
                    <a:pt x="30875" y="53172"/>
                  </a:lnTo>
                  <a:lnTo>
                    <a:pt x="18147" y="93419"/>
                  </a:lnTo>
                  <a:lnTo>
                    <a:pt x="1107" y="137100"/>
                  </a:lnTo>
                  <a:lnTo>
                    <a:pt x="0" y="142200"/>
                  </a:lnTo>
                  <a:lnTo>
                    <a:pt x="674" y="146305"/>
                  </a:lnTo>
                  <a:lnTo>
                    <a:pt x="2534" y="149748"/>
                  </a:lnTo>
                  <a:lnTo>
                    <a:pt x="5183" y="152748"/>
                  </a:lnTo>
                  <a:lnTo>
                    <a:pt x="11893" y="156083"/>
                  </a:lnTo>
                  <a:lnTo>
                    <a:pt x="34440" y="158223"/>
                  </a:lnTo>
                  <a:lnTo>
                    <a:pt x="78136" y="152252"/>
                  </a:lnTo>
                  <a:lnTo>
                    <a:pt x="80986" y="150890"/>
                  </a:lnTo>
                  <a:lnTo>
                    <a:pt x="82886" y="149277"/>
                  </a:lnTo>
                  <a:lnTo>
                    <a:pt x="84998" y="145602"/>
                  </a:lnTo>
                  <a:lnTo>
                    <a:pt x="86354" y="140865"/>
                  </a:lnTo>
                  <a:lnTo>
                    <a:pt x="86465" y="141183"/>
                  </a:lnTo>
                  <a:lnTo>
                    <a:pt x="86682" y="183459"/>
                  </a:lnTo>
                  <a:lnTo>
                    <a:pt x="83315" y="227925"/>
                  </a:lnTo>
                  <a:lnTo>
                    <a:pt x="8033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4" name="SMARTInkShape-3825"/>
            <p:cNvSpPr/>
            <p:nvPr>
              <p:custDataLst>
                <p:tags r:id="rId164"/>
              </p:custDataLst>
            </p:nvPr>
          </p:nvSpPr>
          <p:spPr>
            <a:xfrm>
              <a:off x="6185783" y="42926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4762" y="4364"/>
                  </a:lnTo>
                  <a:lnTo>
                    <a:pt x="3586" y="5026"/>
                  </a:lnTo>
                  <a:lnTo>
                    <a:pt x="2096" y="5467"/>
                  </a:lnTo>
                  <a:lnTo>
                    <a:pt x="1103" y="6467"/>
                  </a:lnTo>
                  <a:lnTo>
                    <a:pt x="0" y="9460"/>
                  </a:lnTo>
                  <a:lnTo>
                    <a:pt x="411" y="10540"/>
                  </a:lnTo>
                  <a:lnTo>
                    <a:pt x="1391" y="11259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5" name="SMARTInkShape-3826"/>
            <p:cNvSpPr/>
            <p:nvPr>
              <p:custDataLst>
                <p:tags r:id="rId165"/>
              </p:custDataLst>
            </p:nvPr>
          </p:nvSpPr>
          <p:spPr>
            <a:xfrm>
              <a:off x="6083300" y="4121150"/>
              <a:ext cx="18644" cy="254001"/>
            </a:xfrm>
            <a:custGeom>
              <a:avLst/>
              <a:gdLst/>
              <a:ahLst/>
              <a:cxnLst/>
              <a:rect l="0" t="0" r="0" b="0"/>
              <a:pathLst>
                <a:path w="18644" h="254001">
                  <a:moveTo>
                    <a:pt x="0" y="0"/>
                  </a:moveTo>
                  <a:lnTo>
                    <a:pt x="0" y="0"/>
                  </a:lnTo>
                  <a:lnTo>
                    <a:pt x="11556" y="0"/>
                  </a:lnTo>
                  <a:lnTo>
                    <a:pt x="14431" y="45208"/>
                  </a:lnTo>
                  <a:lnTo>
                    <a:pt x="16997" y="75831"/>
                  </a:lnTo>
                  <a:lnTo>
                    <a:pt x="18137" y="110608"/>
                  </a:lnTo>
                  <a:lnTo>
                    <a:pt x="18643" y="143468"/>
                  </a:lnTo>
                  <a:lnTo>
                    <a:pt x="15167" y="187853"/>
                  </a:lnTo>
                  <a:lnTo>
                    <a:pt x="4721" y="23066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6" name="SMARTInkShape-3827"/>
            <p:cNvSpPr/>
            <p:nvPr>
              <p:custDataLst>
                <p:tags r:id="rId166"/>
              </p:custDataLst>
            </p:nvPr>
          </p:nvSpPr>
          <p:spPr>
            <a:xfrm>
              <a:off x="5854700" y="4096633"/>
              <a:ext cx="31751" cy="754768"/>
            </a:xfrm>
            <a:custGeom>
              <a:avLst/>
              <a:gdLst/>
              <a:ahLst/>
              <a:cxnLst/>
              <a:rect l="0" t="0" r="0" b="0"/>
              <a:pathLst>
                <a:path w="31751" h="754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8839" y="48598"/>
                  </a:lnTo>
                  <a:lnTo>
                    <a:pt x="10984" y="86019"/>
                  </a:lnTo>
                  <a:lnTo>
                    <a:pt x="12643" y="131579"/>
                  </a:lnTo>
                  <a:lnTo>
                    <a:pt x="14073" y="156570"/>
                  </a:lnTo>
                  <a:lnTo>
                    <a:pt x="15732" y="182402"/>
                  </a:lnTo>
                  <a:lnTo>
                    <a:pt x="16134" y="210913"/>
                  </a:lnTo>
                  <a:lnTo>
                    <a:pt x="15693" y="241208"/>
                  </a:lnTo>
                  <a:lnTo>
                    <a:pt x="14695" y="272694"/>
                  </a:lnTo>
                  <a:lnTo>
                    <a:pt x="14736" y="305680"/>
                  </a:lnTo>
                  <a:lnTo>
                    <a:pt x="15468" y="339665"/>
                  </a:lnTo>
                  <a:lnTo>
                    <a:pt x="16662" y="374315"/>
                  </a:lnTo>
                  <a:lnTo>
                    <a:pt x="16752" y="407999"/>
                  </a:lnTo>
                  <a:lnTo>
                    <a:pt x="16106" y="441038"/>
                  </a:lnTo>
                  <a:lnTo>
                    <a:pt x="14971" y="473648"/>
                  </a:lnTo>
                  <a:lnTo>
                    <a:pt x="14215" y="504559"/>
                  </a:lnTo>
                  <a:lnTo>
                    <a:pt x="13709" y="534340"/>
                  </a:lnTo>
                  <a:lnTo>
                    <a:pt x="13372" y="563366"/>
                  </a:lnTo>
                  <a:lnTo>
                    <a:pt x="13148" y="589066"/>
                  </a:lnTo>
                  <a:lnTo>
                    <a:pt x="12899" y="634555"/>
                  </a:lnTo>
                  <a:lnTo>
                    <a:pt x="14670" y="672177"/>
                  </a:lnTo>
                  <a:lnTo>
                    <a:pt x="19634" y="715479"/>
                  </a:lnTo>
                  <a:lnTo>
                    <a:pt x="25572" y="740540"/>
                  </a:lnTo>
                  <a:lnTo>
                    <a:pt x="31750" y="75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30" name="SMARTInkShape-Group655"/>
          <p:cNvGrpSpPr/>
          <p:nvPr/>
        </p:nvGrpSpPr>
        <p:grpSpPr>
          <a:xfrm>
            <a:off x="5167080" y="4432300"/>
            <a:ext cx="166921" cy="99885"/>
            <a:chOff x="5167080" y="4432300"/>
            <a:chExt cx="166921" cy="99885"/>
          </a:xfrm>
        </p:grpSpPr>
        <p:sp>
          <p:nvSpPr>
            <p:cNvPr id="19628" name="SMARTInkShape-3828"/>
            <p:cNvSpPr/>
            <p:nvPr>
              <p:custDataLst>
                <p:tags r:id="rId155"/>
              </p:custDataLst>
            </p:nvPr>
          </p:nvSpPr>
          <p:spPr>
            <a:xfrm>
              <a:off x="5211530" y="4514850"/>
              <a:ext cx="122471" cy="17335"/>
            </a:xfrm>
            <a:custGeom>
              <a:avLst/>
              <a:gdLst/>
              <a:ahLst/>
              <a:cxnLst/>
              <a:rect l="0" t="0" r="0" b="0"/>
              <a:pathLst>
                <a:path w="122471" h="17335">
                  <a:moveTo>
                    <a:pt x="8170" y="6350"/>
                  </a:moveTo>
                  <a:lnTo>
                    <a:pt x="8170" y="6350"/>
                  </a:lnTo>
                  <a:lnTo>
                    <a:pt x="1428" y="9721"/>
                  </a:lnTo>
                  <a:lnTo>
                    <a:pt x="147" y="11419"/>
                  </a:lnTo>
                  <a:lnTo>
                    <a:pt x="0" y="13257"/>
                  </a:lnTo>
                  <a:lnTo>
                    <a:pt x="607" y="15188"/>
                  </a:lnTo>
                  <a:lnTo>
                    <a:pt x="8807" y="17334"/>
                  </a:lnTo>
                  <a:lnTo>
                    <a:pt x="47180" y="15340"/>
                  </a:lnTo>
                  <a:lnTo>
                    <a:pt x="91381" y="6740"/>
                  </a:lnTo>
                  <a:lnTo>
                    <a:pt x="122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9" name="SMARTInkShape-3829"/>
            <p:cNvSpPr/>
            <p:nvPr>
              <p:custDataLst>
                <p:tags r:id="rId156"/>
              </p:custDataLst>
            </p:nvPr>
          </p:nvSpPr>
          <p:spPr>
            <a:xfrm>
              <a:off x="5167080" y="4432300"/>
              <a:ext cx="122471" cy="18168"/>
            </a:xfrm>
            <a:custGeom>
              <a:avLst/>
              <a:gdLst/>
              <a:ahLst/>
              <a:cxnLst/>
              <a:rect l="0" t="0" r="0" b="0"/>
              <a:pathLst>
                <a:path w="122471" h="18168">
                  <a:moveTo>
                    <a:pt x="8170" y="12700"/>
                  </a:moveTo>
                  <a:lnTo>
                    <a:pt x="8170" y="12700"/>
                  </a:lnTo>
                  <a:lnTo>
                    <a:pt x="148" y="17064"/>
                  </a:lnTo>
                  <a:lnTo>
                    <a:pt x="0" y="17726"/>
                  </a:lnTo>
                  <a:lnTo>
                    <a:pt x="607" y="18167"/>
                  </a:lnTo>
                  <a:lnTo>
                    <a:pt x="40030" y="8167"/>
                  </a:lnTo>
                  <a:lnTo>
                    <a:pt x="77034" y="2734"/>
                  </a:lnTo>
                  <a:lnTo>
                    <a:pt x="122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31" name="SMARTInkShape-3830"/>
          <p:cNvSpPr/>
          <p:nvPr>
            <p:custDataLst>
              <p:tags r:id="rId3"/>
            </p:custDataLst>
          </p:nvPr>
        </p:nvSpPr>
        <p:spPr>
          <a:xfrm>
            <a:off x="4559561" y="3746761"/>
            <a:ext cx="16089" cy="1072890"/>
          </a:xfrm>
          <a:custGeom>
            <a:avLst/>
            <a:gdLst/>
            <a:ahLst/>
            <a:cxnLst/>
            <a:rect l="0" t="0" r="0" b="0"/>
            <a:pathLst>
              <a:path w="16089" h="1072890">
                <a:moveTo>
                  <a:pt x="6089" y="6089"/>
                </a:moveTo>
                <a:lnTo>
                  <a:pt x="6089" y="6089"/>
                </a:lnTo>
                <a:lnTo>
                  <a:pt x="6089" y="0"/>
                </a:lnTo>
                <a:lnTo>
                  <a:pt x="4207" y="45599"/>
                </a:lnTo>
                <a:lnTo>
                  <a:pt x="1725" y="89266"/>
                </a:lnTo>
                <a:lnTo>
                  <a:pt x="1063" y="118690"/>
                </a:lnTo>
                <a:lnTo>
                  <a:pt x="622" y="151007"/>
                </a:lnTo>
                <a:lnTo>
                  <a:pt x="327" y="186662"/>
                </a:lnTo>
                <a:lnTo>
                  <a:pt x="131" y="224543"/>
                </a:lnTo>
                <a:lnTo>
                  <a:pt x="0" y="263908"/>
                </a:lnTo>
                <a:lnTo>
                  <a:pt x="1325" y="305674"/>
                </a:lnTo>
                <a:lnTo>
                  <a:pt x="3618" y="349040"/>
                </a:lnTo>
                <a:lnTo>
                  <a:pt x="6558" y="393473"/>
                </a:lnTo>
                <a:lnTo>
                  <a:pt x="8519" y="439323"/>
                </a:lnTo>
                <a:lnTo>
                  <a:pt x="9826" y="486117"/>
                </a:lnTo>
                <a:lnTo>
                  <a:pt x="10697" y="533541"/>
                </a:lnTo>
                <a:lnTo>
                  <a:pt x="11277" y="579268"/>
                </a:lnTo>
                <a:lnTo>
                  <a:pt x="11665" y="623864"/>
                </a:lnTo>
                <a:lnTo>
                  <a:pt x="11923" y="667706"/>
                </a:lnTo>
                <a:lnTo>
                  <a:pt x="12095" y="708222"/>
                </a:lnTo>
                <a:lnTo>
                  <a:pt x="12210" y="746522"/>
                </a:lnTo>
                <a:lnTo>
                  <a:pt x="12286" y="783344"/>
                </a:lnTo>
                <a:lnTo>
                  <a:pt x="12337" y="816359"/>
                </a:lnTo>
                <a:lnTo>
                  <a:pt x="12370" y="846836"/>
                </a:lnTo>
                <a:lnTo>
                  <a:pt x="12394" y="875620"/>
                </a:lnTo>
                <a:lnTo>
                  <a:pt x="13114" y="901865"/>
                </a:lnTo>
                <a:lnTo>
                  <a:pt x="14301" y="926418"/>
                </a:lnTo>
                <a:lnTo>
                  <a:pt x="16088" y="971101"/>
                </a:lnTo>
                <a:lnTo>
                  <a:pt x="14531" y="1009776"/>
                </a:lnTo>
                <a:lnTo>
                  <a:pt x="13059" y="1049799"/>
                </a:lnTo>
                <a:lnTo>
                  <a:pt x="12439" y="10728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43" name="SMARTInkShape-Group657"/>
          <p:cNvGrpSpPr/>
          <p:nvPr/>
        </p:nvGrpSpPr>
        <p:grpSpPr>
          <a:xfrm>
            <a:off x="3433902" y="4296623"/>
            <a:ext cx="877396" cy="478578"/>
            <a:chOff x="3433902" y="4296623"/>
            <a:chExt cx="877396" cy="478578"/>
          </a:xfrm>
        </p:grpSpPr>
        <p:sp>
          <p:nvSpPr>
            <p:cNvPr id="19632" name="SMARTInkShape-3831"/>
            <p:cNvSpPr/>
            <p:nvPr>
              <p:custDataLst>
                <p:tags r:id="rId144"/>
              </p:custDataLst>
            </p:nvPr>
          </p:nvSpPr>
          <p:spPr>
            <a:xfrm>
              <a:off x="3939544" y="4641850"/>
              <a:ext cx="95285" cy="90031"/>
            </a:xfrm>
            <a:custGeom>
              <a:avLst/>
              <a:gdLst/>
              <a:ahLst/>
              <a:cxnLst/>
              <a:rect l="0" t="0" r="0" b="0"/>
              <a:pathLst>
                <a:path w="95285" h="90031">
                  <a:moveTo>
                    <a:pt x="48256" y="12700"/>
                  </a:moveTo>
                  <a:lnTo>
                    <a:pt x="48256" y="12700"/>
                  </a:lnTo>
                  <a:lnTo>
                    <a:pt x="44885" y="9329"/>
                  </a:lnTo>
                  <a:lnTo>
                    <a:pt x="37585" y="9556"/>
                  </a:lnTo>
                  <a:lnTo>
                    <a:pt x="27991" y="12714"/>
                  </a:lnTo>
                  <a:lnTo>
                    <a:pt x="19024" y="18821"/>
                  </a:lnTo>
                  <a:lnTo>
                    <a:pt x="6042" y="36934"/>
                  </a:lnTo>
                  <a:lnTo>
                    <a:pt x="0" y="56804"/>
                  </a:lnTo>
                  <a:lnTo>
                    <a:pt x="1581" y="76098"/>
                  </a:lnTo>
                  <a:lnTo>
                    <a:pt x="6579" y="85092"/>
                  </a:lnTo>
                  <a:lnTo>
                    <a:pt x="9889" y="88478"/>
                  </a:lnTo>
                  <a:lnTo>
                    <a:pt x="14917" y="90030"/>
                  </a:lnTo>
                  <a:lnTo>
                    <a:pt x="34772" y="88843"/>
                  </a:lnTo>
                  <a:lnTo>
                    <a:pt x="47907" y="85817"/>
                  </a:lnTo>
                  <a:lnTo>
                    <a:pt x="67203" y="73405"/>
                  </a:lnTo>
                  <a:lnTo>
                    <a:pt x="86325" y="56321"/>
                  </a:lnTo>
                  <a:lnTo>
                    <a:pt x="93398" y="44082"/>
                  </a:lnTo>
                  <a:lnTo>
                    <a:pt x="95284" y="37855"/>
                  </a:lnTo>
                  <a:lnTo>
                    <a:pt x="94425" y="32291"/>
                  </a:lnTo>
                  <a:lnTo>
                    <a:pt x="87825" y="22348"/>
                  </a:lnTo>
                  <a:lnTo>
                    <a:pt x="72210" y="12188"/>
                  </a:lnTo>
                  <a:lnTo>
                    <a:pt x="22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3" name="SMARTInkShape-3832"/>
            <p:cNvSpPr/>
            <p:nvPr>
              <p:custDataLst>
                <p:tags r:id="rId145"/>
              </p:custDataLst>
            </p:nvPr>
          </p:nvSpPr>
          <p:spPr>
            <a:xfrm>
              <a:off x="3854450" y="4650892"/>
              <a:ext cx="25401" cy="124309"/>
            </a:xfrm>
            <a:custGeom>
              <a:avLst/>
              <a:gdLst/>
              <a:ahLst/>
              <a:cxnLst/>
              <a:rect l="0" t="0" r="0" b="0"/>
              <a:pathLst>
                <a:path w="25401" h="1243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9460" y="13150"/>
                  </a:lnTo>
                  <a:lnTo>
                    <a:pt x="14155" y="54105"/>
                  </a:lnTo>
                  <a:lnTo>
                    <a:pt x="19111" y="96039"/>
                  </a:lnTo>
                  <a:lnTo>
                    <a:pt x="2540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4" name="SMARTInkShape-3833"/>
            <p:cNvSpPr/>
            <p:nvPr>
              <p:custDataLst>
                <p:tags r:id="rId146"/>
              </p:custDataLst>
            </p:nvPr>
          </p:nvSpPr>
          <p:spPr>
            <a:xfrm>
              <a:off x="3575050" y="4546600"/>
              <a:ext cx="552451" cy="101601"/>
            </a:xfrm>
            <a:custGeom>
              <a:avLst/>
              <a:gdLst/>
              <a:ahLst/>
              <a:cxnLst/>
              <a:rect l="0" t="0" r="0" b="0"/>
              <a:pathLst>
                <a:path w="552451" h="101601">
                  <a:moveTo>
                    <a:pt x="0" y="101600"/>
                  </a:moveTo>
                  <a:lnTo>
                    <a:pt x="0" y="101600"/>
                  </a:lnTo>
                  <a:lnTo>
                    <a:pt x="3371" y="101600"/>
                  </a:lnTo>
                  <a:lnTo>
                    <a:pt x="46139" y="87785"/>
                  </a:lnTo>
                  <a:lnTo>
                    <a:pt x="78362" y="79232"/>
                  </a:lnTo>
                  <a:lnTo>
                    <a:pt x="120905" y="68375"/>
                  </a:lnTo>
                  <a:lnTo>
                    <a:pt x="145515" y="61811"/>
                  </a:lnTo>
                  <a:lnTo>
                    <a:pt x="171799" y="54613"/>
                  </a:lnTo>
                  <a:lnTo>
                    <a:pt x="199199" y="46992"/>
                  </a:lnTo>
                  <a:lnTo>
                    <a:pt x="229460" y="39089"/>
                  </a:lnTo>
                  <a:lnTo>
                    <a:pt x="261629" y="30998"/>
                  </a:lnTo>
                  <a:lnTo>
                    <a:pt x="295070" y="22782"/>
                  </a:lnTo>
                  <a:lnTo>
                    <a:pt x="328652" y="16599"/>
                  </a:lnTo>
                  <a:lnTo>
                    <a:pt x="362329" y="11772"/>
                  </a:lnTo>
                  <a:lnTo>
                    <a:pt x="396069" y="7848"/>
                  </a:lnTo>
                  <a:lnTo>
                    <a:pt x="425619" y="5232"/>
                  </a:lnTo>
                  <a:lnTo>
                    <a:pt x="452373" y="3488"/>
                  </a:lnTo>
                  <a:lnTo>
                    <a:pt x="496682" y="1550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5" name="SMARTInkShape-3834"/>
            <p:cNvSpPr/>
            <p:nvPr>
              <p:custDataLst>
                <p:tags r:id="rId147"/>
              </p:custDataLst>
            </p:nvPr>
          </p:nvSpPr>
          <p:spPr>
            <a:xfrm>
              <a:off x="4201125" y="4296623"/>
              <a:ext cx="110173" cy="147590"/>
            </a:xfrm>
            <a:custGeom>
              <a:avLst/>
              <a:gdLst/>
              <a:ahLst/>
              <a:cxnLst/>
              <a:rect l="0" t="0" r="0" b="0"/>
              <a:pathLst>
                <a:path w="110173" h="147590">
                  <a:moveTo>
                    <a:pt x="72425" y="15027"/>
                  </a:moveTo>
                  <a:lnTo>
                    <a:pt x="72425" y="15027"/>
                  </a:lnTo>
                  <a:lnTo>
                    <a:pt x="51377" y="6189"/>
                  </a:lnTo>
                  <a:lnTo>
                    <a:pt x="41668" y="5925"/>
                  </a:lnTo>
                  <a:lnTo>
                    <a:pt x="31945" y="8865"/>
                  </a:lnTo>
                  <a:lnTo>
                    <a:pt x="20567" y="14875"/>
                  </a:lnTo>
                  <a:lnTo>
                    <a:pt x="16686" y="19159"/>
                  </a:lnTo>
                  <a:lnTo>
                    <a:pt x="12374" y="29563"/>
                  </a:lnTo>
                  <a:lnTo>
                    <a:pt x="12340" y="39362"/>
                  </a:lnTo>
                  <a:lnTo>
                    <a:pt x="13318" y="43950"/>
                  </a:lnTo>
                  <a:lnTo>
                    <a:pt x="20050" y="52812"/>
                  </a:lnTo>
                  <a:lnTo>
                    <a:pt x="30804" y="60747"/>
                  </a:lnTo>
                  <a:lnTo>
                    <a:pt x="58820" y="75354"/>
                  </a:lnTo>
                  <a:lnTo>
                    <a:pt x="74743" y="90287"/>
                  </a:lnTo>
                  <a:lnTo>
                    <a:pt x="78204" y="94833"/>
                  </a:lnTo>
                  <a:lnTo>
                    <a:pt x="82048" y="105530"/>
                  </a:lnTo>
                  <a:lnTo>
                    <a:pt x="83074" y="111346"/>
                  </a:lnTo>
                  <a:lnTo>
                    <a:pt x="80230" y="118045"/>
                  </a:lnTo>
                  <a:lnTo>
                    <a:pt x="67662" y="133015"/>
                  </a:lnTo>
                  <a:lnTo>
                    <a:pt x="47496" y="147196"/>
                  </a:lnTo>
                  <a:lnTo>
                    <a:pt x="40989" y="147589"/>
                  </a:lnTo>
                  <a:lnTo>
                    <a:pt x="8966" y="134293"/>
                  </a:lnTo>
                  <a:lnTo>
                    <a:pt x="4719" y="130521"/>
                  </a:lnTo>
                  <a:lnTo>
                    <a:pt x="0" y="120685"/>
                  </a:lnTo>
                  <a:lnTo>
                    <a:pt x="858" y="115805"/>
                  </a:lnTo>
                  <a:lnTo>
                    <a:pt x="7456" y="106619"/>
                  </a:lnTo>
                  <a:lnTo>
                    <a:pt x="48783" y="71138"/>
                  </a:lnTo>
                  <a:lnTo>
                    <a:pt x="93693" y="31117"/>
                  </a:lnTo>
                  <a:lnTo>
                    <a:pt x="108673" y="15248"/>
                  </a:lnTo>
                  <a:lnTo>
                    <a:pt x="109996" y="11646"/>
                  </a:lnTo>
                  <a:lnTo>
                    <a:pt x="110172" y="8540"/>
                  </a:lnTo>
                  <a:lnTo>
                    <a:pt x="108879" y="5763"/>
                  </a:lnTo>
                  <a:lnTo>
                    <a:pt x="103679" y="796"/>
                  </a:lnTo>
                  <a:lnTo>
                    <a:pt x="92900" y="0"/>
                  </a:lnTo>
                  <a:lnTo>
                    <a:pt x="79409" y="2704"/>
                  </a:lnTo>
                  <a:lnTo>
                    <a:pt x="53375" y="15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6" name="SMARTInkShape-3835"/>
            <p:cNvSpPr/>
            <p:nvPr>
              <p:custDataLst>
                <p:tags r:id="rId148"/>
              </p:custDataLst>
            </p:nvPr>
          </p:nvSpPr>
          <p:spPr>
            <a:xfrm>
              <a:off x="4140200" y="43942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11585" y="87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7" name="SMARTInkShape-3836"/>
            <p:cNvSpPr/>
            <p:nvPr>
              <p:custDataLst>
                <p:tags r:id="rId149"/>
              </p:custDataLst>
            </p:nvPr>
          </p:nvSpPr>
          <p:spPr>
            <a:xfrm>
              <a:off x="4011151" y="4330700"/>
              <a:ext cx="63651" cy="124827"/>
            </a:xfrm>
            <a:custGeom>
              <a:avLst/>
              <a:gdLst/>
              <a:ahLst/>
              <a:cxnLst/>
              <a:rect l="0" t="0" r="0" b="0"/>
              <a:pathLst>
                <a:path w="63651" h="124827">
                  <a:moveTo>
                    <a:pt x="33799" y="0"/>
                  </a:moveTo>
                  <a:lnTo>
                    <a:pt x="33799" y="0"/>
                  </a:lnTo>
                  <a:lnTo>
                    <a:pt x="30428" y="0"/>
                  </a:lnTo>
                  <a:lnTo>
                    <a:pt x="21589" y="3371"/>
                  </a:lnTo>
                  <a:lnTo>
                    <a:pt x="15908" y="10670"/>
                  </a:lnTo>
                  <a:lnTo>
                    <a:pt x="0" y="54423"/>
                  </a:lnTo>
                  <a:lnTo>
                    <a:pt x="344" y="82134"/>
                  </a:lnTo>
                  <a:lnTo>
                    <a:pt x="4915" y="105945"/>
                  </a:lnTo>
                  <a:lnTo>
                    <a:pt x="8193" y="111552"/>
                  </a:lnTo>
                  <a:lnTo>
                    <a:pt x="17479" y="119664"/>
                  </a:lnTo>
                  <a:lnTo>
                    <a:pt x="26781" y="123740"/>
                  </a:lnTo>
                  <a:lnTo>
                    <a:pt x="31237" y="124826"/>
                  </a:lnTo>
                  <a:lnTo>
                    <a:pt x="36324" y="123434"/>
                  </a:lnTo>
                  <a:lnTo>
                    <a:pt x="47621" y="116243"/>
                  </a:lnTo>
                  <a:lnTo>
                    <a:pt x="55934" y="105991"/>
                  </a:lnTo>
                  <a:lnTo>
                    <a:pt x="59140" y="100293"/>
                  </a:lnTo>
                  <a:lnTo>
                    <a:pt x="63650" y="75421"/>
                  </a:lnTo>
                  <a:lnTo>
                    <a:pt x="58391" y="28782"/>
                  </a:lnTo>
                  <a:lnTo>
                    <a:pt x="53901" y="15614"/>
                  </a:lnTo>
                  <a:lnTo>
                    <a:pt x="47202" y="7410"/>
                  </a:lnTo>
                  <a:lnTo>
                    <a:pt x="41402" y="3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8" name="SMARTInkShape-3837"/>
            <p:cNvSpPr/>
            <p:nvPr>
              <p:custDataLst>
                <p:tags r:id="rId150"/>
              </p:custDataLst>
            </p:nvPr>
          </p:nvSpPr>
          <p:spPr>
            <a:xfrm>
              <a:off x="3803650" y="4362450"/>
              <a:ext cx="82551" cy="127001"/>
            </a:xfrm>
            <a:custGeom>
              <a:avLst/>
              <a:gdLst/>
              <a:ahLst/>
              <a:cxnLst/>
              <a:rect l="0" t="0" r="0" b="0"/>
              <a:pathLst>
                <a:path w="82551" h="127001">
                  <a:moveTo>
                    <a:pt x="82550" y="0"/>
                  </a:moveTo>
                  <a:lnTo>
                    <a:pt x="82550" y="0"/>
                  </a:lnTo>
                  <a:lnTo>
                    <a:pt x="69066" y="3371"/>
                  </a:lnTo>
                  <a:lnTo>
                    <a:pt x="56802" y="12552"/>
                  </a:lnTo>
                  <a:lnTo>
                    <a:pt x="28310" y="48183"/>
                  </a:lnTo>
                  <a:lnTo>
                    <a:pt x="10714" y="9021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9" name="SMARTInkShape-3838"/>
            <p:cNvSpPr/>
            <p:nvPr>
              <p:custDataLst>
                <p:tags r:id="rId151"/>
              </p:custDataLst>
            </p:nvPr>
          </p:nvSpPr>
          <p:spPr>
            <a:xfrm>
              <a:off x="3760083" y="4344283"/>
              <a:ext cx="113418" cy="113418"/>
            </a:xfrm>
            <a:custGeom>
              <a:avLst/>
              <a:gdLst/>
              <a:ahLst/>
              <a:cxnLst/>
              <a:rect l="0" t="0" r="0" b="0"/>
              <a:pathLst>
                <a:path w="113418" h="1134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6788" y="44906"/>
                  </a:lnTo>
                  <a:lnTo>
                    <a:pt x="72508" y="71245"/>
                  </a:lnTo>
                  <a:lnTo>
                    <a:pt x="113417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0" name="SMARTInkShape-3839"/>
            <p:cNvSpPr/>
            <p:nvPr>
              <p:custDataLst>
                <p:tags r:id="rId152"/>
              </p:custDataLst>
            </p:nvPr>
          </p:nvSpPr>
          <p:spPr>
            <a:xfrm>
              <a:off x="3638550" y="4344283"/>
              <a:ext cx="74229" cy="155167"/>
            </a:xfrm>
            <a:custGeom>
              <a:avLst/>
              <a:gdLst/>
              <a:ahLst/>
              <a:cxnLst/>
              <a:rect l="0" t="0" r="0" b="0"/>
              <a:pathLst>
                <a:path w="74229" h="155167">
                  <a:moveTo>
                    <a:pt x="63500" y="5467"/>
                  </a:moveTo>
                  <a:lnTo>
                    <a:pt x="63500" y="5467"/>
                  </a:lnTo>
                  <a:lnTo>
                    <a:pt x="60129" y="2096"/>
                  </a:lnTo>
                  <a:lnTo>
                    <a:pt x="54711" y="441"/>
                  </a:lnTo>
                  <a:lnTo>
                    <a:pt x="51290" y="0"/>
                  </a:lnTo>
                  <a:lnTo>
                    <a:pt x="43727" y="3273"/>
                  </a:lnTo>
                  <a:lnTo>
                    <a:pt x="39735" y="6120"/>
                  </a:lnTo>
                  <a:lnTo>
                    <a:pt x="27374" y="26984"/>
                  </a:lnTo>
                  <a:lnTo>
                    <a:pt x="15625" y="67756"/>
                  </a:lnTo>
                  <a:lnTo>
                    <a:pt x="10117" y="109139"/>
                  </a:lnTo>
                  <a:lnTo>
                    <a:pt x="11081" y="130800"/>
                  </a:lnTo>
                  <a:lnTo>
                    <a:pt x="13738" y="138412"/>
                  </a:lnTo>
                  <a:lnTo>
                    <a:pt x="22333" y="148750"/>
                  </a:lnTo>
                  <a:lnTo>
                    <a:pt x="33209" y="153815"/>
                  </a:lnTo>
                  <a:lnTo>
                    <a:pt x="39073" y="155166"/>
                  </a:lnTo>
                  <a:lnTo>
                    <a:pt x="51232" y="152903"/>
                  </a:lnTo>
                  <a:lnTo>
                    <a:pt x="62281" y="147194"/>
                  </a:lnTo>
                  <a:lnTo>
                    <a:pt x="69543" y="139953"/>
                  </a:lnTo>
                  <a:lnTo>
                    <a:pt x="73241" y="133913"/>
                  </a:lnTo>
                  <a:lnTo>
                    <a:pt x="74228" y="131314"/>
                  </a:lnTo>
                  <a:lnTo>
                    <a:pt x="71560" y="122782"/>
                  </a:lnTo>
                  <a:lnTo>
                    <a:pt x="68874" y="117543"/>
                  </a:lnTo>
                  <a:lnTo>
                    <a:pt x="64260" y="114051"/>
                  </a:lnTo>
                  <a:lnTo>
                    <a:pt x="51608" y="110171"/>
                  </a:lnTo>
                  <a:lnTo>
                    <a:pt x="28618" y="111357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1" name="SMARTInkShape-3840"/>
            <p:cNvSpPr/>
            <p:nvPr>
              <p:custDataLst>
                <p:tags r:id="rId153"/>
              </p:custDataLst>
            </p:nvPr>
          </p:nvSpPr>
          <p:spPr>
            <a:xfrm>
              <a:off x="3568700" y="4464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4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2" name="SMARTInkShape-3841"/>
            <p:cNvSpPr/>
            <p:nvPr>
              <p:custDataLst>
                <p:tags r:id="rId154"/>
              </p:custDataLst>
            </p:nvPr>
          </p:nvSpPr>
          <p:spPr>
            <a:xfrm>
              <a:off x="3433902" y="4386604"/>
              <a:ext cx="80949" cy="129047"/>
            </a:xfrm>
            <a:custGeom>
              <a:avLst/>
              <a:gdLst/>
              <a:ahLst/>
              <a:cxnLst/>
              <a:rect l="0" t="0" r="0" b="0"/>
              <a:pathLst>
                <a:path w="80949" h="129047">
                  <a:moveTo>
                    <a:pt x="39548" y="13946"/>
                  </a:moveTo>
                  <a:lnTo>
                    <a:pt x="39548" y="13946"/>
                  </a:lnTo>
                  <a:lnTo>
                    <a:pt x="34081" y="8479"/>
                  </a:lnTo>
                  <a:lnTo>
                    <a:pt x="26719" y="11228"/>
                  </a:lnTo>
                  <a:lnTo>
                    <a:pt x="21381" y="16501"/>
                  </a:lnTo>
                  <a:lnTo>
                    <a:pt x="5667" y="45588"/>
                  </a:lnTo>
                  <a:lnTo>
                    <a:pt x="266" y="61406"/>
                  </a:lnTo>
                  <a:lnTo>
                    <a:pt x="0" y="89548"/>
                  </a:lnTo>
                  <a:lnTo>
                    <a:pt x="7762" y="113486"/>
                  </a:lnTo>
                  <a:lnTo>
                    <a:pt x="16954" y="123568"/>
                  </a:lnTo>
                  <a:lnTo>
                    <a:pt x="22368" y="127244"/>
                  </a:lnTo>
                  <a:lnTo>
                    <a:pt x="27389" y="128989"/>
                  </a:lnTo>
                  <a:lnTo>
                    <a:pt x="36731" y="129046"/>
                  </a:lnTo>
                  <a:lnTo>
                    <a:pt x="56666" y="118369"/>
                  </a:lnTo>
                  <a:lnTo>
                    <a:pt x="73705" y="98430"/>
                  </a:lnTo>
                  <a:lnTo>
                    <a:pt x="80948" y="67906"/>
                  </a:lnTo>
                  <a:lnTo>
                    <a:pt x="78880" y="48041"/>
                  </a:lnTo>
                  <a:lnTo>
                    <a:pt x="66054" y="15663"/>
                  </a:lnTo>
                  <a:lnTo>
                    <a:pt x="58149" y="5772"/>
                  </a:lnTo>
                  <a:lnTo>
                    <a:pt x="54065" y="2147"/>
                  </a:lnTo>
                  <a:lnTo>
                    <a:pt x="50637" y="436"/>
                  </a:lnTo>
                  <a:lnTo>
                    <a:pt x="47646" y="0"/>
                  </a:lnTo>
                  <a:lnTo>
                    <a:pt x="44947" y="415"/>
                  </a:lnTo>
                  <a:lnTo>
                    <a:pt x="43147" y="1398"/>
                  </a:lnTo>
                  <a:lnTo>
                    <a:pt x="41947" y="2758"/>
                  </a:lnTo>
                  <a:lnTo>
                    <a:pt x="39548" y="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49" name="SMARTInkShape-Group658"/>
          <p:cNvGrpSpPr/>
          <p:nvPr/>
        </p:nvGrpSpPr>
        <p:grpSpPr>
          <a:xfrm>
            <a:off x="3287332" y="3819329"/>
            <a:ext cx="960819" cy="453262"/>
            <a:chOff x="3287332" y="3819329"/>
            <a:chExt cx="960819" cy="453262"/>
          </a:xfrm>
        </p:grpSpPr>
        <p:sp>
          <p:nvSpPr>
            <p:cNvPr id="19644" name="SMARTInkShape-3842"/>
            <p:cNvSpPr/>
            <p:nvPr>
              <p:custDataLst>
                <p:tags r:id="rId139"/>
              </p:custDataLst>
            </p:nvPr>
          </p:nvSpPr>
          <p:spPr>
            <a:xfrm>
              <a:off x="3287332" y="4171950"/>
              <a:ext cx="960819" cy="100641"/>
            </a:xfrm>
            <a:custGeom>
              <a:avLst/>
              <a:gdLst/>
              <a:ahLst/>
              <a:cxnLst/>
              <a:rect l="0" t="0" r="0" b="0"/>
              <a:pathLst>
                <a:path w="960819" h="100641">
                  <a:moveTo>
                    <a:pt x="21018" y="88900"/>
                  </a:moveTo>
                  <a:lnTo>
                    <a:pt x="21018" y="88900"/>
                  </a:lnTo>
                  <a:lnTo>
                    <a:pt x="1245" y="94367"/>
                  </a:lnTo>
                  <a:lnTo>
                    <a:pt x="75" y="95367"/>
                  </a:lnTo>
                  <a:lnTo>
                    <a:pt x="0" y="96739"/>
                  </a:lnTo>
                  <a:lnTo>
                    <a:pt x="656" y="98359"/>
                  </a:lnTo>
                  <a:lnTo>
                    <a:pt x="21805" y="100640"/>
                  </a:lnTo>
                  <a:lnTo>
                    <a:pt x="54529" y="99292"/>
                  </a:lnTo>
                  <a:lnTo>
                    <a:pt x="101529" y="95635"/>
                  </a:lnTo>
                  <a:lnTo>
                    <a:pt x="131842" y="92684"/>
                  </a:lnTo>
                  <a:lnTo>
                    <a:pt x="164750" y="89306"/>
                  </a:lnTo>
                  <a:lnTo>
                    <a:pt x="204328" y="84937"/>
                  </a:lnTo>
                  <a:lnTo>
                    <a:pt x="248353" y="79908"/>
                  </a:lnTo>
                  <a:lnTo>
                    <a:pt x="295341" y="74438"/>
                  </a:lnTo>
                  <a:lnTo>
                    <a:pt x="346422" y="67970"/>
                  </a:lnTo>
                  <a:lnTo>
                    <a:pt x="400232" y="60836"/>
                  </a:lnTo>
                  <a:lnTo>
                    <a:pt x="455860" y="53257"/>
                  </a:lnTo>
                  <a:lnTo>
                    <a:pt x="511291" y="46088"/>
                  </a:lnTo>
                  <a:lnTo>
                    <a:pt x="566589" y="39192"/>
                  </a:lnTo>
                  <a:lnTo>
                    <a:pt x="621798" y="32478"/>
                  </a:lnTo>
                  <a:lnTo>
                    <a:pt x="672010" y="26590"/>
                  </a:lnTo>
                  <a:lnTo>
                    <a:pt x="718891" y="21255"/>
                  </a:lnTo>
                  <a:lnTo>
                    <a:pt x="763550" y="16286"/>
                  </a:lnTo>
                  <a:lnTo>
                    <a:pt x="801789" y="12269"/>
                  </a:lnTo>
                  <a:lnTo>
                    <a:pt x="835749" y="8884"/>
                  </a:lnTo>
                  <a:lnTo>
                    <a:pt x="866855" y="5923"/>
                  </a:lnTo>
                  <a:lnTo>
                    <a:pt x="910825" y="2632"/>
                  </a:lnTo>
                  <a:lnTo>
                    <a:pt x="960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5" name="SMARTInkShape-3843"/>
            <p:cNvSpPr/>
            <p:nvPr>
              <p:custDataLst>
                <p:tags r:id="rId140"/>
              </p:custDataLst>
            </p:nvPr>
          </p:nvSpPr>
          <p:spPr>
            <a:xfrm>
              <a:off x="3747696" y="3819329"/>
              <a:ext cx="78052" cy="251022"/>
            </a:xfrm>
            <a:custGeom>
              <a:avLst/>
              <a:gdLst/>
              <a:ahLst/>
              <a:cxnLst/>
              <a:rect l="0" t="0" r="0" b="0"/>
              <a:pathLst>
                <a:path w="78052" h="251022">
                  <a:moveTo>
                    <a:pt x="24204" y="3371"/>
                  </a:moveTo>
                  <a:lnTo>
                    <a:pt x="24204" y="3371"/>
                  </a:lnTo>
                  <a:lnTo>
                    <a:pt x="24204" y="0"/>
                  </a:lnTo>
                  <a:lnTo>
                    <a:pt x="22792" y="418"/>
                  </a:lnTo>
                  <a:lnTo>
                    <a:pt x="17462" y="4646"/>
                  </a:lnTo>
                  <a:lnTo>
                    <a:pt x="9898" y="25072"/>
                  </a:lnTo>
                  <a:lnTo>
                    <a:pt x="2433" y="67943"/>
                  </a:lnTo>
                  <a:lnTo>
                    <a:pt x="2526" y="112996"/>
                  </a:lnTo>
                  <a:lnTo>
                    <a:pt x="0" y="158422"/>
                  </a:lnTo>
                  <a:lnTo>
                    <a:pt x="2393" y="167062"/>
                  </a:lnTo>
                  <a:lnTo>
                    <a:pt x="4724" y="169648"/>
                  </a:lnTo>
                  <a:lnTo>
                    <a:pt x="11077" y="172522"/>
                  </a:lnTo>
                  <a:lnTo>
                    <a:pt x="25959" y="170769"/>
                  </a:lnTo>
                  <a:lnTo>
                    <a:pt x="53609" y="150058"/>
                  </a:lnTo>
                  <a:lnTo>
                    <a:pt x="68037" y="135420"/>
                  </a:lnTo>
                  <a:lnTo>
                    <a:pt x="78051" y="115051"/>
                  </a:lnTo>
                  <a:lnTo>
                    <a:pt x="77741" y="113808"/>
                  </a:lnTo>
                  <a:lnTo>
                    <a:pt x="76828" y="112979"/>
                  </a:lnTo>
                  <a:lnTo>
                    <a:pt x="76220" y="113133"/>
                  </a:lnTo>
                  <a:lnTo>
                    <a:pt x="75815" y="113939"/>
                  </a:lnTo>
                  <a:lnTo>
                    <a:pt x="66213" y="154081"/>
                  </a:lnTo>
                  <a:lnTo>
                    <a:pt x="63076" y="195367"/>
                  </a:lnTo>
                  <a:lnTo>
                    <a:pt x="62371" y="241477"/>
                  </a:lnTo>
                  <a:lnTo>
                    <a:pt x="62304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6" name="SMARTInkShape-3844"/>
            <p:cNvSpPr/>
            <p:nvPr>
              <p:custDataLst>
                <p:tags r:id="rId141"/>
              </p:custDataLst>
            </p:nvPr>
          </p:nvSpPr>
          <p:spPr>
            <a:xfrm>
              <a:off x="3641241" y="3835400"/>
              <a:ext cx="22710" cy="215901"/>
            </a:xfrm>
            <a:custGeom>
              <a:avLst/>
              <a:gdLst/>
              <a:ahLst/>
              <a:cxnLst/>
              <a:rect l="0" t="0" r="0" b="0"/>
              <a:pathLst>
                <a:path w="22710" h="2159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1973" y="38988"/>
                  </a:lnTo>
                  <a:lnTo>
                    <a:pt x="15765" y="81010"/>
                  </a:lnTo>
                  <a:lnTo>
                    <a:pt x="19632" y="125054"/>
                  </a:lnTo>
                  <a:lnTo>
                    <a:pt x="18348" y="167973"/>
                  </a:lnTo>
                  <a:lnTo>
                    <a:pt x="2270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7" name="SMARTInkShape-3845"/>
            <p:cNvSpPr/>
            <p:nvPr>
              <p:custDataLst>
                <p:tags r:id="rId142"/>
              </p:custDataLst>
            </p:nvPr>
          </p:nvSpPr>
          <p:spPr>
            <a:xfrm>
              <a:off x="3514830" y="3994150"/>
              <a:ext cx="9421" cy="6351"/>
            </a:xfrm>
            <a:custGeom>
              <a:avLst/>
              <a:gdLst/>
              <a:ahLst/>
              <a:cxnLst/>
              <a:rect l="0" t="0" r="0" b="0"/>
              <a:pathLst>
                <a:path w="9421" h="6351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2" y="5026"/>
                  </a:lnTo>
                  <a:lnTo>
                    <a:pt x="582" y="5467"/>
                  </a:lnTo>
                  <a:lnTo>
                    <a:pt x="0" y="5762"/>
                  </a:lnTo>
                  <a:lnTo>
                    <a:pt x="318" y="5958"/>
                  </a:lnTo>
                  <a:lnTo>
                    <a:pt x="30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8" name="SMARTInkShape-3846"/>
            <p:cNvSpPr/>
            <p:nvPr>
              <p:custDataLst>
                <p:tags r:id="rId143"/>
              </p:custDataLst>
            </p:nvPr>
          </p:nvSpPr>
          <p:spPr>
            <a:xfrm>
              <a:off x="3334568" y="3879993"/>
              <a:ext cx="115639" cy="212886"/>
            </a:xfrm>
            <a:custGeom>
              <a:avLst/>
              <a:gdLst/>
              <a:ahLst/>
              <a:cxnLst/>
              <a:rect l="0" t="0" r="0" b="0"/>
              <a:pathLst>
                <a:path w="115639" h="212886">
                  <a:moveTo>
                    <a:pt x="69032" y="37957"/>
                  </a:moveTo>
                  <a:lnTo>
                    <a:pt x="69032" y="37957"/>
                  </a:lnTo>
                  <a:lnTo>
                    <a:pt x="69032" y="34586"/>
                  </a:lnTo>
                  <a:lnTo>
                    <a:pt x="67150" y="31050"/>
                  </a:lnTo>
                  <a:lnTo>
                    <a:pt x="60194" y="23030"/>
                  </a:lnTo>
                  <a:lnTo>
                    <a:pt x="57495" y="22361"/>
                  </a:lnTo>
                  <a:lnTo>
                    <a:pt x="50734" y="23499"/>
                  </a:lnTo>
                  <a:lnTo>
                    <a:pt x="38994" y="31478"/>
                  </a:lnTo>
                  <a:lnTo>
                    <a:pt x="23208" y="49521"/>
                  </a:lnTo>
                  <a:lnTo>
                    <a:pt x="8496" y="82855"/>
                  </a:lnTo>
                  <a:lnTo>
                    <a:pt x="1941" y="120640"/>
                  </a:lnTo>
                  <a:lnTo>
                    <a:pt x="0" y="158646"/>
                  </a:lnTo>
                  <a:lnTo>
                    <a:pt x="5190" y="180261"/>
                  </a:lnTo>
                  <a:lnTo>
                    <a:pt x="15258" y="197864"/>
                  </a:lnTo>
                  <a:lnTo>
                    <a:pt x="29139" y="210391"/>
                  </a:lnTo>
                  <a:lnTo>
                    <a:pt x="37498" y="212885"/>
                  </a:lnTo>
                  <a:lnTo>
                    <a:pt x="56192" y="211893"/>
                  </a:lnTo>
                  <a:lnTo>
                    <a:pt x="74379" y="201104"/>
                  </a:lnTo>
                  <a:lnTo>
                    <a:pt x="91164" y="183845"/>
                  </a:lnTo>
                  <a:lnTo>
                    <a:pt x="105679" y="162063"/>
                  </a:lnTo>
                  <a:lnTo>
                    <a:pt x="115638" y="119258"/>
                  </a:lnTo>
                  <a:lnTo>
                    <a:pt x="112324" y="85380"/>
                  </a:lnTo>
                  <a:lnTo>
                    <a:pt x="100439" y="38132"/>
                  </a:lnTo>
                  <a:lnTo>
                    <a:pt x="91457" y="16163"/>
                  </a:lnTo>
                  <a:lnTo>
                    <a:pt x="80410" y="4047"/>
                  </a:lnTo>
                  <a:lnTo>
                    <a:pt x="75206" y="1239"/>
                  </a:lnTo>
                  <a:lnTo>
                    <a:pt x="65661" y="0"/>
                  </a:lnTo>
                  <a:lnTo>
                    <a:pt x="61846" y="2069"/>
                  </a:lnTo>
                  <a:lnTo>
                    <a:pt x="49982" y="18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50" name="SMARTInkShape-3847"/>
          <p:cNvSpPr/>
          <p:nvPr>
            <p:custDataLst>
              <p:tags r:id="rId4"/>
            </p:custDataLst>
          </p:nvPr>
        </p:nvSpPr>
        <p:spPr>
          <a:xfrm>
            <a:off x="3048000" y="3860800"/>
            <a:ext cx="76201" cy="946151"/>
          </a:xfrm>
          <a:custGeom>
            <a:avLst/>
            <a:gdLst/>
            <a:ahLst/>
            <a:cxnLst/>
            <a:rect l="0" t="0" r="0" b="0"/>
            <a:pathLst>
              <a:path w="76201" h="946151">
                <a:moveTo>
                  <a:pt x="0" y="0"/>
                </a:moveTo>
                <a:lnTo>
                  <a:pt x="0" y="0"/>
                </a:lnTo>
                <a:lnTo>
                  <a:pt x="706" y="40425"/>
                </a:lnTo>
                <a:lnTo>
                  <a:pt x="3371" y="85465"/>
                </a:lnTo>
                <a:lnTo>
                  <a:pt x="6481" y="114832"/>
                </a:lnTo>
                <a:lnTo>
                  <a:pt x="10670" y="147816"/>
                </a:lnTo>
                <a:lnTo>
                  <a:pt x="15580" y="183211"/>
                </a:lnTo>
                <a:lnTo>
                  <a:pt x="20970" y="224446"/>
                </a:lnTo>
                <a:lnTo>
                  <a:pt x="26680" y="269575"/>
                </a:lnTo>
                <a:lnTo>
                  <a:pt x="32603" y="317300"/>
                </a:lnTo>
                <a:lnTo>
                  <a:pt x="37963" y="368167"/>
                </a:lnTo>
                <a:lnTo>
                  <a:pt x="42947" y="421129"/>
                </a:lnTo>
                <a:lnTo>
                  <a:pt x="47682" y="475485"/>
                </a:lnTo>
                <a:lnTo>
                  <a:pt x="51543" y="529362"/>
                </a:lnTo>
                <a:lnTo>
                  <a:pt x="54824" y="582919"/>
                </a:lnTo>
                <a:lnTo>
                  <a:pt x="57716" y="636263"/>
                </a:lnTo>
                <a:lnTo>
                  <a:pt x="60349" y="685231"/>
                </a:lnTo>
                <a:lnTo>
                  <a:pt x="62811" y="731281"/>
                </a:lnTo>
                <a:lnTo>
                  <a:pt x="65157" y="775388"/>
                </a:lnTo>
                <a:lnTo>
                  <a:pt x="67427" y="813964"/>
                </a:lnTo>
                <a:lnTo>
                  <a:pt x="69646" y="848852"/>
                </a:lnTo>
                <a:lnTo>
                  <a:pt x="71830" y="881287"/>
                </a:lnTo>
                <a:lnTo>
                  <a:pt x="76200" y="946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53" name="SMARTInkShape-Group660"/>
          <p:cNvGrpSpPr/>
          <p:nvPr/>
        </p:nvGrpSpPr>
        <p:grpSpPr>
          <a:xfrm>
            <a:off x="2216150" y="4216400"/>
            <a:ext cx="241301" cy="113156"/>
            <a:chOff x="2216150" y="4216400"/>
            <a:chExt cx="241301" cy="113156"/>
          </a:xfrm>
        </p:grpSpPr>
        <p:sp>
          <p:nvSpPr>
            <p:cNvPr id="19651" name="SMARTInkShape-3848"/>
            <p:cNvSpPr/>
            <p:nvPr>
              <p:custDataLst>
                <p:tags r:id="rId137"/>
              </p:custDataLst>
            </p:nvPr>
          </p:nvSpPr>
          <p:spPr>
            <a:xfrm>
              <a:off x="2274319" y="4311650"/>
              <a:ext cx="183132" cy="17906"/>
            </a:xfrm>
            <a:custGeom>
              <a:avLst/>
              <a:gdLst/>
              <a:ahLst/>
              <a:cxnLst/>
              <a:rect l="0" t="0" r="0" b="0"/>
              <a:pathLst>
                <a:path w="183132" h="17906">
                  <a:moveTo>
                    <a:pt x="11681" y="6350"/>
                  </a:moveTo>
                  <a:lnTo>
                    <a:pt x="11681" y="6350"/>
                  </a:lnTo>
                  <a:lnTo>
                    <a:pt x="1568" y="9721"/>
                  </a:lnTo>
                  <a:lnTo>
                    <a:pt x="0" y="11419"/>
                  </a:lnTo>
                  <a:lnTo>
                    <a:pt x="366" y="13257"/>
                  </a:lnTo>
                  <a:lnTo>
                    <a:pt x="2021" y="15188"/>
                  </a:lnTo>
                  <a:lnTo>
                    <a:pt x="24576" y="17905"/>
                  </a:lnTo>
                  <a:lnTo>
                    <a:pt x="71554" y="15340"/>
                  </a:lnTo>
                  <a:lnTo>
                    <a:pt x="113786" y="10111"/>
                  </a:lnTo>
                  <a:lnTo>
                    <a:pt x="152311" y="4493"/>
                  </a:lnTo>
                  <a:lnTo>
                    <a:pt x="183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2" name="SMARTInkShape-3849"/>
            <p:cNvSpPr/>
            <p:nvPr>
              <p:custDataLst>
                <p:tags r:id="rId138"/>
              </p:custDataLst>
            </p:nvPr>
          </p:nvSpPr>
          <p:spPr>
            <a:xfrm>
              <a:off x="2216150" y="42164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5156" y="21080"/>
                  </a:lnTo>
                  <a:lnTo>
                    <a:pt x="80972" y="8833"/>
                  </a:lnTo>
                  <a:lnTo>
                    <a:pt x="114304" y="392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71" name="SMARTInkShape-Group661"/>
          <p:cNvGrpSpPr/>
          <p:nvPr/>
        </p:nvGrpSpPr>
        <p:grpSpPr>
          <a:xfrm>
            <a:off x="5787346" y="3055233"/>
            <a:ext cx="1298631" cy="716668"/>
            <a:chOff x="5787346" y="3055233"/>
            <a:chExt cx="1298631" cy="716668"/>
          </a:xfrm>
        </p:grpSpPr>
        <p:sp>
          <p:nvSpPr>
            <p:cNvPr id="19654" name="SMARTInkShape-3850"/>
            <p:cNvSpPr/>
            <p:nvPr>
              <p:custDataLst>
                <p:tags r:id="rId120"/>
              </p:custDataLst>
            </p:nvPr>
          </p:nvSpPr>
          <p:spPr>
            <a:xfrm>
              <a:off x="6500690" y="3625850"/>
              <a:ext cx="110987" cy="129437"/>
            </a:xfrm>
            <a:custGeom>
              <a:avLst/>
              <a:gdLst/>
              <a:ahLst/>
              <a:cxnLst/>
              <a:rect l="0" t="0" r="0" b="0"/>
              <a:pathLst>
                <a:path w="110987" h="129437">
                  <a:moveTo>
                    <a:pt x="46160" y="19050"/>
                  </a:moveTo>
                  <a:lnTo>
                    <a:pt x="46160" y="19050"/>
                  </a:lnTo>
                  <a:lnTo>
                    <a:pt x="46158" y="10212"/>
                  </a:lnTo>
                  <a:lnTo>
                    <a:pt x="45455" y="9630"/>
                  </a:lnTo>
                  <a:lnTo>
                    <a:pt x="44278" y="9948"/>
                  </a:lnTo>
                  <a:lnTo>
                    <a:pt x="25896" y="23182"/>
                  </a:lnTo>
                  <a:lnTo>
                    <a:pt x="13266" y="39324"/>
                  </a:lnTo>
                  <a:lnTo>
                    <a:pt x="2320" y="67505"/>
                  </a:lnTo>
                  <a:lnTo>
                    <a:pt x="0" y="76753"/>
                  </a:lnTo>
                  <a:lnTo>
                    <a:pt x="1185" y="92673"/>
                  </a:lnTo>
                  <a:lnTo>
                    <a:pt x="13443" y="120141"/>
                  </a:lnTo>
                  <a:lnTo>
                    <a:pt x="17999" y="124544"/>
                  </a:lnTo>
                  <a:lnTo>
                    <a:pt x="28705" y="129436"/>
                  </a:lnTo>
                  <a:lnTo>
                    <a:pt x="50003" y="128819"/>
                  </a:lnTo>
                  <a:lnTo>
                    <a:pt x="74188" y="117426"/>
                  </a:lnTo>
                  <a:lnTo>
                    <a:pt x="95858" y="97274"/>
                  </a:lnTo>
                  <a:lnTo>
                    <a:pt x="108941" y="73429"/>
                  </a:lnTo>
                  <a:lnTo>
                    <a:pt x="110986" y="58740"/>
                  </a:lnTo>
                  <a:lnTo>
                    <a:pt x="110544" y="51860"/>
                  </a:lnTo>
                  <a:lnTo>
                    <a:pt x="102527" y="38571"/>
                  </a:lnTo>
                  <a:lnTo>
                    <a:pt x="82146" y="21071"/>
                  </a:lnTo>
                  <a:lnTo>
                    <a:pt x="56352" y="8830"/>
                  </a:lnTo>
                  <a:lnTo>
                    <a:pt x="271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5" name="SMARTInkShape-3851"/>
            <p:cNvSpPr/>
            <p:nvPr>
              <p:custDataLst>
                <p:tags r:id="rId121"/>
              </p:custDataLst>
            </p:nvPr>
          </p:nvSpPr>
          <p:spPr>
            <a:xfrm>
              <a:off x="6348419" y="3634708"/>
              <a:ext cx="109199" cy="97029"/>
            </a:xfrm>
            <a:custGeom>
              <a:avLst/>
              <a:gdLst/>
              <a:ahLst/>
              <a:cxnLst/>
              <a:rect l="0" t="0" r="0" b="0"/>
              <a:pathLst>
                <a:path w="109199" h="97029">
                  <a:moveTo>
                    <a:pt x="71431" y="29242"/>
                  </a:moveTo>
                  <a:lnTo>
                    <a:pt x="71431" y="29242"/>
                  </a:lnTo>
                  <a:lnTo>
                    <a:pt x="76457" y="17309"/>
                  </a:lnTo>
                  <a:lnTo>
                    <a:pt x="76898" y="14937"/>
                  </a:lnTo>
                  <a:lnTo>
                    <a:pt x="75782" y="12650"/>
                  </a:lnTo>
                  <a:lnTo>
                    <a:pt x="70778" y="8227"/>
                  </a:lnTo>
                  <a:lnTo>
                    <a:pt x="65731" y="5791"/>
                  </a:lnTo>
                  <a:lnTo>
                    <a:pt x="63399" y="5142"/>
                  </a:lnTo>
                  <a:lnTo>
                    <a:pt x="46631" y="10969"/>
                  </a:lnTo>
                  <a:lnTo>
                    <a:pt x="25113" y="26286"/>
                  </a:lnTo>
                  <a:lnTo>
                    <a:pt x="8789" y="43653"/>
                  </a:lnTo>
                  <a:lnTo>
                    <a:pt x="1727" y="58460"/>
                  </a:lnTo>
                  <a:lnTo>
                    <a:pt x="0" y="72566"/>
                  </a:lnTo>
                  <a:lnTo>
                    <a:pt x="525" y="79292"/>
                  </a:lnTo>
                  <a:lnTo>
                    <a:pt x="2995" y="84480"/>
                  </a:lnTo>
                  <a:lnTo>
                    <a:pt x="11382" y="92127"/>
                  </a:lnTo>
                  <a:lnTo>
                    <a:pt x="24046" y="95996"/>
                  </a:lnTo>
                  <a:lnTo>
                    <a:pt x="31374" y="97028"/>
                  </a:lnTo>
                  <a:lnTo>
                    <a:pt x="58543" y="91739"/>
                  </a:lnTo>
                  <a:lnTo>
                    <a:pt x="85565" y="81234"/>
                  </a:lnTo>
                  <a:lnTo>
                    <a:pt x="104702" y="65814"/>
                  </a:lnTo>
                  <a:lnTo>
                    <a:pt x="107723" y="59973"/>
                  </a:lnTo>
                  <a:lnTo>
                    <a:pt x="109198" y="47839"/>
                  </a:lnTo>
                  <a:lnTo>
                    <a:pt x="106060" y="22366"/>
                  </a:lnTo>
                  <a:lnTo>
                    <a:pt x="101573" y="15485"/>
                  </a:lnTo>
                  <a:lnTo>
                    <a:pt x="87179" y="5959"/>
                  </a:lnTo>
                  <a:lnTo>
                    <a:pt x="62613" y="0"/>
                  </a:lnTo>
                  <a:lnTo>
                    <a:pt x="57791" y="576"/>
                  </a:lnTo>
                  <a:lnTo>
                    <a:pt x="55282" y="2370"/>
                  </a:lnTo>
                  <a:lnTo>
                    <a:pt x="52381" y="10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6" name="SMARTInkShape-3852"/>
            <p:cNvSpPr/>
            <p:nvPr>
              <p:custDataLst>
                <p:tags r:id="rId122"/>
              </p:custDataLst>
            </p:nvPr>
          </p:nvSpPr>
          <p:spPr>
            <a:xfrm>
              <a:off x="6237121" y="3611330"/>
              <a:ext cx="22215" cy="160571"/>
            </a:xfrm>
            <a:custGeom>
              <a:avLst/>
              <a:gdLst/>
              <a:ahLst/>
              <a:cxnLst/>
              <a:rect l="0" t="0" r="0" b="0"/>
              <a:pathLst>
                <a:path w="22215" h="160571">
                  <a:moveTo>
                    <a:pt x="11279" y="8170"/>
                  </a:moveTo>
                  <a:lnTo>
                    <a:pt x="11279" y="8170"/>
                  </a:lnTo>
                  <a:lnTo>
                    <a:pt x="20008" y="147"/>
                  </a:lnTo>
                  <a:lnTo>
                    <a:pt x="21330" y="0"/>
                  </a:lnTo>
                  <a:lnTo>
                    <a:pt x="22214" y="606"/>
                  </a:lnTo>
                  <a:lnTo>
                    <a:pt x="8669" y="29290"/>
                  </a:lnTo>
                  <a:lnTo>
                    <a:pt x="4716" y="74895"/>
                  </a:lnTo>
                  <a:lnTo>
                    <a:pt x="0" y="116339"/>
                  </a:lnTo>
                  <a:lnTo>
                    <a:pt x="882" y="142290"/>
                  </a:lnTo>
                  <a:lnTo>
                    <a:pt x="4929" y="16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7" name="SMARTInkShape-3853"/>
            <p:cNvSpPr/>
            <p:nvPr>
              <p:custDataLst>
                <p:tags r:id="rId123"/>
              </p:custDataLst>
            </p:nvPr>
          </p:nvSpPr>
          <p:spPr>
            <a:xfrm>
              <a:off x="5832279" y="3473450"/>
              <a:ext cx="1096866" cy="12439"/>
            </a:xfrm>
            <a:custGeom>
              <a:avLst/>
              <a:gdLst/>
              <a:ahLst/>
              <a:cxnLst/>
              <a:rect l="0" t="0" r="0" b="0"/>
              <a:pathLst>
                <a:path w="1096866" h="12439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8" y="7055"/>
                  </a:lnTo>
                  <a:lnTo>
                    <a:pt x="4647" y="9721"/>
                  </a:lnTo>
                  <a:lnTo>
                    <a:pt x="40415" y="12112"/>
                  </a:lnTo>
                  <a:lnTo>
                    <a:pt x="83806" y="12438"/>
                  </a:lnTo>
                  <a:lnTo>
                    <a:pt x="114144" y="11820"/>
                  </a:lnTo>
                  <a:lnTo>
                    <a:pt x="149187" y="10702"/>
                  </a:lnTo>
                  <a:lnTo>
                    <a:pt x="187364" y="9251"/>
                  </a:lnTo>
                  <a:lnTo>
                    <a:pt x="231161" y="8284"/>
                  </a:lnTo>
                  <a:lnTo>
                    <a:pt x="278703" y="7639"/>
                  </a:lnTo>
                  <a:lnTo>
                    <a:pt x="328742" y="7210"/>
                  </a:lnTo>
                  <a:lnTo>
                    <a:pt x="383974" y="6923"/>
                  </a:lnTo>
                  <a:lnTo>
                    <a:pt x="442667" y="6732"/>
                  </a:lnTo>
                  <a:lnTo>
                    <a:pt x="503669" y="6605"/>
                  </a:lnTo>
                  <a:lnTo>
                    <a:pt x="566209" y="6520"/>
                  </a:lnTo>
                  <a:lnTo>
                    <a:pt x="629774" y="6463"/>
                  </a:lnTo>
                  <a:lnTo>
                    <a:pt x="694023" y="6426"/>
                  </a:lnTo>
                  <a:lnTo>
                    <a:pt x="753083" y="6400"/>
                  </a:lnTo>
                  <a:lnTo>
                    <a:pt x="808685" y="6383"/>
                  </a:lnTo>
                  <a:lnTo>
                    <a:pt x="861980" y="6372"/>
                  </a:lnTo>
                  <a:lnTo>
                    <a:pt x="908093" y="6365"/>
                  </a:lnTo>
                  <a:lnTo>
                    <a:pt x="949419" y="6360"/>
                  </a:lnTo>
                  <a:lnTo>
                    <a:pt x="987554" y="6355"/>
                  </a:lnTo>
                  <a:lnTo>
                    <a:pt x="1017914" y="5648"/>
                  </a:lnTo>
                  <a:lnTo>
                    <a:pt x="1064820" y="2981"/>
                  </a:lnTo>
                  <a:lnTo>
                    <a:pt x="1096865" y="589"/>
                  </a:lnTo>
                  <a:lnTo>
                    <a:pt x="1082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8" name="SMARTInkShape-3854"/>
            <p:cNvSpPr/>
            <p:nvPr>
              <p:custDataLst>
                <p:tags r:id="rId124"/>
              </p:custDataLst>
            </p:nvPr>
          </p:nvSpPr>
          <p:spPr>
            <a:xfrm>
              <a:off x="6699248" y="3055233"/>
              <a:ext cx="342903" cy="5468"/>
            </a:xfrm>
            <a:custGeom>
              <a:avLst/>
              <a:gdLst/>
              <a:ahLst/>
              <a:cxnLst/>
              <a:rect l="0" t="0" r="0" b="0"/>
              <a:pathLst>
                <a:path w="342903" h="54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46290" y="3131"/>
                  </a:lnTo>
                  <a:lnTo>
                    <a:pt x="88739" y="4775"/>
                  </a:lnTo>
                  <a:lnTo>
                    <a:pt x="127166" y="5159"/>
                  </a:lnTo>
                  <a:lnTo>
                    <a:pt x="170114" y="5330"/>
                  </a:lnTo>
                  <a:lnTo>
                    <a:pt x="215073" y="5406"/>
                  </a:lnTo>
                  <a:lnTo>
                    <a:pt x="257161" y="5440"/>
                  </a:lnTo>
                  <a:lnTo>
                    <a:pt x="293506" y="5455"/>
                  </a:lnTo>
                  <a:lnTo>
                    <a:pt x="342902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9" name="SMARTInkShape-3855"/>
            <p:cNvSpPr/>
            <p:nvPr>
              <p:custDataLst>
                <p:tags r:id="rId125"/>
              </p:custDataLst>
            </p:nvPr>
          </p:nvSpPr>
          <p:spPr>
            <a:xfrm>
              <a:off x="6978650" y="3188583"/>
              <a:ext cx="107327" cy="195968"/>
            </a:xfrm>
            <a:custGeom>
              <a:avLst/>
              <a:gdLst/>
              <a:ahLst/>
              <a:cxnLst/>
              <a:rect l="0" t="0" r="0" b="0"/>
              <a:pathLst>
                <a:path w="107327" h="195968">
                  <a:moveTo>
                    <a:pt x="82550" y="5467"/>
                  </a:moveTo>
                  <a:lnTo>
                    <a:pt x="82550" y="5467"/>
                  </a:lnTo>
                  <a:lnTo>
                    <a:pt x="85920" y="2096"/>
                  </a:lnTo>
                  <a:lnTo>
                    <a:pt x="89457" y="441"/>
                  </a:lnTo>
                  <a:lnTo>
                    <a:pt x="91388" y="0"/>
                  </a:lnTo>
                  <a:lnTo>
                    <a:pt x="97298" y="5153"/>
                  </a:lnTo>
                  <a:lnTo>
                    <a:pt x="100847" y="9492"/>
                  </a:lnTo>
                  <a:lnTo>
                    <a:pt x="104794" y="21837"/>
                  </a:lnTo>
                  <a:lnTo>
                    <a:pt x="107326" y="56130"/>
                  </a:lnTo>
                  <a:lnTo>
                    <a:pt x="101024" y="86486"/>
                  </a:lnTo>
                  <a:lnTo>
                    <a:pt x="83476" y="117824"/>
                  </a:lnTo>
                  <a:lnTo>
                    <a:pt x="39170" y="162971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0" name="SMARTInkShape-3856"/>
            <p:cNvSpPr/>
            <p:nvPr>
              <p:custDataLst>
                <p:tags r:id="rId126"/>
              </p:custDataLst>
            </p:nvPr>
          </p:nvSpPr>
          <p:spPr>
            <a:xfrm>
              <a:off x="6938644" y="3226683"/>
              <a:ext cx="65407" cy="124020"/>
            </a:xfrm>
            <a:custGeom>
              <a:avLst/>
              <a:gdLst/>
              <a:ahLst/>
              <a:cxnLst/>
              <a:rect l="0" t="0" r="0" b="0"/>
              <a:pathLst>
                <a:path w="65407" h="124020">
                  <a:moveTo>
                    <a:pt x="65406" y="5467"/>
                  </a:moveTo>
                  <a:lnTo>
                    <a:pt x="65406" y="5467"/>
                  </a:lnTo>
                  <a:lnTo>
                    <a:pt x="65404" y="2096"/>
                  </a:lnTo>
                  <a:lnTo>
                    <a:pt x="64701" y="1103"/>
                  </a:lnTo>
                  <a:lnTo>
                    <a:pt x="63524" y="441"/>
                  </a:lnTo>
                  <a:lnTo>
                    <a:pt x="62035" y="0"/>
                  </a:lnTo>
                  <a:lnTo>
                    <a:pt x="60337" y="411"/>
                  </a:lnTo>
                  <a:lnTo>
                    <a:pt x="56567" y="2750"/>
                  </a:lnTo>
                  <a:lnTo>
                    <a:pt x="24433" y="37212"/>
                  </a:lnTo>
                  <a:lnTo>
                    <a:pt x="3967" y="75874"/>
                  </a:lnTo>
                  <a:lnTo>
                    <a:pt x="0" y="91792"/>
                  </a:lnTo>
                  <a:lnTo>
                    <a:pt x="1734" y="111243"/>
                  </a:lnTo>
                  <a:lnTo>
                    <a:pt x="4886" y="119036"/>
                  </a:lnTo>
                  <a:lnTo>
                    <a:pt x="8127" y="121396"/>
                  </a:lnTo>
                  <a:lnTo>
                    <a:pt x="17370" y="124019"/>
                  </a:lnTo>
                  <a:lnTo>
                    <a:pt x="26653" y="123303"/>
                  </a:lnTo>
                  <a:lnTo>
                    <a:pt x="44110" y="117094"/>
                  </a:lnTo>
                  <a:lnTo>
                    <a:pt x="46975" y="114457"/>
                  </a:lnTo>
                  <a:lnTo>
                    <a:pt x="50160" y="107765"/>
                  </a:lnTo>
                  <a:lnTo>
                    <a:pt x="49597" y="105415"/>
                  </a:lnTo>
                  <a:lnTo>
                    <a:pt x="47811" y="103849"/>
                  </a:lnTo>
                  <a:lnTo>
                    <a:pt x="15428" y="87002"/>
                  </a:lnTo>
                  <a:lnTo>
                    <a:pt x="8256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1" name="SMARTInkShape-3857"/>
            <p:cNvSpPr/>
            <p:nvPr>
              <p:custDataLst>
                <p:tags r:id="rId127"/>
              </p:custDataLst>
            </p:nvPr>
          </p:nvSpPr>
          <p:spPr>
            <a:xfrm>
              <a:off x="6837726" y="3219789"/>
              <a:ext cx="51370" cy="155573"/>
            </a:xfrm>
            <a:custGeom>
              <a:avLst/>
              <a:gdLst/>
              <a:ahLst/>
              <a:cxnLst/>
              <a:rect l="0" t="0" r="0" b="0"/>
              <a:pathLst>
                <a:path w="51370" h="155573">
                  <a:moveTo>
                    <a:pt x="7574" y="12361"/>
                  </a:moveTo>
                  <a:lnTo>
                    <a:pt x="7574" y="12361"/>
                  </a:lnTo>
                  <a:lnTo>
                    <a:pt x="7574" y="8990"/>
                  </a:lnTo>
                  <a:lnTo>
                    <a:pt x="9455" y="5454"/>
                  </a:lnTo>
                  <a:lnTo>
                    <a:pt x="10944" y="3523"/>
                  </a:lnTo>
                  <a:lnTo>
                    <a:pt x="16363" y="1377"/>
                  </a:lnTo>
                  <a:lnTo>
                    <a:pt x="34710" y="0"/>
                  </a:lnTo>
                  <a:lnTo>
                    <a:pt x="39071" y="1298"/>
                  </a:lnTo>
                  <a:lnTo>
                    <a:pt x="45796" y="6504"/>
                  </a:lnTo>
                  <a:lnTo>
                    <a:pt x="49256" y="13521"/>
                  </a:lnTo>
                  <a:lnTo>
                    <a:pt x="50178" y="17367"/>
                  </a:lnTo>
                  <a:lnTo>
                    <a:pt x="47441" y="27286"/>
                  </a:lnTo>
                  <a:lnTo>
                    <a:pt x="40815" y="38044"/>
                  </a:lnTo>
                  <a:lnTo>
                    <a:pt x="17287" y="59341"/>
                  </a:lnTo>
                  <a:lnTo>
                    <a:pt x="11471" y="62029"/>
                  </a:lnTo>
                  <a:lnTo>
                    <a:pt x="11583" y="62406"/>
                  </a:lnTo>
                  <a:lnTo>
                    <a:pt x="13588" y="62826"/>
                  </a:lnTo>
                  <a:lnTo>
                    <a:pt x="29027" y="63837"/>
                  </a:lnTo>
                  <a:lnTo>
                    <a:pt x="44570" y="71995"/>
                  </a:lnTo>
                  <a:lnTo>
                    <a:pt x="47055" y="75401"/>
                  </a:lnTo>
                  <a:lnTo>
                    <a:pt x="49816" y="84828"/>
                  </a:lnTo>
                  <a:lnTo>
                    <a:pt x="51369" y="105407"/>
                  </a:lnTo>
                  <a:lnTo>
                    <a:pt x="44207" y="121213"/>
                  </a:lnTo>
                  <a:lnTo>
                    <a:pt x="23355" y="147614"/>
                  </a:lnTo>
                  <a:lnTo>
                    <a:pt x="14353" y="153612"/>
                  </a:lnTo>
                  <a:lnTo>
                    <a:pt x="9976" y="155212"/>
                  </a:lnTo>
                  <a:lnTo>
                    <a:pt x="6353" y="155572"/>
                  </a:lnTo>
                  <a:lnTo>
                    <a:pt x="447" y="154092"/>
                  </a:lnTo>
                  <a:lnTo>
                    <a:pt x="0" y="151297"/>
                  </a:lnTo>
                  <a:lnTo>
                    <a:pt x="7574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2" name="SMARTInkShape-3858"/>
            <p:cNvSpPr/>
            <p:nvPr>
              <p:custDataLst>
                <p:tags r:id="rId128"/>
              </p:custDataLst>
            </p:nvPr>
          </p:nvSpPr>
          <p:spPr>
            <a:xfrm>
              <a:off x="6743700" y="3302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3" name="SMARTInkShape-3859"/>
            <p:cNvSpPr/>
            <p:nvPr>
              <p:custDataLst>
                <p:tags r:id="rId129"/>
              </p:custDataLst>
            </p:nvPr>
          </p:nvSpPr>
          <p:spPr>
            <a:xfrm>
              <a:off x="6618394" y="3238500"/>
              <a:ext cx="86634" cy="125236"/>
            </a:xfrm>
            <a:custGeom>
              <a:avLst/>
              <a:gdLst/>
              <a:ahLst/>
              <a:cxnLst/>
              <a:rect l="0" t="0" r="0" b="0"/>
              <a:pathLst>
                <a:path w="86634" h="125236">
                  <a:moveTo>
                    <a:pt x="68156" y="0"/>
                  </a:moveTo>
                  <a:lnTo>
                    <a:pt x="68156" y="0"/>
                  </a:lnTo>
                  <a:lnTo>
                    <a:pt x="59317" y="0"/>
                  </a:lnTo>
                  <a:lnTo>
                    <a:pt x="55290" y="1881"/>
                  </a:lnTo>
                  <a:lnTo>
                    <a:pt x="28420" y="27136"/>
                  </a:lnTo>
                  <a:lnTo>
                    <a:pt x="10108" y="56212"/>
                  </a:lnTo>
                  <a:lnTo>
                    <a:pt x="846" y="87251"/>
                  </a:lnTo>
                  <a:lnTo>
                    <a:pt x="0" y="94151"/>
                  </a:lnTo>
                  <a:lnTo>
                    <a:pt x="2822" y="105580"/>
                  </a:lnTo>
                  <a:lnTo>
                    <a:pt x="8779" y="114658"/>
                  </a:lnTo>
                  <a:lnTo>
                    <a:pt x="16130" y="121044"/>
                  </a:lnTo>
                  <a:lnTo>
                    <a:pt x="27865" y="124353"/>
                  </a:lnTo>
                  <a:lnTo>
                    <a:pt x="34945" y="125235"/>
                  </a:lnTo>
                  <a:lnTo>
                    <a:pt x="46574" y="122453"/>
                  </a:lnTo>
                  <a:lnTo>
                    <a:pt x="62938" y="111071"/>
                  </a:lnTo>
                  <a:lnTo>
                    <a:pt x="73598" y="100165"/>
                  </a:lnTo>
                  <a:lnTo>
                    <a:pt x="80688" y="88262"/>
                  </a:lnTo>
                  <a:lnTo>
                    <a:pt x="85918" y="53941"/>
                  </a:lnTo>
                  <a:lnTo>
                    <a:pt x="86633" y="36438"/>
                  </a:lnTo>
                  <a:lnTo>
                    <a:pt x="84708" y="29231"/>
                  </a:lnTo>
                  <a:lnTo>
                    <a:pt x="76923" y="17460"/>
                  </a:lnTo>
                  <a:lnTo>
                    <a:pt x="68289" y="11287"/>
                  </a:lnTo>
                  <a:lnTo>
                    <a:pt x="5545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4" name="SMARTInkShape-3860"/>
            <p:cNvSpPr/>
            <p:nvPr>
              <p:custDataLst>
                <p:tags r:id="rId130"/>
              </p:custDataLst>
            </p:nvPr>
          </p:nvSpPr>
          <p:spPr>
            <a:xfrm>
              <a:off x="6432550" y="33020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25334" y="257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5" name="SMARTInkShape-3861"/>
            <p:cNvSpPr/>
            <p:nvPr>
              <p:custDataLst>
                <p:tags r:id="rId131"/>
              </p:custDataLst>
            </p:nvPr>
          </p:nvSpPr>
          <p:spPr>
            <a:xfrm>
              <a:off x="6372029" y="3225800"/>
              <a:ext cx="9722" cy="139701"/>
            </a:xfrm>
            <a:custGeom>
              <a:avLst/>
              <a:gdLst/>
              <a:ahLst/>
              <a:cxnLst/>
              <a:rect l="0" t="0" r="0" b="0"/>
              <a:pathLst>
                <a:path w="9722" h="1397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275" y="24419"/>
                  </a:lnTo>
                  <a:lnTo>
                    <a:pt x="8121" y="68954"/>
                  </a:lnTo>
                  <a:lnTo>
                    <a:pt x="9512" y="111359"/>
                  </a:lnTo>
                  <a:lnTo>
                    <a:pt x="972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6" name="SMARTInkShape-3862"/>
            <p:cNvSpPr/>
            <p:nvPr>
              <p:custDataLst>
                <p:tags r:id="rId132"/>
              </p:custDataLst>
            </p:nvPr>
          </p:nvSpPr>
          <p:spPr>
            <a:xfrm>
              <a:off x="6214711" y="3194311"/>
              <a:ext cx="71790" cy="183890"/>
            </a:xfrm>
            <a:custGeom>
              <a:avLst/>
              <a:gdLst/>
              <a:ahLst/>
              <a:cxnLst/>
              <a:rect l="0" t="0" r="0" b="0"/>
              <a:pathLst>
                <a:path w="71790" h="183890">
                  <a:moveTo>
                    <a:pt x="71789" y="6089"/>
                  </a:moveTo>
                  <a:lnTo>
                    <a:pt x="71789" y="6089"/>
                  </a:lnTo>
                  <a:lnTo>
                    <a:pt x="71789" y="622"/>
                  </a:lnTo>
                  <a:lnTo>
                    <a:pt x="65048" y="0"/>
                  </a:lnTo>
                  <a:lnTo>
                    <a:pt x="54113" y="3188"/>
                  </a:lnTo>
                  <a:lnTo>
                    <a:pt x="38565" y="15343"/>
                  </a:lnTo>
                  <a:lnTo>
                    <a:pt x="23923" y="39091"/>
                  </a:lnTo>
                  <a:lnTo>
                    <a:pt x="7039" y="83790"/>
                  </a:lnTo>
                  <a:lnTo>
                    <a:pt x="0" y="119423"/>
                  </a:lnTo>
                  <a:lnTo>
                    <a:pt x="2462" y="147776"/>
                  </a:lnTo>
                  <a:lnTo>
                    <a:pt x="8286" y="162900"/>
                  </a:lnTo>
                  <a:lnTo>
                    <a:pt x="19341" y="172914"/>
                  </a:lnTo>
                  <a:lnTo>
                    <a:pt x="40039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7" name="SMARTInkShape-3863"/>
            <p:cNvSpPr/>
            <p:nvPr>
              <p:custDataLst>
                <p:tags r:id="rId133"/>
              </p:custDataLst>
            </p:nvPr>
          </p:nvSpPr>
          <p:spPr>
            <a:xfrm>
              <a:off x="6088775" y="3207273"/>
              <a:ext cx="63493" cy="141767"/>
            </a:xfrm>
            <a:custGeom>
              <a:avLst/>
              <a:gdLst/>
              <a:ahLst/>
              <a:cxnLst/>
              <a:rect l="0" t="0" r="0" b="0"/>
              <a:pathLst>
                <a:path w="63493" h="141767">
                  <a:moveTo>
                    <a:pt x="58025" y="12177"/>
                  </a:moveTo>
                  <a:lnTo>
                    <a:pt x="58025" y="12177"/>
                  </a:lnTo>
                  <a:lnTo>
                    <a:pt x="63492" y="1242"/>
                  </a:lnTo>
                  <a:lnTo>
                    <a:pt x="62376" y="654"/>
                  </a:lnTo>
                  <a:lnTo>
                    <a:pt x="57372" y="0"/>
                  </a:lnTo>
                  <a:lnTo>
                    <a:pt x="50444" y="3472"/>
                  </a:lnTo>
                  <a:lnTo>
                    <a:pt x="27756" y="23941"/>
                  </a:lnTo>
                  <a:lnTo>
                    <a:pt x="17996" y="40924"/>
                  </a:lnTo>
                  <a:lnTo>
                    <a:pt x="2611" y="80571"/>
                  </a:lnTo>
                  <a:lnTo>
                    <a:pt x="0" y="99489"/>
                  </a:lnTo>
                  <a:lnTo>
                    <a:pt x="4073" y="131259"/>
                  </a:lnTo>
                  <a:lnTo>
                    <a:pt x="6535" y="136015"/>
                  </a:lnTo>
                  <a:lnTo>
                    <a:pt x="9587" y="139186"/>
                  </a:lnTo>
                  <a:lnTo>
                    <a:pt x="13034" y="141299"/>
                  </a:lnTo>
                  <a:lnTo>
                    <a:pt x="22507" y="141766"/>
                  </a:lnTo>
                  <a:lnTo>
                    <a:pt x="33067" y="138917"/>
                  </a:lnTo>
                  <a:lnTo>
                    <a:pt x="55688" y="121652"/>
                  </a:lnTo>
                  <a:lnTo>
                    <a:pt x="60514" y="115395"/>
                  </a:lnTo>
                  <a:lnTo>
                    <a:pt x="61801" y="112739"/>
                  </a:lnTo>
                  <a:lnTo>
                    <a:pt x="61248" y="110263"/>
                  </a:lnTo>
                  <a:lnTo>
                    <a:pt x="56870" y="105630"/>
                  </a:lnTo>
                  <a:lnTo>
                    <a:pt x="39730" y="102426"/>
                  </a:lnTo>
                  <a:lnTo>
                    <a:pt x="875" y="10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8" name="SMARTInkShape-3864"/>
            <p:cNvSpPr/>
            <p:nvPr>
              <p:custDataLst>
                <p:tags r:id="rId134"/>
              </p:custDataLst>
            </p:nvPr>
          </p:nvSpPr>
          <p:spPr>
            <a:xfrm>
              <a:off x="5994398" y="3210204"/>
              <a:ext cx="52248" cy="158459"/>
            </a:xfrm>
            <a:custGeom>
              <a:avLst/>
              <a:gdLst/>
              <a:ahLst/>
              <a:cxnLst/>
              <a:rect l="0" t="0" r="0" b="0"/>
              <a:pathLst>
                <a:path w="52248" h="158459">
                  <a:moveTo>
                    <a:pt x="2" y="15596"/>
                  </a:moveTo>
                  <a:lnTo>
                    <a:pt x="2" y="15596"/>
                  </a:lnTo>
                  <a:lnTo>
                    <a:pt x="0" y="12225"/>
                  </a:lnTo>
                  <a:lnTo>
                    <a:pt x="3765" y="8689"/>
                  </a:lnTo>
                  <a:lnTo>
                    <a:pt x="17678" y="669"/>
                  </a:lnTo>
                  <a:lnTo>
                    <a:pt x="21663" y="0"/>
                  </a:lnTo>
                  <a:lnTo>
                    <a:pt x="29856" y="1139"/>
                  </a:lnTo>
                  <a:lnTo>
                    <a:pt x="36319" y="5878"/>
                  </a:lnTo>
                  <a:lnTo>
                    <a:pt x="39029" y="9117"/>
                  </a:lnTo>
                  <a:lnTo>
                    <a:pt x="42042" y="20242"/>
                  </a:lnTo>
                  <a:lnTo>
                    <a:pt x="42845" y="27160"/>
                  </a:lnTo>
                  <a:lnTo>
                    <a:pt x="39976" y="40491"/>
                  </a:lnTo>
                  <a:lnTo>
                    <a:pt x="30426" y="58015"/>
                  </a:lnTo>
                  <a:lnTo>
                    <a:pt x="18659" y="70262"/>
                  </a:lnTo>
                  <a:lnTo>
                    <a:pt x="11822" y="75876"/>
                  </a:lnTo>
                  <a:lnTo>
                    <a:pt x="7073" y="84046"/>
                  </a:lnTo>
                  <a:lnTo>
                    <a:pt x="24092" y="79856"/>
                  </a:lnTo>
                  <a:lnTo>
                    <a:pt x="33992" y="83197"/>
                  </a:lnTo>
                  <a:lnTo>
                    <a:pt x="44037" y="89385"/>
                  </a:lnTo>
                  <a:lnTo>
                    <a:pt x="50853" y="96839"/>
                  </a:lnTo>
                  <a:lnTo>
                    <a:pt x="52247" y="101508"/>
                  </a:lnTo>
                  <a:lnTo>
                    <a:pt x="51915" y="112340"/>
                  </a:lnTo>
                  <a:lnTo>
                    <a:pt x="47761" y="130339"/>
                  </a:lnTo>
                  <a:lnTo>
                    <a:pt x="35320" y="149077"/>
                  </a:lnTo>
                  <a:lnTo>
                    <a:pt x="26045" y="156060"/>
                  </a:lnTo>
                  <a:lnTo>
                    <a:pt x="21599" y="157922"/>
                  </a:lnTo>
                  <a:lnTo>
                    <a:pt x="17928" y="158458"/>
                  </a:lnTo>
                  <a:lnTo>
                    <a:pt x="11968" y="157171"/>
                  </a:lnTo>
                  <a:lnTo>
                    <a:pt x="10096" y="155136"/>
                  </a:lnTo>
                  <a:lnTo>
                    <a:pt x="6352" y="142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9" name="SMARTInkShape-3865"/>
            <p:cNvSpPr/>
            <p:nvPr>
              <p:custDataLst>
                <p:tags r:id="rId135"/>
              </p:custDataLst>
            </p:nvPr>
          </p:nvSpPr>
          <p:spPr>
            <a:xfrm>
              <a:off x="5912112" y="3309233"/>
              <a:ext cx="6089" cy="5468"/>
            </a:xfrm>
            <a:custGeom>
              <a:avLst/>
              <a:gdLst/>
              <a:ahLst/>
              <a:cxnLst/>
              <a:rect l="0" t="0" r="0" b="0"/>
              <a:pathLst>
                <a:path w="6089" h="5468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1"/>
                  </a:lnTo>
                  <a:lnTo>
                    <a:pt x="1062" y="35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0" name="SMARTInkShape-3866"/>
            <p:cNvSpPr/>
            <p:nvPr>
              <p:custDataLst>
                <p:tags r:id="rId136"/>
              </p:custDataLst>
            </p:nvPr>
          </p:nvSpPr>
          <p:spPr>
            <a:xfrm>
              <a:off x="5787346" y="3238761"/>
              <a:ext cx="77139" cy="140163"/>
            </a:xfrm>
            <a:custGeom>
              <a:avLst/>
              <a:gdLst/>
              <a:ahLst/>
              <a:cxnLst/>
              <a:rect l="0" t="0" r="0" b="0"/>
              <a:pathLst>
                <a:path w="77139" h="140163">
                  <a:moveTo>
                    <a:pt x="54654" y="6089"/>
                  </a:moveTo>
                  <a:lnTo>
                    <a:pt x="54654" y="6089"/>
                  </a:lnTo>
                  <a:lnTo>
                    <a:pt x="54652" y="622"/>
                  </a:lnTo>
                  <a:lnTo>
                    <a:pt x="53949" y="327"/>
                  </a:lnTo>
                  <a:lnTo>
                    <a:pt x="51283" y="0"/>
                  </a:lnTo>
                  <a:lnTo>
                    <a:pt x="42445" y="6559"/>
                  </a:lnTo>
                  <a:lnTo>
                    <a:pt x="22689" y="41176"/>
                  </a:lnTo>
                  <a:lnTo>
                    <a:pt x="5927" y="80832"/>
                  </a:lnTo>
                  <a:lnTo>
                    <a:pt x="0" y="108746"/>
                  </a:lnTo>
                  <a:lnTo>
                    <a:pt x="2376" y="122505"/>
                  </a:lnTo>
                  <a:lnTo>
                    <a:pt x="8136" y="132618"/>
                  </a:lnTo>
                  <a:lnTo>
                    <a:pt x="15399" y="139465"/>
                  </a:lnTo>
                  <a:lnTo>
                    <a:pt x="20723" y="140162"/>
                  </a:lnTo>
                  <a:lnTo>
                    <a:pt x="34164" y="137174"/>
                  </a:lnTo>
                  <a:lnTo>
                    <a:pt x="47663" y="127378"/>
                  </a:lnTo>
                  <a:lnTo>
                    <a:pt x="60013" y="112912"/>
                  </a:lnTo>
                  <a:lnTo>
                    <a:pt x="73489" y="84934"/>
                  </a:lnTo>
                  <a:lnTo>
                    <a:pt x="77138" y="64650"/>
                  </a:lnTo>
                  <a:lnTo>
                    <a:pt x="74995" y="45757"/>
                  </a:lnTo>
                  <a:lnTo>
                    <a:pt x="69338" y="30774"/>
                  </a:lnTo>
                  <a:lnTo>
                    <a:pt x="65855" y="26779"/>
                  </a:lnTo>
                  <a:lnTo>
                    <a:pt x="58220" y="22340"/>
                  </a:lnTo>
                  <a:lnTo>
                    <a:pt x="50124" y="20368"/>
                  </a:lnTo>
                  <a:lnTo>
                    <a:pt x="46696" y="21252"/>
                  </a:lnTo>
                  <a:lnTo>
                    <a:pt x="35604" y="3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72" name="SMARTInkShape-3867"/>
          <p:cNvSpPr/>
          <p:nvPr>
            <p:custDataLst>
              <p:tags r:id="rId5"/>
            </p:custDataLst>
          </p:nvPr>
        </p:nvSpPr>
        <p:spPr>
          <a:xfrm>
            <a:off x="5613400" y="3073732"/>
            <a:ext cx="1193801" cy="564008"/>
          </a:xfrm>
          <a:custGeom>
            <a:avLst/>
            <a:gdLst/>
            <a:ahLst/>
            <a:cxnLst/>
            <a:rect l="0" t="0" r="0" b="0"/>
            <a:pathLst>
              <a:path w="1193801" h="564008">
                <a:moveTo>
                  <a:pt x="0" y="412418"/>
                </a:moveTo>
                <a:lnTo>
                  <a:pt x="0" y="412418"/>
                </a:lnTo>
                <a:lnTo>
                  <a:pt x="3371" y="449046"/>
                </a:lnTo>
                <a:lnTo>
                  <a:pt x="16606" y="491567"/>
                </a:lnTo>
                <a:lnTo>
                  <a:pt x="38871" y="536238"/>
                </a:lnTo>
                <a:lnTo>
                  <a:pt x="51143" y="552821"/>
                </a:lnTo>
                <a:lnTo>
                  <a:pt x="63652" y="562543"/>
                </a:lnTo>
                <a:lnTo>
                  <a:pt x="69951" y="564007"/>
                </a:lnTo>
                <a:lnTo>
                  <a:pt x="82595" y="561871"/>
                </a:lnTo>
                <a:lnTo>
                  <a:pt x="87519" y="556503"/>
                </a:lnTo>
                <a:lnTo>
                  <a:pt x="94871" y="539250"/>
                </a:lnTo>
                <a:lnTo>
                  <a:pt x="96235" y="495624"/>
                </a:lnTo>
                <a:lnTo>
                  <a:pt x="93807" y="453161"/>
                </a:lnTo>
                <a:lnTo>
                  <a:pt x="92171" y="428997"/>
                </a:lnTo>
                <a:lnTo>
                  <a:pt x="90375" y="400893"/>
                </a:lnTo>
                <a:lnTo>
                  <a:pt x="88473" y="370162"/>
                </a:lnTo>
                <a:lnTo>
                  <a:pt x="86499" y="337681"/>
                </a:lnTo>
                <a:lnTo>
                  <a:pt x="85182" y="306854"/>
                </a:lnTo>
                <a:lnTo>
                  <a:pt x="84305" y="277131"/>
                </a:lnTo>
                <a:lnTo>
                  <a:pt x="83720" y="248144"/>
                </a:lnTo>
                <a:lnTo>
                  <a:pt x="84035" y="221763"/>
                </a:lnTo>
                <a:lnTo>
                  <a:pt x="84951" y="197120"/>
                </a:lnTo>
                <a:lnTo>
                  <a:pt x="86440" y="155158"/>
                </a:lnTo>
                <a:lnTo>
                  <a:pt x="82605" y="117079"/>
                </a:lnTo>
                <a:lnTo>
                  <a:pt x="70237" y="79944"/>
                </a:lnTo>
                <a:lnTo>
                  <a:pt x="70109" y="79997"/>
                </a:lnTo>
                <a:lnTo>
                  <a:pt x="70022" y="80737"/>
                </a:lnTo>
                <a:lnTo>
                  <a:pt x="70670" y="81231"/>
                </a:lnTo>
                <a:lnTo>
                  <a:pt x="75332" y="82088"/>
                </a:lnTo>
                <a:lnTo>
                  <a:pt x="106009" y="78836"/>
                </a:lnTo>
                <a:lnTo>
                  <a:pt x="146651" y="70005"/>
                </a:lnTo>
                <a:lnTo>
                  <a:pt x="194059" y="60562"/>
                </a:lnTo>
                <a:lnTo>
                  <a:pt x="222506" y="55081"/>
                </a:lnTo>
                <a:lnTo>
                  <a:pt x="255582" y="50721"/>
                </a:lnTo>
                <a:lnTo>
                  <a:pt x="291743" y="47109"/>
                </a:lnTo>
                <a:lnTo>
                  <a:pt x="329962" y="43995"/>
                </a:lnTo>
                <a:lnTo>
                  <a:pt x="373786" y="39803"/>
                </a:lnTo>
                <a:lnTo>
                  <a:pt x="421346" y="34891"/>
                </a:lnTo>
                <a:lnTo>
                  <a:pt x="471398" y="29500"/>
                </a:lnTo>
                <a:lnTo>
                  <a:pt x="520993" y="24495"/>
                </a:lnTo>
                <a:lnTo>
                  <a:pt x="570284" y="19747"/>
                </a:lnTo>
                <a:lnTo>
                  <a:pt x="619373" y="15170"/>
                </a:lnTo>
                <a:lnTo>
                  <a:pt x="664799" y="12120"/>
                </a:lnTo>
                <a:lnTo>
                  <a:pt x="707782" y="10086"/>
                </a:lnTo>
                <a:lnTo>
                  <a:pt x="749140" y="8730"/>
                </a:lnTo>
                <a:lnTo>
                  <a:pt x="789409" y="7120"/>
                </a:lnTo>
                <a:lnTo>
                  <a:pt x="828956" y="5342"/>
                </a:lnTo>
                <a:lnTo>
                  <a:pt x="868021" y="3451"/>
                </a:lnTo>
                <a:lnTo>
                  <a:pt x="906058" y="2190"/>
                </a:lnTo>
                <a:lnTo>
                  <a:pt x="943411" y="1349"/>
                </a:lnTo>
                <a:lnTo>
                  <a:pt x="980308" y="789"/>
                </a:lnTo>
                <a:lnTo>
                  <a:pt x="1014782" y="415"/>
                </a:lnTo>
                <a:lnTo>
                  <a:pt x="1047644" y="166"/>
                </a:lnTo>
                <a:lnTo>
                  <a:pt x="1079429" y="0"/>
                </a:lnTo>
                <a:lnTo>
                  <a:pt x="1106264" y="1301"/>
                </a:lnTo>
                <a:lnTo>
                  <a:pt x="1151131" y="6509"/>
                </a:lnTo>
                <a:lnTo>
                  <a:pt x="1193800" y="123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83" name="SMARTInkShape-Group663"/>
          <p:cNvGrpSpPr/>
          <p:nvPr/>
        </p:nvGrpSpPr>
        <p:grpSpPr>
          <a:xfrm>
            <a:off x="11294161" y="4357684"/>
            <a:ext cx="715001" cy="615182"/>
            <a:chOff x="11294161" y="4357684"/>
            <a:chExt cx="715001" cy="615182"/>
          </a:xfrm>
        </p:grpSpPr>
        <p:sp>
          <p:nvSpPr>
            <p:cNvPr id="19673" name="SMARTInkShape-3868"/>
            <p:cNvSpPr/>
            <p:nvPr>
              <p:custDataLst>
                <p:tags r:id="rId110"/>
              </p:custDataLst>
            </p:nvPr>
          </p:nvSpPr>
          <p:spPr>
            <a:xfrm>
              <a:off x="11294161" y="4357684"/>
              <a:ext cx="700990" cy="615182"/>
            </a:xfrm>
            <a:custGeom>
              <a:avLst/>
              <a:gdLst/>
              <a:ahLst/>
              <a:cxnLst/>
              <a:rect l="0" t="0" r="0" b="0"/>
              <a:pathLst>
                <a:path w="700990" h="615182">
                  <a:moveTo>
                    <a:pt x="8839" y="506416"/>
                  </a:moveTo>
                  <a:lnTo>
                    <a:pt x="8839" y="506416"/>
                  </a:lnTo>
                  <a:lnTo>
                    <a:pt x="5468" y="506416"/>
                  </a:lnTo>
                  <a:lnTo>
                    <a:pt x="1932" y="513942"/>
                  </a:lnTo>
                  <a:lnTo>
                    <a:pt x="0" y="519900"/>
                  </a:lnTo>
                  <a:lnTo>
                    <a:pt x="655" y="541769"/>
                  </a:lnTo>
                  <a:lnTo>
                    <a:pt x="11037" y="587839"/>
                  </a:lnTo>
                  <a:lnTo>
                    <a:pt x="22835" y="612498"/>
                  </a:lnTo>
                  <a:lnTo>
                    <a:pt x="24519" y="614531"/>
                  </a:lnTo>
                  <a:lnTo>
                    <a:pt x="25642" y="615181"/>
                  </a:lnTo>
                  <a:lnTo>
                    <a:pt x="26391" y="614909"/>
                  </a:lnTo>
                  <a:lnTo>
                    <a:pt x="34599" y="579282"/>
                  </a:lnTo>
                  <a:lnTo>
                    <a:pt x="39339" y="547268"/>
                  </a:lnTo>
                  <a:lnTo>
                    <a:pt x="46148" y="502465"/>
                  </a:lnTo>
                  <a:lnTo>
                    <a:pt x="49940" y="473443"/>
                  </a:lnTo>
                  <a:lnTo>
                    <a:pt x="53877" y="440689"/>
                  </a:lnTo>
                  <a:lnTo>
                    <a:pt x="57914" y="405449"/>
                  </a:lnTo>
                  <a:lnTo>
                    <a:pt x="61311" y="367138"/>
                  </a:lnTo>
                  <a:lnTo>
                    <a:pt x="64281" y="326780"/>
                  </a:lnTo>
                  <a:lnTo>
                    <a:pt x="66966" y="285059"/>
                  </a:lnTo>
                  <a:lnTo>
                    <a:pt x="68052" y="248072"/>
                  </a:lnTo>
                  <a:lnTo>
                    <a:pt x="68070" y="214243"/>
                  </a:lnTo>
                  <a:lnTo>
                    <a:pt x="67377" y="182518"/>
                  </a:lnTo>
                  <a:lnTo>
                    <a:pt x="66208" y="156428"/>
                  </a:lnTo>
                  <a:lnTo>
                    <a:pt x="63029" y="114269"/>
                  </a:lnTo>
                  <a:lnTo>
                    <a:pt x="55945" y="67945"/>
                  </a:lnTo>
                  <a:lnTo>
                    <a:pt x="53370" y="50218"/>
                  </a:lnTo>
                  <a:lnTo>
                    <a:pt x="46948" y="36531"/>
                  </a:lnTo>
                  <a:lnTo>
                    <a:pt x="65892" y="33146"/>
                  </a:lnTo>
                  <a:lnTo>
                    <a:pt x="101865" y="24307"/>
                  </a:lnTo>
                  <a:lnTo>
                    <a:pt x="141671" y="16743"/>
                  </a:lnTo>
                  <a:lnTo>
                    <a:pt x="165126" y="12751"/>
                  </a:lnTo>
                  <a:lnTo>
                    <a:pt x="193464" y="9384"/>
                  </a:lnTo>
                  <a:lnTo>
                    <a:pt x="225058" y="6433"/>
                  </a:lnTo>
                  <a:lnTo>
                    <a:pt x="258818" y="3761"/>
                  </a:lnTo>
                  <a:lnTo>
                    <a:pt x="297552" y="1979"/>
                  </a:lnTo>
                  <a:lnTo>
                    <a:pt x="339604" y="791"/>
                  </a:lnTo>
                  <a:lnTo>
                    <a:pt x="383865" y="0"/>
                  </a:lnTo>
                  <a:lnTo>
                    <a:pt x="428896" y="177"/>
                  </a:lnTo>
                  <a:lnTo>
                    <a:pt x="474437" y="1001"/>
                  </a:lnTo>
                  <a:lnTo>
                    <a:pt x="520321" y="2256"/>
                  </a:lnTo>
                  <a:lnTo>
                    <a:pt x="560789" y="3799"/>
                  </a:lnTo>
                  <a:lnTo>
                    <a:pt x="597644" y="5532"/>
                  </a:lnTo>
                  <a:lnTo>
                    <a:pt x="632092" y="7393"/>
                  </a:lnTo>
                  <a:lnTo>
                    <a:pt x="700989" y="11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4" name="SMARTInkShape-3869"/>
            <p:cNvSpPr/>
            <p:nvPr>
              <p:custDataLst>
                <p:tags r:id="rId111"/>
              </p:custDataLst>
            </p:nvPr>
          </p:nvSpPr>
          <p:spPr>
            <a:xfrm>
              <a:off x="11620867" y="4818734"/>
              <a:ext cx="104777" cy="121567"/>
            </a:xfrm>
            <a:custGeom>
              <a:avLst/>
              <a:gdLst/>
              <a:ahLst/>
              <a:cxnLst/>
              <a:rect l="0" t="0" r="0" b="0"/>
              <a:pathLst>
                <a:path w="104777" h="121567">
                  <a:moveTo>
                    <a:pt x="18683" y="32666"/>
                  </a:moveTo>
                  <a:lnTo>
                    <a:pt x="18683" y="32666"/>
                  </a:lnTo>
                  <a:lnTo>
                    <a:pt x="18683" y="27199"/>
                  </a:lnTo>
                  <a:lnTo>
                    <a:pt x="22053" y="29948"/>
                  </a:lnTo>
                  <a:lnTo>
                    <a:pt x="22340" y="32265"/>
                  </a:lnTo>
                  <a:lnTo>
                    <a:pt x="10029" y="74658"/>
                  </a:lnTo>
                  <a:lnTo>
                    <a:pt x="2420" y="94844"/>
                  </a:lnTo>
                  <a:lnTo>
                    <a:pt x="1489" y="95990"/>
                  </a:lnTo>
                  <a:lnTo>
                    <a:pt x="870" y="96049"/>
                  </a:lnTo>
                  <a:lnTo>
                    <a:pt x="183" y="92350"/>
                  </a:lnTo>
                  <a:lnTo>
                    <a:pt x="0" y="89389"/>
                  </a:lnTo>
                  <a:lnTo>
                    <a:pt x="9856" y="68366"/>
                  </a:lnTo>
                  <a:lnTo>
                    <a:pt x="39665" y="26311"/>
                  </a:lnTo>
                  <a:lnTo>
                    <a:pt x="66292" y="601"/>
                  </a:lnTo>
                  <a:lnTo>
                    <a:pt x="73705" y="0"/>
                  </a:lnTo>
                  <a:lnTo>
                    <a:pt x="80765" y="3127"/>
                  </a:lnTo>
                  <a:lnTo>
                    <a:pt x="87587" y="8740"/>
                  </a:lnTo>
                  <a:lnTo>
                    <a:pt x="97050" y="24384"/>
                  </a:lnTo>
                  <a:lnTo>
                    <a:pt x="104461" y="53025"/>
                  </a:lnTo>
                  <a:lnTo>
                    <a:pt x="104776" y="80090"/>
                  </a:lnTo>
                  <a:lnTo>
                    <a:pt x="94883" y="121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5" name="SMARTInkShape-3870"/>
            <p:cNvSpPr/>
            <p:nvPr>
              <p:custDataLst>
                <p:tags r:id="rId112"/>
              </p:custDataLst>
            </p:nvPr>
          </p:nvSpPr>
          <p:spPr>
            <a:xfrm>
              <a:off x="11490430" y="4736671"/>
              <a:ext cx="339621" cy="25830"/>
            </a:xfrm>
            <a:custGeom>
              <a:avLst/>
              <a:gdLst/>
              <a:ahLst/>
              <a:cxnLst/>
              <a:rect l="0" t="0" r="0" b="0"/>
              <a:pathLst>
                <a:path w="339621" h="25830">
                  <a:moveTo>
                    <a:pt x="9420" y="25829"/>
                  </a:moveTo>
                  <a:lnTo>
                    <a:pt x="9420" y="25829"/>
                  </a:lnTo>
                  <a:lnTo>
                    <a:pt x="0" y="25829"/>
                  </a:lnTo>
                  <a:lnTo>
                    <a:pt x="45118" y="23712"/>
                  </a:lnTo>
                  <a:lnTo>
                    <a:pt x="76258" y="20184"/>
                  </a:lnTo>
                  <a:lnTo>
                    <a:pt x="113244" y="15716"/>
                  </a:lnTo>
                  <a:lnTo>
                    <a:pt x="147077" y="11325"/>
                  </a:lnTo>
                  <a:lnTo>
                    <a:pt x="178802" y="6988"/>
                  </a:lnTo>
                  <a:lnTo>
                    <a:pt x="209126" y="2685"/>
                  </a:lnTo>
                  <a:lnTo>
                    <a:pt x="234985" y="522"/>
                  </a:lnTo>
                  <a:lnTo>
                    <a:pt x="278769" y="0"/>
                  </a:lnTo>
                  <a:lnTo>
                    <a:pt x="325404" y="345"/>
                  </a:lnTo>
                  <a:lnTo>
                    <a:pt x="339620" y="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6" name="SMARTInkShape-3871"/>
            <p:cNvSpPr/>
            <p:nvPr>
              <p:custDataLst>
                <p:tags r:id="rId113"/>
              </p:custDataLst>
            </p:nvPr>
          </p:nvSpPr>
          <p:spPr>
            <a:xfrm>
              <a:off x="11906250" y="4451350"/>
              <a:ext cx="102912" cy="177801"/>
            </a:xfrm>
            <a:custGeom>
              <a:avLst/>
              <a:gdLst/>
              <a:ahLst/>
              <a:cxnLst/>
              <a:rect l="0" t="0" r="0" b="0"/>
              <a:pathLst>
                <a:path w="102912" h="177801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89457" y="1882"/>
                  </a:lnTo>
                  <a:lnTo>
                    <a:pt x="94087" y="6479"/>
                  </a:lnTo>
                  <a:lnTo>
                    <a:pt x="100847" y="15580"/>
                  </a:lnTo>
                  <a:lnTo>
                    <a:pt x="102911" y="30443"/>
                  </a:lnTo>
                  <a:lnTo>
                    <a:pt x="95117" y="75471"/>
                  </a:lnTo>
                  <a:lnTo>
                    <a:pt x="70554" y="121081"/>
                  </a:lnTo>
                  <a:lnTo>
                    <a:pt x="50304" y="147746"/>
                  </a:lnTo>
                  <a:lnTo>
                    <a:pt x="20417" y="16823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7" name="SMARTInkShape-3872"/>
            <p:cNvSpPr/>
            <p:nvPr>
              <p:custDataLst>
                <p:tags r:id="rId114"/>
              </p:custDataLst>
            </p:nvPr>
          </p:nvSpPr>
          <p:spPr>
            <a:xfrm>
              <a:off x="11825923" y="4480138"/>
              <a:ext cx="124342" cy="211524"/>
            </a:xfrm>
            <a:custGeom>
              <a:avLst/>
              <a:gdLst/>
              <a:ahLst/>
              <a:cxnLst/>
              <a:rect l="0" t="0" r="0" b="0"/>
              <a:pathLst>
                <a:path w="124342" h="211524">
                  <a:moveTo>
                    <a:pt x="67627" y="72812"/>
                  </a:moveTo>
                  <a:lnTo>
                    <a:pt x="67627" y="72812"/>
                  </a:lnTo>
                  <a:lnTo>
                    <a:pt x="64257" y="72812"/>
                  </a:lnTo>
                  <a:lnTo>
                    <a:pt x="55418" y="82925"/>
                  </a:lnTo>
                  <a:lnTo>
                    <a:pt x="40495" y="111081"/>
                  </a:lnTo>
                  <a:lnTo>
                    <a:pt x="28139" y="149882"/>
                  </a:lnTo>
                  <a:lnTo>
                    <a:pt x="12541" y="191904"/>
                  </a:lnTo>
                  <a:lnTo>
                    <a:pt x="2778" y="209228"/>
                  </a:lnTo>
                  <a:lnTo>
                    <a:pt x="1110" y="211028"/>
                  </a:lnTo>
                  <a:lnTo>
                    <a:pt x="0" y="211523"/>
                  </a:lnTo>
                  <a:lnTo>
                    <a:pt x="646" y="206427"/>
                  </a:lnTo>
                  <a:lnTo>
                    <a:pt x="19583" y="162635"/>
                  </a:lnTo>
                  <a:lnTo>
                    <a:pt x="33810" y="131077"/>
                  </a:lnTo>
                  <a:lnTo>
                    <a:pt x="51421" y="95886"/>
                  </a:lnTo>
                  <a:lnTo>
                    <a:pt x="68889" y="61901"/>
                  </a:lnTo>
                  <a:lnTo>
                    <a:pt x="93484" y="16982"/>
                  </a:lnTo>
                  <a:lnTo>
                    <a:pt x="108452" y="2648"/>
                  </a:lnTo>
                  <a:lnTo>
                    <a:pt x="111776" y="636"/>
                  </a:lnTo>
                  <a:lnTo>
                    <a:pt x="114699" y="0"/>
                  </a:lnTo>
                  <a:lnTo>
                    <a:pt x="117352" y="282"/>
                  </a:lnTo>
                  <a:lnTo>
                    <a:pt x="119827" y="1175"/>
                  </a:lnTo>
                  <a:lnTo>
                    <a:pt x="121475" y="3888"/>
                  </a:lnTo>
                  <a:lnTo>
                    <a:pt x="123800" y="19229"/>
                  </a:lnTo>
                  <a:lnTo>
                    <a:pt x="124341" y="36062"/>
                  </a:lnTo>
                  <a:lnTo>
                    <a:pt x="114536" y="65373"/>
                  </a:lnTo>
                  <a:lnTo>
                    <a:pt x="98225" y="86287"/>
                  </a:lnTo>
                  <a:lnTo>
                    <a:pt x="74455" y="104584"/>
                  </a:lnTo>
                  <a:lnTo>
                    <a:pt x="64546" y="108099"/>
                  </a:lnTo>
                  <a:lnTo>
                    <a:pt x="61341" y="107627"/>
                  </a:lnTo>
                  <a:lnTo>
                    <a:pt x="59202" y="105900"/>
                  </a:lnTo>
                  <a:lnTo>
                    <a:pt x="54927" y="9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8" name="SMARTInkShape-3873"/>
            <p:cNvSpPr/>
            <p:nvPr>
              <p:custDataLst>
                <p:tags r:id="rId115"/>
              </p:custDataLst>
            </p:nvPr>
          </p:nvSpPr>
          <p:spPr>
            <a:xfrm>
              <a:off x="11791950" y="45529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10140" y="833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9" name="SMARTInkShape-3874"/>
            <p:cNvSpPr/>
            <p:nvPr>
              <p:custDataLst>
                <p:tags r:id="rId116"/>
              </p:custDataLst>
            </p:nvPr>
          </p:nvSpPr>
          <p:spPr>
            <a:xfrm>
              <a:off x="11751752" y="4502150"/>
              <a:ext cx="2099" cy="88901"/>
            </a:xfrm>
            <a:custGeom>
              <a:avLst/>
              <a:gdLst/>
              <a:ahLst/>
              <a:cxnLst/>
              <a:rect l="0" t="0" r="0" b="0"/>
              <a:pathLst>
                <a:path w="2099" h="88901">
                  <a:moveTo>
                    <a:pt x="2098" y="0"/>
                  </a:moveTo>
                  <a:lnTo>
                    <a:pt x="2098" y="0"/>
                  </a:lnTo>
                  <a:lnTo>
                    <a:pt x="0" y="44159"/>
                  </a:lnTo>
                  <a:lnTo>
                    <a:pt x="209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0" name="SMARTInkShape-3875"/>
            <p:cNvSpPr/>
            <p:nvPr>
              <p:custDataLst>
                <p:tags r:id="rId117"/>
              </p:custDataLst>
            </p:nvPr>
          </p:nvSpPr>
          <p:spPr>
            <a:xfrm>
              <a:off x="11654833" y="4447231"/>
              <a:ext cx="79968" cy="181920"/>
            </a:xfrm>
            <a:custGeom>
              <a:avLst/>
              <a:gdLst/>
              <a:ahLst/>
              <a:cxnLst/>
              <a:rect l="0" t="0" r="0" b="0"/>
              <a:pathLst>
                <a:path w="79968" h="181920">
                  <a:moveTo>
                    <a:pt x="79967" y="23169"/>
                  </a:moveTo>
                  <a:lnTo>
                    <a:pt x="79967" y="23169"/>
                  </a:lnTo>
                  <a:lnTo>
                    <a:pt x="79262" y="13030"/>
                  </a:lnTo>
                  <a:lnTo>
                    <a:pt x="76597" y="5492"/>
                  </a:lnTo>
                  <a:lnTo>
                    <a:pt x="74898" y="2918"/>
                  </a:lnTo>
                  <a:lnTo>
                    <a:pt x="71128" y="56"/>
                  </a:lnTo>
                  <a:lnTo>
                    <a:pt x="68430" y="0"/>
                  </a:lnTo>
                  <a:lnTo>
                    <a:pt x="61670" y="1818"/>
                  </a:lnTo>
                  <a:lnTo>
                    <a:pt x="49925" y="13550"/>
                  </a:lnTo>
                  <a:lnTo>
                    <a:pt x="24086" y="56439"/>
                  </a:lnTo>
                  <a:lnTo>
                    <a:pt x="6134" y="100924"/>
                  </a:lnTo>
                  <a:lnTo>
                    <a:pt x="0" y="131186"/>
                  </a:lnTo>
                  <a:lnTo>
                    <a:pt x="10117" y="181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1" name="SMARTInkShape-3876"/>
            <p:cNvSpPr/>
            <p:nvPr>
              <p:custDataLst>
                <p:tags r:id="rId118"/>
              </p:custDataLst>
            </p:nvPr>
          </p:nvSpPr>
          <p:spPr>
            <a:xfrm>
              <a:off x="11458619" y="4475168"/>
              <a:ext cx="122855" cy="281336"/>
            </a:xfrm>
            <a:custGeom>
              <a:avLst/>
              <a:gdLst/>
              <a:ahLst/>
              <a:cxnLst/>
              <a:rect l="0" t="0" r="0" b="0"/>
              <a:pathLst>
                <a:path w="122855" h="281336">
                  <a:moveTo>
                    <a:pt x="28531" y="77782"/>
                  </a:moveTo>
                  <a:lnTo>
                    <a:pt x="28531" y="77782"/>
                  </a:lnTo>
                  <a:lnTo>
                    <a:pt x="27826" y="118667"/>
                  </a:lnTo>
                  <a:lnTo>
                    <a:pt x="17546" y="158341"/>
                  </a:lnTo>
                  <a:lnTo>
                    <a:pt x="16170" y="197177"/>
                  </a:lnTo>
                  <a:lnTo>
                    <a:pt x="8967" y="240557"/>
                  </a:lnTo>
                  <a:lnTo>
                    <a:pt x="3358" y="281335"/>
                  </a:lnTo>
                  <a:lnTo>
                    <a:pt x="0" y="239991"/>
                  </a:lnTo>
                  <a:lnTo>
                    <a:pt x="3152" y="209848"/>
                  </a:lnTo>
                  <a:lnTo>
                    <a:pt x="9255" y="172931"/>
                  </a:lnTo>
                  <a:lnTo>
                    <a:pt x="16671" y="133006"/>
                  </a:lnTo>
                  <a:lnTo>
                    <a:pt x="25377" y="95270"/>
                  </a:lnTo>
                  <a:lnTo>
                    <a:pt x="40766" y="54898"/>
                  </a:lnTo>
                  <a:lnTo>
                    <a:pt x="54884" y="19378"/>
                  </a:lnTo>
                  <a:lnTo>
                    <a:pt x="63527" y="8786"/>
                  </a:lnTo>
                  <a:lnTo>
                    <a:pt x="74424" y="1726"/>
                  </a:lnTo>
                  <a:lnTo>
                    <a:pt x="86322" y="0"/>
                  </a:lnTo>
                  <a:lnTo>
                    <a:pt x="92458" y="527"/>
                  </a:lnTo>
                  <a:lnTo>
                    <a:pt x="103039" y="4876"/>
                  </a:lnTo>
                  <a:lnTo>
                    <a:pt x="107835" y="8011"/>
                  </a:lnTo>
                  <a:lnTo>
                    <a:pt x="121331" y="29279"/>
                  </a:lnTo>
                  <a:lnTo>
                    <a:pt x="122854" y="37686"/>
                  </a:lnTo>
                  <a:lnTo>
                    <a:pt x="120783" y="54552"/>
                  </a:lnTo>
                  <a:lnTo>
                    <a:pt x="111682" y="79914"/>
                  </a:lnTo>
                  <a:lnTo>
                    <a:pt x="93306" y="101932"/>
                  </a:lnTo>
                  <a:lnTo>
                    <a:pt x="78016" y="109682"/>
                  </a:lnTo>
                  <a:lnTo>
                    <a:pt x="48576" y="114657"/>
                  </a:lnTo>
                  <a:lnTo>
                    <a:pt x="37204" y="111575"/>
                  </a:lnTo>
                  <a:lnTo>
                    <a:pt x="28857" y="106206"/>
                  </a:lnTo>
                  <a:lnTo>
                    <a:pt x="22181" y="96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2" name="SMARTInkShape-3877"/>
            <p:cNvSpPr/>
            <p:nvPr>
              <p:custDataLst>
                <p:tags r:id="rId119"/>
              </p:custDataLst>
            </p:nvPr>
          </p:nvSpPr>
          <p:spPr>
            <a:xfrm>
              <a:off x="11480800" y="4565650"/>
              <a:ext cx="12003" cy="6351"/>
            </a:xfrm>
            <a:custGeom>
              <a:avLst/>
              <a:gdLst/>
              <a:ahLst/>
              <a:cxnLst/>
              <a:rect l="0" t="0" r="0" b="0"/>
              <a:pathLst>
                <a:path w="12003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61"/>
                  </a:lnTo>
                  <a:lnTo>
                    <a:pt x="10007" y="52"/>
                  </a:lnTo>
                  <a:lnTo>
                    <a:pt x="8446" y="22"/>
                  </a:lnTo>
                  <a:lnTo>
                    <a:pt x="8453" y="15"/>
                  </a:lnTo>
                  <a:lnTo>
                    <a:pt x="12002" y="2"/>
                  </a:lnTo>
                  <a:lnTo>
                    <a:pt x="6352" y="0"/>
                  </a:lnTo>
                  <a:lnTo>
                    <a:pt x="6350" y="3371"/>
                  </a:lnTo>
                  <a:lnTo>
                    <a:pt x="5645" y="4364"/>
                  </a:lnTo>
                  <a:lnTo>
                    <a:pt x="4469" y="5026"/>
                  </a:lnTo>
                  <a:lnTo>
                    <a:pt x="2" y="6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99" name="SMARTInkShape-Group664"/>
          <p:cNvGrpSpPr/>
          <p:nvPr/>
        </p:nvGrpSpPr>
        <p:grpSpPr>
          <a:xfrm>
            <a:off x="9826143" y="4326883"/>
            <a:ext cx="1400658" cy="600718"/>
            <a:chOff x="9826143" y="4326883"/>
            <a:chExt cx="1400658" cy="600718"/>
          </a:xfrm>
        </p:grpSpPr>
        <p:sp>
          <p:nvSpPr>
            <p:cNvPr id="19684" name="SMARTInkShape-3878"/>
            <p:cNvSpPr/>
            <p:nvPr>
              <p:custDataLst>
                <p:tags r:id="rId95"/>
              </p:custDataLst>
            </p:nvPr>
          </p:nvSpPr>
          <p:spPr>
            <a:xfrm>
              <a:off x="11115480" y="4756150"/>
              <a:ext cx="60521" cy="12701"/>
            </a:xfrm>
            <a:custGeom>
              <a:avLst/>
              <a:gdLst/>
              <a:ahLst/>
              <a:cxnLst/>
              <a:rect l="0" t="0" r="0" b="0"/>
              <a:pathLst>
                <a:path w="60521" h="12701">
                  <a:moveTo>
                    <a:pt x="3370" y="12700"/>
                  </a:moveTo>
                  <a:lnTo>
                    <a:pt x="3370" y="12700"/>
                  </a:lnTo>
                  <a:lnTo>
                    <a:pt x="0" y="12700"/>
                  </a:lnTo>
                  <a:lnTo>
                    <a:pt x="8017" y="9329"/>
                  </a:lnTo>
                  <a:lnTo>
                    <a:pt x="60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5" name="SMARTInkShape-3879"/>
            <p:cNvSpPr/>
            <p:nvPr>
              <p:custDataLst>
                <p:tags r:id="rId96"/>
              </p:custDataLst>
            </p:nvPr>
          </p:nvSpPr>
          <p:spPr>
            <a:xfrm>
              <a:off x="11137900" y="4661292"/>
              <a:ext cx="88901" cy="5959"/>
            </a:xfrm>
            <a:custGeom>
              <a:avLst/>
              <a:gdLst/>
              <a:ahLst/>
              <a:cxnLst/>
              <a:rect l="0" t="0" r="0" b="0"/>
              <a:pathLst>
                <a:path w="88901" h="5959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705" y="1594"/>
                  </a:lnTo>
                  <a:lnTo>
                    <a:pt x="1881" y="932"/>
                  </a:lnTo>
                  <a:lnTo>
                    <a:pt x="8789" y="0"/>
                  </a:lnTo>
                  <a:lnTo>
                    <a:pt x="54568" y="4669"/>
                  </a:lnTo>
                  <a:lnTo>
                    <a:pt x="8890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6" name="SMARTInkShape-3880"/>
            <p:cNvSpPr/>
            <p:nvPr>
              <p:custDataLst>
                <p:tags r:id="rId97"/>
              </p:custDataLst>
            </p:nvPr>
          </p:nvSpPr>
          <p:spPr>
            <a:xfrm>
              <a:off x="10649314" y="4794250"/>
              <a:ext cx="97481" cy="133351"/>
            </a:xfrm>
            <a:custGeom>
              <a:avLst/>
              <a:gdLst/>
              <a:ahLst/>
              <a:cxnLst/>
              <a:rect l="0" t="0" r="0" b="0"/>
              <a:pathLst>
                <a:path w="97481" h="133351">
                  <a:moveTo>
                    <a:pt x="25036" y="0"/>
                  </a:moveTo>
                  <a:lnTo>
                    <a:pt x="25036" y="0"/>
                  </a:lnTo>
                  <a:lnTo>
                    <a:pt x="21665" y="0"/>
                  </a:lnTo>
                  <a:lnTo>
                    <a:pt x="20673" y="2117"/>
                  </a:lnTo>
                  <a:lnTo>
                    <a:pt x="13791" y="42633"/>
                  </a:lnTo>
                  <a:lnTo>
                    <a:pt x="3782" y="90080"/>
                  </a:lnTo>
                  <a:lnTo>
                    <a:pt x="456" y="107373"/>
                  </a:lnTo>
                  <a:lnTo>
                    <a:pt x="182" y="106859"/>
                  </a:lnTo>
                  <a:lnTo>
                    <a:pt x="0" y="105106"/>
                  </a:lnTo>
                  <a:lnTo>
                    <a:pt x="6188" y="84967"/>
                  </a:lnTo>
                  <a:lnTo>
                    <a:pt x="26330" y="46181"/>
                  </a:lnTo>
                  <a:lnTo>
                    <a:pt x="38310" y="30403"/>
                  </a:lnTo>
                  <a:lnTo>
                    <a:pt x="50693" y="21039"/>
                  </a:lnTo>
                  <a:lnTo>
                    <a:pt x="63250" y="16406"/>
                  </a:lnTo>
                  <a:lnTo>
                    <a:pt x="69563" y="15170"/>
                  </a:lnTo>
                  <a:lnTo>
                    <a:pt x="75887" y="16464"/>
                  </a:lnTo>
                  <a:lnTo>
                    <a:pt x="88558" y="23545"/>
                  </a:lnTo>
                  <a:lnTo>
                    <a:pt x="92784" y="29808"/>
                  </a:lnTo>
                  <a:lnTo>
                    <a:pt x="97480" y="46174"/>
                  </a:lnTo>
                  <a:lnTo>
                    <a:pt x="95423" y="81061"/>
                  </a:lnTo>
                  <a:lnTo>
                    <a:pt x="8218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7" name="SMARTInkShape-3881"/>
            <p:cNvSpPr/>
            <p:nvPr>
              <p:custDataLst>
                <p:tags r:id="rId98"/>
              </p:custDataLst>
            </p:nvPr>
          </p:nvSpPr>
          <p:spPr>
            <a:xfrm>
              <a:off x="10369550" y="4718050"/>
              <a:ext cx="438151" cy="31751"/>
            </a:xfrm>
            <a:custGeom>
              <a:avLst/>
              <a:gdLst/>
              <a:ahLst/>
              <a:cxnLst/>
              <a:rect l="0" t="0" r="0" b="0"/>
              <a:pathLst>
                <a:path w="4381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36047" y="24577"/>
                  </a:lnTo>
                  <a:lnTo>
                    <a:pt x="73877" y="18919"/>
                  </a:lnTo>
                  <a:lnTo>
                    <a:pt x="97934" y="16140"/>
                  </a:lnTo>
                  <a:lnTo>
                    <a:pt x="124557" y="13583"/>
                  </a:lnTo>
                  <a:lnTo>
                    <a:pt x="152888" y="11173"/>
                  </a:lnTo>
                  <a:lnTo>
                    <a:pt x="184476" y="8860"/>
                  </a:lnTo>
                  <a:lnTo>
                    <a:pt x="218234" y="6612"/>
                  </a:lnTo>
                  <a:lnTo>
                    <a:pt x="253439" y="4407"/>
                  </a:lnTo>
                  <a:lnTo>
                    <a:pt x="285376" y="2939"/>
                  </a:lnTo>
                  <a:lnTo>
                    <a:pt x="315133" y="1959"/>
                  </a:lnTo>
                  <a:lnTo>
                    <a:pt x="343439" y="1307"/>
                  </a:lnTo>
                  <a:lnTo>
                    <a:pt x="386180" y="581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8" name="SMARTInkShape-3882"/>
            <p:cNvSpPr/>
            <p:nvPr>
              <p:custDataLst>
                <p:tags r:id="rId99"/>
              </p:custDataLst>
            </p:nvPr>
          </p:nvSpPr>
          <p:spPr>
            <a:xfrm>
              <a:off x="10928350" y="4464050"/>
              <a:ext cx="57151" cy="184151"/>
            </a:xfrm>
            <a:custGeom>
              <a:avLst/>
              <a:gdLst/>
              <a:ahLst/>
              <a:cxnLst/>
              <a:rect l="0" t="0" r="0" b="0"/>
              <a:pathLst>
                <a:path w="57151" h="184151">
                  <a:moveTo>
                    <a:pt x="57150" y="0"/>
                  </a:moveTo>
                  <a:lnTo>
                    <a:pt x="57150" y="0"/>
                  </a:lnTo>
                  <a:lnTo>
                    <a:pt x="53780" y="0"/>
                  </a:lnTo>
                  <a:lnTo>
                    <a:pt x="52787" y="705"/>
                  </a:lnTo>
                  <a:lnTo>
                    <a:pt x="52124" y="1881"/>
                  </a:lnTo>
                  <a:lnTo>
                    <a:pt x="51683" y="3371"/>
                  </a:lnTo>
                  <a:lnTo>
                    <a:pt x="56345" y="48183"/>
                  </a:lnTo>
                  <a:lnTo>
                    <a:pt x="51215" y="95282"/>
                  </a:lnTo>
                  <a:lnTo>
                    <a:pt x="40496" y="127795"/>
                  </a:lnTo>
                  <a:lnTo>
                    <a:pt x="8120" y="17454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9" name="SMARTInkShape-3883"/>
            <p:cNvSpPr/>
            <p:nvPr>
              <p:custDataLst>
                <p:tags r:id="rId100"/>
              </p:custDataLst>
            </p:nvPr>
          </p:nvSpPr>
          <p:spPr>
            <a:xfrm>
              <a:off x="10886766" y="4565650"/>
              <a:ext cx="9835" cy="63501"/>
            </a:xfrm>
            <a:custGeom>
              <a:avLst/>
              <a:gdLst/>
              <a:ahLst/>
              <a:cxnLst/>
              <a:rect l="0" t="0" r="0" b="0"/>
              <a:pathLst>
                <a:path w="9835" h="6350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1" y="2117"/>
                  </a:lnTo>
                  <a:lnTo>
                    <a:pt x="0" y="33198"/>
                  </a:lnTo>
                  <a:lnTo>
                    <a:pt x="348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0" name="SMARTInkShape-3884"/>
            <p:cNvSpPr/>
            <p:nvPr>
              <p:custDataLst>
                <p:tags r:id="rId101"/>
              </p:custDataLst>
            </p:nvPr>
          </p:nvSpPr>
          <p:spPr>
            <a:xfrm>
              <a:off x="10763250" y="4478515"/>
              <a:ext cx="114301" cy="156986"/>
            </a:xfrm>
            <a:custGeom>
              <a:avLst/>
              <a:gdLst/>
              <a:ahLst/>
              <a:cxnLst/>
              <a:rect l="0" t="0" r="0" b="0"/>
              <a:pathLst>
                <a:path w="114301" h="156986">
                  <a:moveTo>
                    <a:pt x="114300" y="10935"/>
                  </a:moveTo>
                  <a:lnTo>
                    <a:pt x="114300" y="10935"/>
                  </a:lnTo>
                  <a:lnTo>
                    <a:pt x="114300" y="4193"/>
                  </a:lnTo>
                  <a:lnTo>
                    <a:pt x="113595" y="2207"/>
                  </a:lnTo>
                  <a:lnTo>
                    <a:pt x="112419" y="883"/>
                  </a:lnTo>
                  <a:lnTo>
                    <a:pt x="110929" y="0"/>
                  </a:lnTo>
                  <a:lnTo>
                    <a:pt x="105511" y="901"/>
                  </a:lnTo>
                  <a:lnTo>
                    <a:pt x="98398" y="4359"/>
                  </a:lnTo>
                  <a:lnTo>
                    <a:pt x="90535" y="10599"/>
                  </a:lnTo>
                  <a:lnTo>
                    <a:pt x="62878" y="50942"/>
                  </a:lnTo>
                  <a:lnTo>
                    <a:pt x="37978" y="95116"/>
                  </a:lnTo>
                  <a:lnTo>
                    <a:pt x="13242" y="139622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1" name="SMARTInkShape-3885"/>
            <p:cNvSpPr/>
            <p:nvPr>
              <p:custDataLst>
                <p:tags r:id="rId102"/>
              </p:custDataLst>
            </p:nvPr>
          </p:nvSpPr>
          <p:spPr>
            <a:xfrm>
              <a:off x="10772291" y="4489450"/>
              <a:ext cx="60810" cy="120651"/>
            </a:xfrm>
            <a:custGeom>
              <a:avLst/>
              <a:gdLst/>
              <a:ahLst/>
              <a:cxnLst/>
              <a:rect l="0" t="0" r="0" b="0"/>
              <a:pathLst>
                <a:path w="60810" h="120651">
                  <a:moveTo>
                    <a:pt x="3659" y="0"/>
                  </a:moveTo>
                  <a:lnTo>
                    <a:pt x="3659" y="0"/>
                  </a:lnTo>
                  <a:lnTo>
                    <a:pt x="289" y="0"/>
                  </a:lnTo>
                  <a:lnTo>
                    <a:pt x="0" y="705"/>
                  </a:lnTo>
                  <a:lnTo>
                    <a:pt x="19054" y="41442"/>
                  </a:lnTo>
                  <a:lnTo>
                    <a:pt x="44701" y="85856"/>
                  </a:lnTo>
                  <a:lnTo>
                    <a:pt x="6080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2" name="SMARTInkShape-3886"/>
            <p:cNvSpPr/>
            <p:nvPr>
              <p:custDataLst>
                <p:tags r:id="rId103"/>
              </p:custDataLst>
            </p:nvPr>
          </p:nvSpPr>
          <p:spPr>
            <a:xfrm>
              <a:off x="10641937" y="4443262"/>
              <a:ext cx="80521" cy="185889"/>
            </a:xfrm>
            <a:custGeom>
              <a:avLst/>
              <a:gdLst/>
              <a:ahLst/>
              <a:cxnLst/>
              <a:rect l="0" t="0" r="0" b="0"/>
              <a:pathLst>
                <a:path w="80521" h="185889">
                  <a:moveTo>
                    <a:pt x="76863" y="39838"/>
                  </a:moveTo>
                  <a:lnTo>
                    <a:pt x="76863" y="39838"/>
                  </a:lnTo>
                  <a:lnTo>
                    <a:pt x="77568" y="28993"/>
                  </a:lnTo>
                  <a:lnTo>
                    <a:pt x="80520" y="14517"/>
                  </a:lnTo>
                  <a:lnTo>
                    <a:pt x="78957" y="7888"/>
                  </a:lnTo>
                  <a:lnTo>
                    <a:pt x="74112" y="189"/>
                  </a:lnTo>
                  <a:lnTo>
                    <a:pt x="70796" y="0"/>
                  </a:lnTo>
                  <a:lnTo>
                    <a:pt x="61466" y="3553"/>
                  </a:lnTo>
                  <a:lnTo>
                    <a:pt x="40943" y="20228"/>
                  </a:lnTo>
                  <a:lnTo>
                    <a:pt x="16988" y="53156"/>
                  </a:lnTo>
                  <a:lnTo>
                    <a:pt x="2129" y="94192"/>
                  </a:lnTo>
                  <a:lnTo>
                    <a:pt x="0" y="134259"/>
                  </a:lnTo>
                  <a:lnTo>
                    <a:pt x="7895" y="154475"/>
                  </a:lnTo>
                  <a:lnTo>
                    <a:pt x="20104" y="169104"/>
                  </a:lnTo>
                  <a:lnTo>
                    <a:pt x="45113" y="185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3" name="SMARTInkShape-3887"/>
            <p:cNvSpPr/>
            <p:nvPr>
              <p:custDataLst>
                <p:tags r:id="rId104"/>
              </p:custDataLst>
            </p:nvPr>
          </p:nvSpPr>
          <p:spPr>
            <a:xfrm>
              <a:off x="10515600" y="4510635"/>
              <a:ext cx="107951" cy="94612"/>
            </a:xfrm>
            <a:custGeom>
              <a:avLst/>
              <a:gdLst/>
              <a:ahLst/>
              <a:cxnLst/>
              <a:rect l="0" t="0" r="0" b="0"/>
              <a:pathLst>
                <a:path w="107951" h="94612">
                  <a:moveTo>
                    <a:pt x="0" y="29615"/>
                  </a:moveTo>
                  <a:lnTo>
                    <a:pt x="0" y="29615"/>
                  </a:lnTo>
                  <a:lnTo>
                    <a:pt x="5467" y="24148"/>
                  </a:lnTo>
                  <a:lnTo>
                    <a:pt x="16201" y="30268"/>
                  </a:lnTo>
                  <a:lnTo>
                    <a:pt x="38003" y="55937"/>
                  </a:lnTo>
                  <a:lnTo>
                    <a:pt x="42269" y="61980"/>
                  </a:lnTo>
                  <a:lnTo>
                    <a:pt x="45126" y="74338"/>
                  </a:lnTo>
                  <a:lnTo>
                    <a:pt x="44045" y="85475"/>
                  </a:lnTo>
                  <a:lnTo>
                    <a:pt x="41211" y="92777"/>
                  </a:lnTo>
                  <a:lnTo>
                    <a:pt x="39470" y="94301"/>
                  </a:lnTo>
                  <a:lnTo>
                    <a:pt x="37602" y="94611"/>
                  </a:lnTo>
                  <a:lnTo>
                    <a:pt x="35653" y="94112"/>
                  </a:lnTo>
                  <a:lnTo>
                    <a:pt x="34351" y="91663"/>
                  </a:lnTo>
                  <a:lnTo>
                    <a:pt x="32906" y="83297"/>
                  </a:lnTo>
                  <a:lnTo>
                    <a:pt x="35464" y="66688"/>
                  </a:lnTo>
                  <a:lnTo>
                    <a:pt x="51567" y="25778"/>
                  </a:lnTo>
                  <a:lnTo>
                    <a:pt x="59608" y="13093"/>
                  </a:lnTo>
                  <a:lnTo>
                    <a:pt x="67885" y="5103"/>
                  </a:lnTo>
                  <a:lnTo>
                    <a:pt x="78149" y="1082"/>
                  </a:lnTo>
                  <a:lnTo>
                    <a:pt x="89059" y="0"/>
                  </a:lnTo>
                  <a:lnTo>
                    <a:pt x="107950" y="4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4" name="SMARTInkShape-3888"/>
            <p:cNvSpPr/>
            <p:nvPr>
              <p:custDataLst>
                <p:tags r:id="rId105"/>
              </p:custDataLst>
            </p:nvPr>
          </p:nvSpPr>
          <p:spPr>
            <a:xfrm>
              <a:off x="10440674" y="4529837"/>
              <a:ext cx="36827" cy="67564"/>
            </a:xfrm>
            <a:custGeom>
              <a:avLst/>
              <a:gdLst/>
              <a:ahLst/>
              <a:cxnLst/>
              <a:rect l="0" t="0" r="0" b="0"/>
              <a:pathLst>
                <a:path w="36827" h="67564">
                  <a:moveTo>
                    <a:pt x="36826" y="23113"/>
                  </a:moveTo>
                  <a:lnTo>
                    <a:pt x="36826" y="23113"/>
                  </a:lnTo>
                  <a:lnTo>
                    <a:pt x="28037" y="9298"/>
                  </a:lnTo>
                  <a:lnTo>
                    <a:pt x="21630" y="2862"/>
                  </a:lnTo>
                  <a:lnTo>
                    <a:pt x="16433" y="0"/>
                  </a:lnTo>
                  <a:lnTo>
                    <a:pt x="14058" y="649"/>
                  </a:lnTo>
                  <a:lnTo>
                    <a:pt x="9538" y="5133"/>
                  </a:lnTo>
                  <a:lnTo>
                    <a:pt x="3027" y="18962"/>
                  </a:lnTo>
                  <a:lnTo>
                    <a:pt x="0" y="36465"/>
                  </a:lnTo>
                  <a:lnTo>
                    <a:pt x="1173" y="45040"/>
                  </a:lnTo>
                  <a:lnTo>
                    <a:pt x="2475" y="48314"/>
                  </a:lnTo>
                  <a:lnTo>
                    <a:pt x="4048" y="50497"/>
                  </a:lnTo>
                  <a:lnTo>
                    <a:pt x="7677" y="52923"/>
                  </a:lnTo>
                  <a:lnTo>
                    <a:pt x="9632" y="52158"/>
                  </a:lnTo>
                  <a:lnTo>
                    <a:pt x="13686" y="47546"/>
                  </a:lnTo>
                  <a:lnTo>
                    <a:pt x="15958" y="42673"/>
                  </a:lnTo>
                  <a:lnTo>
                    <a:pt x="17670" y="36215"/>
                  </a:lnTo>
                  <a:lnTo>
                    <a:pt x="24488" y="42673"/>
                  </a:lnTo>
                  <a:lnTo>
                    <a:pt x="36826" y="67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5" name="SMARTInkShape-3889"/>
            <p:cNvSpPr/>
            <p:nvPr>
              <p:custDataLst>
                <p:tags r:id="rId106"/>
              </p:custDataLst>
            </p:nvPr>
          </p:nvSpPr>
          <p:spPr>
            <a:xfrm>
              <a:off x="10318750" y="4451350"/>
              <a:ext cx="114301" cy="183756"/>
            </a:xfrm>
            <a:custGeom>
              <a:avLst/>
              <a:gdLst/>
              <a:ahLst/>
              <a:cxnLst/>
              <a:rect l="0" t="0" r="0" b="0"/>
              <a:pathLst>
                <a:path w="114301" h="183756">
                  <a:moveTo>
                    <a:pt x="0" y="0"/>
                  </a:moveTo>
                  <a:lnTo>
                    <a:pt x="0" y="0"/>
                  </a:lnTo>
                  <a:lnTo>
                    <a:pt x="0" y="45207"/>
                  </a:lnTo>
                  <a:lnTo>
                    <a:pt x="1411" y="75831"/>
                  </a:lnTo>
                  <a:lnTo>
                    <a:pt x="6741" y="110608"/>
                  </a:lnTo>
                  <a:lnTo>
                    <a:pt x="10935" y="155775"/>
                  </a:lnTo>
                  <a:lnTo>
                    <a:pt x="15679" y="173420"/>
                  </a:lnTo>
                  <a:lnTo>
                    <a:pt x="18919" y="179113"/>
                  </a:lnTo>
                  <a:lnTo>
                    <a:pt x="22491" y="182203"/>
                  </a:lnTo>
                  <a:lnTo>
                    <a:pt x="26282" y="183558"/>
                  </a:lnTo>
                  <a:lnTo>
                    <a:pt x="30221" y="183755"/>
                  </a:lnTo>
                  <a:lnTo>
                    <a:pt x="40242" y="174567"/>
                  </a:lnTo>
                  <a:lnTo>
                    <a:pt x="51046" y="157313"/>
                  </a:lnTo>
                  <a:lnTo>
                    <a:pt x="65060" y="117715"/>
                  </a:lnTo>
                  <a:lnTo>
                    <a:pt x="73837" y="81716"/>
                  </a:lnTo>
                  <a:lnTo>
                    <a:pt x="90081" y="35266"/>
                  </a:lnTo>
                  <a:lnTo>
                    <a:pt x="101557" y="11545"/>
                  </a:lnTo>
                  <a:lnTo>
                    <a:pt x="104394" y="8403"/>
                  </a:lnTo>
                  <a:lnTo>
                    <a:pt x="106991" y="7014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6" name="SMARTInkShape-3890"/>
            <p:cNvSpPr/>
            <p:nvPr>
              <p:custDataLst>
                <p:tags r:id="rId107"/>
              </p:custDataLst>
            </p:nvPr>
          </p:nvSpPr>
          <p:spPr>
            <a:xfrm>
              <a:off x="10096500" y="4326883"/>
              <a:ext cx="882651" cy="504615"/>
            </a:xfrm>
            <a:custGeom>
              <a:avLst/>
              <a:gdLst/>
              <a:ahLst/>
              <a:cxnLst/>
              <a:rect l="0" t="0" r="0" b="0"/>
              <a:pathLst>
                <a:path w="882651" h="504615">
                  <a:moveTo>
                    <a:pt x="0" y="340367"/>
                  </a:moveTo>
                  <a:lnTo>
                    <a:pt x="0" y="340367"/>
                  </a:lnTo>
                  <a:lnTo>
                    <a:pt x="3370" y="366060"/>
                  </a:lnTo>
                  <a:lnTo>
                    <a:pt x="15580" y="406227"/>
                  </a:lnTo>
                  <a:lnTo>
                    <a:pt x="25861" y="447135"/>
                  </a:lnTo>
                  <a:lnTo>
                    <a:pt x="30587" y="494650"/>
                  </a:lnTo>
                  <a:lnTo>
                    <a:pt x="31233" y="504187"/>
                  </a:lnTo>
                  <a:lnTo>
                    <a:pt x="31405" y="504614"/>
                  </a:lnTo>
                  <a:lnTo>
                    <a:pt x="31720" y="459435"/>
                  </a:lnTo>
                  <a:lnTo>
                    <a:pt x="31735" y="420097"/>
                  </a:lnTo>
                  <a:lnTo>
                    <a:pt x="32447" y="394226"/>
                  </a:lnTo>
                  <a:lnTo>
                    <a:pt x="33626" y="364984"/>
                  </a:lnTo>
                  <a:lnTo>
                    <a:pt x="35117" y="333495"/>
                  </a:lnTo>
                  <a:lnTo>
                    <a:pt x="36817" y="299096"/>
                  </a:lnTo>
                  <a:lnTo>
                    <a:pt x="38656" y="262759"/>
                  </a:lnTo>
                  <a:lnTo>
                    <a:pt x="40587" y="225128"/>
                  </a:lnTo>
                  <a:lnTo>
                    <a:pt x="43287" y="191575"/>
                  </a:lnTo>
                  <a:lnTo>
                    <a:pt x="46496" y="160738"/>
                  </a:lnTo>
                  <a:lnTo>
                    <a:pt x="50047" y="131715"/>
                  </a:lnTo>
                  <a:lnTo>
                    <a:pt x="53993" y="90059"/>
                  </a:lnTo>
                  <a:lnTo>
                    <a:pt x="56735" y="43892"/>
                  </a:lnTo>
                  <a:lnTo>
                    <a:pt x="56966" y="39267"/>
                  </a:lnTo>
                  <a:lnTo>
                    <a:pt x="58438" y="38739"/>
                  </a:lnTo>
                  <a:lnTo>
                    <a:pt x="100450" y="48577"/>
                  </a:lnTo>
                  <a:lnTo>
                    <a:pt x="126488" y="50522"/>
                  </a:lnTo>
                  <a:lnTo>
                    <a:pt x="163932" y="46681"/>
                  </a:lnTo>
                  <a:lnTo>
                    <a:pt x="187605" y="43683"/>
                  </a:lnTo>
                  <a:lnTo>
                    <a:pt x="213969" y="40272"/>
                  </a:lnTo>
                  <a:lnTo>
                    <a:pt x="242129" y="36587"/>
                  </a:lnTo>
                  <a:lnTo>
                    <a:pt x="275719" y="32013"/>
                  </a:lnTo>
                  <a:lnTo>
                    <a:pt x="312930" y="26848"/>
                  </a:lnTo>
                  <a:lnTo>
                    <a:pt x="352553" y="21288"/>
                  </a:lnTo>
                  <a:lnTo>
                    <a:pt x="396606" y="16169"/>
                  </a:lnTo>
                  <a:lnTo>
                    <a:pt x="443616" y="11346"/>
                  </a:lnTo>
                  <a:lnTo>
                    <a:pt x="492593" y="6720"/>
                  </a:lnTo>
                  <a:lnTo>
                    <a:pt x="540769" y="3636"/>
                  </a:lnTo>
                  <a:lnTo>
                    <a:pt x="588407" y="1580"/>
                  </a:lnTo>
                  <a:lnTo>
                    <a:pt x="635688" y="209"/>
                  </a:lnTo>
                  <a:lnTo>
                    <a:pt x="678497" y="0"/>
                  </a:lnTo>
                  <a:lnTo>
                    <a:pt x="718326" y="567"/>
                  </a:lnTo>
                  <a:lnTo>
                    <a:pt x="756168" y="1650"/>
                  </a:lnTo>
                  <a:lnTo>
                    <a:pt x="787040" y="3078"/>
                  </a:lnTo>
                  <a:lnTo>
                    <a:pt x="813265" y="4736"/>
                  </a:lnTo>
                  <a:lnTo>
                    <a:pt x="851812" y="7753"/>
                  </a:lnTo>
                  <a:lnTo>
                    <a:pt x="882650" y="10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7" name="SMARTInkShape-3891"/>
            <p:cNvSpPr/>
            <p:nvPr>
              <p:custDataLst>
                <p:tags r:id="rId108"/>
              </p:custDataLst>
            </p:nvPr>
          </p:nvSpPr>
          <p:spPr>
            <a:xfrm>
              <a:off x="9836150" y="4578350"/>
              <a:ext cx="114301" cy="11233"/>
            </a:xfrm>
            <a:custGeom>
              <a:avLst/>
              <a:gdLst/>
              <a:ahLst/>
              <a:cxnLst/>
              <a:rect l="0" t="0" r="0" b="0"/>
              <a:pathLst>
                <a:path w="114301" h="11233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580" y="8838"/>
                  </a:lnTo>
                  <a:lnTo>
                    <a:pt x="55288" y="11232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8" name="SMARTInkShape-3892"/>
            <p:cNvSpPr/>
            <p:nvPr>
              <p:custDataLst>
                <p:tags r:id="rId109"/>
              </p:custDataLst>
            </p:nvPr>
          </p:nvSpPr>
          <p:spPr>
            <a:xfrm>
              <a:off x="9826143" y="4495800"/>
              <a:ext cx="111608" cy="12701"/>
            </a:xfrm>
            <a:custGeom>
              <a:avLst/>
              <a:gdLst/>
              <a:ahLst/>
              <a:cxnLst/>
              <a:rect l="0" t="0" r="0" b="0"/>
              <a:pathLst>
                <a:path w="111608" h="12701">
                  <a:moveTo>
                    <a:pt x="3657" y="12700"/>
                  </a:moveTo>
                  <a:lnTo>
                    <a:pt x="3657" y="12700"/>
                  </a:lnTo>
                  <a:lnTo>
                    <a:pt x="0" y="12700"/>
                  </a:lnTo>
                  <a:lnTo>
                    <a:pt x="10250" y="10818"/>
                  </a:lnTo>
                  <a:lnTo>
                    <a:pt x="48940" y="3861"/>
                  </a:lnTo>
                  <a:lnTo>
                    <a:pt x="94837" y="762"/>
                  </a:lnTo>
                  <a:lnTo>
                    <a:pt x="111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16" name="SMARTInkShape-Group665"/>
          <p:cNvGrpSpPr/>
          <p:nvPr/>
        </p:nvGrpSpPr>
        <p:grpSpPr>
          <a:xfrm>
            <a:off x="8827346" y="3596688"/>
            <a:ext cx="2160894" cy="439615"/>
            <a:chOff x="8827346" y="3596688"/>
            <a:chExt cx="2160894" cy="439615"/>
          </a:xfrm>
        </p:grpSpPr>
        <p:sp>
          <p:nvSpPr>
            <p:cNvPr id="19700" name="SMARTInkShape-3893"/>
            <p:cNvSpPr/>
            <p:nvPr>
              <p:custDataLst>
                <p:tags r:id="rId79"/>
              </p:custDataLst>
            </p:nvPr>
          </p:nvSpPr>
          <p:spPr>
            <a:xfrm>
              <a:off x="10922000" y="3714750"/>
              <a:ext cx="66240" cy="304801"/>
            </a:xfrm>
            <a:custGeom>
              <a:avLst/>
              <a:gdLst/>
              <a:ahLst/>
              <a:cxnLst/>
              <a:rect l="0" t="0" r="0" b="0"/>
              <a:pathLst>
                <a:path w="66240" h="3048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34353" y="44259"/>
                  </a:lnTo>
                  <a:lnTo>
                    <a:pt x="51572" y="90019"/>
                  </a:lnTo>
                  <a:lnTo>
                    <a:pt x="61728" y="129614"/>
                  </a:lnTo>
                  <a:lnTo>
                    <a:pt x="66239" y="175433"/>
                  </a:lnTo>
                  <a:lnTo>
                    <a:pt x="60720" y="216495"/>
                  </a:lnTo>
                  <a:lnTo>
                    <a:pt x="46742" y="25144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1" name="SMARTInkShape-3894"/>
            <p:cNvSpPr/>
            <p:nvPr>
              <p:custDataLst>
                <p:tags r:id="rId80"/>
              </p:custDataLst>
            </p:nvPr>
          </p:nvSpPr>
          <p:spPr>
            <a:xfrm>
              <a:off x="10763358" y="3736123"/>
              <a:ext cx="95143" cy="42128"/>
            </a:xfrm>
            <a:custGeom>
              <a:avLst/>
              <a:gdLst/>
              <a:ahLst/>
              <a:cxnLst/>
              <a:rect l="0" t="0" r="0" b="0"/>
              <a:pathLst>
                <a:path w="95143" h="42128">
                  <a:moveTo>
                    <a:pt x="18942" y="4027"/>
                  </a:moveTo>
                  <a:lnTo>
                    <a:pt x="18942" y="4027"/>
                  </a:lnTo>
                  <a:lnTo>
                    <a:pt x="15571" y="656"/>
                  </a:lnTo>
                  <a:lnTo>
                    <a:pt x="13873" y="368"/>
                  </a:lnTo>
                  <a:lnTo>
                    <a:pt x="12035" y="883"/>
                  </a:lnTo>
                  <a:lnTo>
                    <a:pt x="10103" y="1931"/>
                  </a:lnTo>
                  <a:lnTo>
                    <a:pt x="4015" y="10148"/>
                  </a:lnTo>
                  <a:lnTo>
                    <a:pt x="1114" y="18149"/>
                  </a:lnTo>
                  <a:lnTo>
                    <a:pt x="0" y="33579"/>
                  </a:lnTo>
                  <a:lnTo>
                    <a:pt x="3702" y="31037"/>
                  </a:lnTo>
                  <a:lnTo>
                    <a:pt x="41636" y="103"/>
                  </a:lnTo>
                  <a:lnTo>
                    <a:pt x="43245" y="0"/>
                  </a:lnTo>
                  <a:lnTo>
                    <a:pt x="46912" y="1767"/>
                  </a:lnTo>
                  <a:lnTo>
                    <a:pt x="58981" y="15663"/>
                  </a:lnTo>
                  <a:lnTo>
                    <a:pt x="95142" y="4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2" name="SMARTInkShape-3895"/>
            <p:cNvSpPr/>
            <p:nvPr>
              <p:custDataLst>
                <p:tags r:id="rId81"/>
              </p:custDataLst>
            </p:nvPr>
          </p:nvSpPr>
          <p:spPr>
            <a:xfrm>
              <a:off x="10719567" y="3833055"/>
              <a:ext cx="113534" cy="135534"/>
            </a:xfrm>
            <a:custGeom>
              <a:avLst/>
              <a:gdLst/>
              <a:ahLst/>
              <a:cxnLst/>
              <a:rect l="0" t="0" r="0" b="0"/>
              <a:pathLst>
                <a:path w="113534" h="135534">
                  <a:moveTo>
                    <a:pt x="81783" y="34095"/>
                  </a:moveTo>
                  <a:lnTo>
                    <a:pt x="81783" y="34095"/>
                  </a:lnTo>
                  <a:lnTo>
                    <a:pt x="60734" y="16418"/>
                  </a:lnTo>
                  <a:lnTo>
                    <a:pt x="55052" y="14549"/>
                  </a:lnTo>
                  <a:lnTo>
                    <a:pt x="43091" y="14354"/>
                  </a:lnTo>
                  <a:lnTo>
                    <a:pt x="30719" y="24146"/>
                  </a:lnTo>
                  <a:lnTo>
                    <a:pt x="5530" y="59176"/>
                  </a:lnTo>
                  <a:lnTo>
                    <a:pt x="385" y="79344"/>
                  </a:lnTo>
                  <a:lnTo>
                    <a:pt x="0" y="89661"/>
                  </a:lnTo>
                  <a:lnTo>
                    <a:pt x="5219" y="106768"/>
                  </a:lnTo>
                  <a:lnTo>
                    <a:pt x="15298" y="120722"/>
                  </a:lnTo>
                  <a:lnTo>
                    <a:pt x="29187" y="131627"/>
                  </a:lnTo>
                  <a:lnTo>
                    <a:pt x="42884" y="135533"/>
                  </a:lnTo>
                  <a:lnTo>
                    <a:pt x="56029" y="134212"/>
                  </a:lnTo>
                  <a:lnTo>
                    <a:pt x="68926" y="128921"/>
                  </a:lnTo>
                  <a:lnTo>
                    <a:pt x="73211" y="123418"/>
                  </a:lnTo>
                  <a:lnTo>
                    <a:pt x="81972" y="85475"/>
                  </a:lnTo>
                  <a:lnTo>
                    <a:pt x="84427" y="46967"/>
                  </a:lnTo>
                  <a:lnTo>
                    <a:pt x="80842" y="24293"/>
                  </a:lnTo>
                  <a:lnTo>
                    <a:pt x="72193" y="9513"/>
                  </a:lnTo>
                  <a:lnTo>
                    <a:pt x="63176" y="2003"/>
                  </a:lnTo>
                  <a:lnTo>
                    <a:pt x="58793" y="0"/>
                  </a:lnTo>
                  <a:lnTo>
                    <a:pt x="55169" y="76"/>
                  </a:lnTo>
                  <a:lnTo>
                    <a:pt x="52045" y="1538"/>
                  </a:lnTo>
                  <a:lnTo>
                    <a:pt x="49258" y="3924"/>
                  </a:lnTo>
                  <a:lnTo>
                    <a:pt x="46161" y="12218"/>
                  </a:lnTo>
                  <a:lnTo>
                    <a:pt x="45335" y="17394"/>
                  </a:lnTo>
                  <a:lnTo>
                    <a:pt x="50062" y="30671"/>
                  </a:lnTo>
                  <a:lnTo>
                    <a:pt x="71908" y="64688"/>
                  </a:lnTo>
                  <a:lnTo>
                    <a:pt x="83039" y="74974"/>
                  </a:lnTo>
                  <a:lnTo>
                    <a:pt x="87559" y="77575"/>
                  </a:lnTo>
                  <a:lnTo>
                    <a:pt x="91279" y="78604"/>
                  </a:lnTo>
                  <a:lnTo>
                    <a:pt x="94464" y="78584"/>
                  </a:lnTo>
                  <a:lnTo>
                    <a:pt x="101766" y="72918"/>
                  </a:lnTo>
                  <a:lnTo>
                    <a:pt x="113533" y="59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3" name="SMARTInkShape-3896"/>
            <p:cNvSpPr/>
            <p:nvPr>
              <p:custDataLst>
                <p:tags r:id="rId82"/>
              </p:custDataLst>
            </p:nvPr>
          </p:nvSpPr>
          <p:spPr>
            <a:xfrm>
              <a:off x="10611758" y="3771900"/>
              <a:ext cx="94343" cy="215901"/>
            </a:xfrm>
            <a:custGeom>
              <a:avLst/>
              <a:gdLst/>
              <a:ahLst/>
              <a:cxnLst/>
              <a:rect l="0" t="0" r="0" b="0"/>
              <a:pathLst>
                <a:path w="94343" h="215901">
                  <a:moveTo>
                    <a:pt x="94342" y="0"/>
                  </a:moveTo>
                  <a:lnTo>
                    <a:pt x="94342" y="0"/>
                  </a:lnTo>
                  <a:lnTo>
                    <a:pt x="87861" y="705"/>
                  </a:lnTo>
                  <a:lnTo>
                    <a:pt x="78762" y="3371"/>
                  </a:lnTo>
                  <a:lnTo>
                    <a:pt x="67661" y="14433"/>
                  </a:lnTo>
                  <a:lnTo>
                    <a:pt x="39917" y="53651"/>
                  </a:lnTo>
                  <a:lnTo>
                    <a:pt x="15579" y="96487"/>
                  </a:lnTo>
                  <a:lnTo>
                    <a:pt x="607" y="141556"/>
                  </a:lnTo>
                  <a:lnTo>
                    <a:pt x="0" y="167571"/>
                  </a:lnTo>
                  <a:lnTo>
                    <a:pt x="1814" y="179447"/>
                  </a:lnTo>
                  <a:lnTo>
                    <a:pt x="11356" y="198288"/>
                  </a:lnTo>
                  <a:lnTo>
                    <a:pt x="17851" y="206275"/>
                  </a:lnTo>
                  <a:lnTo>
                    <a:pt x="25710" y="210894"/>
                  </a:lnTo>
                  <a:lnTo>
                    <a:pt x="62592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4" name="SMARTInkShape-3897"/>
            <p:cNvSpPr/>
            <p:nvPr>
              <p:custDataLst>
                <p:tags r:id="rId83"/>
              </p:custDataLst>
            </p:nvPr>
          </p:nvSpPr>
          <p:spPr>
            <a:xfrm>
              <a:off x="10426700" y="3810000"/>
              <a:ext cx="120651" cy="140384"/>
            </a:xfrm>
            <a:custGeom>
              <a:avLst/>
              <a:gdLst/>
              <a:ahLst/>
              <a:cxnLst/>
              <a:rect l="0" t="0" r="0" b="0"/>
              <a:pathLst>
                <a:path w="120651" h="140384">
                  <a:moveTo>
                    <a:pt x="0" y="38100"/>
                  </a:moveTo>
                  <a:lnTo>
                    <a:pt x="0" y="38100"/>
                  </a:lnTo>
                  <a:lnTo>
                    <a:pt x="3370" y="31358"/>
                  </a:lnTo>
                  <a:lnTo>
                    <a:pt x="5776" y="29372"/>
                  </a:lnTo>
                  <a:lnTo>
                    <a:pt x="12209" y="27165"/>
                  </a:lnTo>
                  <a:lnTo>
                    <a:pt x="27136" y="29294"/>
                  </a:lnTo>
                  <a:lnTo>
                    <a:pt x="44964" y="37764"/>
                  </a:lnTo>
                  <a:lnTo>
                    <a:pt x="67024" y="59324"/>
                  </a:lnTo>
                  <a:lnTo>
                    <a:pt x="75650" y="79988"/>
                  </a:lnTo>
                  <a:lnTo>
                    <a:pt x="78073" y="101873"/>
                  </a:lnTo>
                  <a:lnTo>
                    <a:pt x="74445" y="121006"/>
                  </a:lnTo>
                  <a:lnTo>
                    <a:pt x="68129" y="133273"/>
                  </a:lnTo>
                  <a:lnTo>
                    <a:pt x="64470" y="137532"/>
                  </a:lnTo>
                  <a:lnTo>
                    <a:pt x="61326" y="139666"/>
                  </a:lnTo>
                  <a:lnTo>
                    <a:pt x="58521" y="140383"/>
                  </a:lnTo>
                  <a:lnTo>
                    <a:pt x="55947" y="140155"/>
                  </a:lnTo>
                  <a:lnTo>
                    <a:pt x="54939" y="137181"/>
                  </a:lnTo>
                  <a:lnTo>
                    <a:pt x="60091" y="101016"/>
                  </a:lnTo>
                  <a:lnTo>
                    <a:pt x="75974" y="61053"/>
                  </a:lnTo>
                  <a:lnTo>
                    <a:pt x="108166" y="1571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5" name="SMARTInkShape-3898"/>
            <p:cNvSpPr/>
            <p:nvPr>
              <p:custDataLst>
                <p:tags r:id="rId84"/>
              </p:custDataLst>
            </p:nvPr>
          </p:nvSpPr>
          <p:spPr>
            <a:xfrm>
              <a:off x="10317019" y="3853629"/>
              <a:ext cx="90632" cy="77022"/>
            </a:xfrm>
            <a:custGeom>
              <a:avLst/>
              <a:gdLst/>
              <a:ahLst/>
              <a:cxnLst/>
              <a:rect l="0" t="0" r="0" b="0"/>
              <a:pathLst>
                <a:path w="90632" h="77022">
                  <a:moveTo>
                    <a:pt x="90631" y="32571"/>
                  </a:moveTo>
                  <a:lnTo>
                    <a:pt x="90631" y="32571"/>
                  </a:lnTo>
                  <a:lnTo>
                    <a:pt x="72954" y="9427"/>
                  </a:lnTo>
                  <a:lnTo>
                    <a:pt x="54035" y="0"/>
                  </a:lnTo>
                  <a:lnTo>
                    <a:pt x="38619" y="692"/>
                  </a:lnTo>
                  <a:lnTo>
                    <a:pt x="23772" y="6407"/>
                  </a:lnTo>
                  <a:lnTo>
                    <a:pt x="12468" y="16004"/>
                  </a:lnTo>
                  <a:lnTo>
                    <a:pt x="1542" y="33307"/>
                  </a:lnTo>
                  <a:lnTo>
                    <a:pt x="0" y="43716"/>
                  </a:lnTo>
                  <a:lnTo>
                    <a:pt x="576" y="48468"/>
                  </a:lnTo>
                  <a:lnTo>
                    <a:pt x="2372" y="51636"/>
                  </a:lnTo>
                  <a:lnTo>
                    <a:pt x="4979" y="53748"/>
                  </a:lnTo>
                  <a:lnTo>
                    <a:pt x="8132" y="55155"/>
                  </a:lnTo>
                  <a:lnTo>
                    <a:pt x="15395" y="54838"/>
                  </a:lnTo>
                  <a:lnTo>
                    <a:pt x="38296" y="45514"/>
                  </a:lnTo>
                  <a:lnTo>
                    <a:pt x="48087" y="38088"/>
                  </a:lnTo>
                  <a:lnTo>
                    <a:pt x="56750" y="28565"/>
                  </a:lnTo>
                  <a:lnTo>
                    <a:pt x="57459" y="29194"/>
                  </a:lnTo>
                  <a:lnTo>
                    <a:pt x="58247" y="33657"/>
                  </a:lnTo>
                  <a:lnTo>
                    <a:pt x="55803" y="53090"/>
                  </a:lnTo>
                  <a:lnTo>
                    <a:pt x="65231" y="77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6" name="SMARTInkShape-3899"/>
            <p:cNvSpPr/>
            <p:nvPr>
              <p:custDataLst>
                <p:tags r:id="rId85"/>
              </p:custDataLst>
            </p:nvPr>
          </p:nvSpPr>
          <p:spPr>
            <a:xfrm>
              <a:off x="10147300" y="3765081"/>
              <a:ext cx="158751" cy="147902"/>
            </a:xfrm>
            <a:custGeom>
              <a:avLst/>
              <a:gdLst/>
              <a:ahLst/>
              <a:cxnLst/>
              <a:rect l="0" t="0" r="0" b="0"/>
              <a:pathLst>
                <a:path w="158751" h="147902">
                  <a:moveTo>
                    <a:pt x="0" y="19519"/>
                  </a:moveTo>
                  <a:lnTo>
                    <a:pt x="0" y="19519"/>
                  </a:lnTo>
                  <a:lnTo>
                    <a:pt x="11557" y="7963"/>
                  </a:lnTo>
                  <a:lnTo>
                    <a:pt x="14074" y="11090"/>
                  </a:lnTo>
                  <a:lnTo>
                    <a:pt x="30967" y="52283"/>
                  </a:lnTo>
                  <a:lnTo>
                    <a:pt x="42464" y="95762"/>
                  </a:lnTo>
                  <a:lnTo>
                    <a:pt x="57594" y="129228"/>
                  </a:lnTo>
                  <a:lnTo>
                    <a:pt x="70801" y="146474"/>
                  </a:lnTo>
                  <a:lnTo>
                    <a:pt x="74012" y="147901"/>
                  </a:lnTo>
                  <a:lnTo>
                    <a:pt x="81343" y="147603"/>
                  </a:lnTo>
                  <a:lnTo>
                    <a:pt x="89304" y="139475"/>
                  </a:lnTo>
                  <a:lnTo>
                    <a:pt x="105914" y="104519"/>
                  </a:lnTo>
                  <a:lnTo>
                    <a:pt x="118097" y="73760"/>
                  </a:lnTo>
                  <a:lnTo>
                    <a:pt x="138945" y="28063"/>
                  </a:lnTo>
                  <a:lnTo>
                    <a:pt x="154837" y="824"/>
                  </a:lnTo>
                  <a:lnTo>
                    <a:pt x="156142" y="0"/>
                  </a:lnTo>
                  <a:lnTo>
                    <a:pt x="157011" y="862"/>
                  </a:lnTo>
                  <a:lnTo>
                    <a:pt x="158750" y="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7" name="SMARTInkShape-3900"/>
            <p:cNvSpPr/>
            <p:nvPr>
              <p:custDataLst>
                <p:tags r:id="rId86"/>
              </p:custDataLst>
            </p:nvPr>
          </p:nvSpPr>
          <p:spPr>
            <a:xfrm>
              <a:off x="10060165" y="3619946"/>
              <a:ext cx="671336" cy="416357"/>
            </a:xfrm>
            <a:custGeom>
              <a:avLst/>
              <a:gdLst/>
              <a:ahLst/>
              <a:cxnLst/>
              <a:rect l="0" t="0" r="0" b="0"/>
              <a:pathLst>
                <a:path w="671336" h="416357">
                  <a:moveTo>
                    <a:pt x="10935" y="310704"/>
                  </a:moveTo>
                  <a:lnTo>
                    <a:pt x="10935" y="310704"/>
                  </a:lnTo>
                  <a:lnTo>
                    <a:pt x="4192" y="320817"/>
                  </a:lnTo>
                  <a:lnTo>
                    <a:pt x="0" y="343961"/>
                  </a:lnTo>
                  <a:lnTo>
                    <a:pt x="2129" y="369790"/>
                  </a:lnTo>
                  <a:lnTo>
                    <a:pt x="13970" y="395317"/>
                  </a:lnTo>
                  <a:lnTo>
                    <a:pt x="27513" y="414012"/>
                  </a:lnTo>
                  <a:lnTo>
                    <a:pt x="31864" y="416265"/>
                  </a:lnTo>
                  <a:lnTo>
                    <a:pt x="36177" y="416356"/>
                  </a:lnTo>
                  <a:lnTo>
                    <a:pt x="40463" y="415005"/>
                  </a:lnTo>
                  <a:lnTo>
                    <a:pt x="48988" y="404097"/>
                  </a:lnTo>
                  <a:lnTo>
                    <a:pt x="53237" y="396249"/>
                  </a:lnTo>
                  <a:lnTo>
                    <a:pt x="59217" y="358237"/>
                  </a:lnTo>
                  <a:lnTo>
                    <a:pt x="60616" y="314191"/>
                  </a:lnTo>
                  <a:lnTo>
                    <a:pt x="60989" y="287629"/>
                  </a:lnTo>
                  <a:lnTo>
                    <a:pt x="60530" y="257926"/>
                  </a:lnTo>
                  <a:lnTo>
                    <a:pt x="59519" y="226130"/>
                  </a:lnTo>
                  <a:lnTo>
                    <a:pt x="58142" y="192938"/>
                  </a:lnTo>
                  <a:lnTo>
                    <a:pt x="55811" y="164460"/>
                  </a:lnTo>
                  <a:lnTo>
                    <a:pt x="52848" y="139125"/>
                  </a:lnTo>
                  <a:lnTo>
                    <a:pt x="47202" y="96864"/>
                  </a:lnTo>
                  <a:lnTo>
                    <a:pt x="43316" y="56060"/>
                  </a:lnTo>
                  <a:lnTo>
                    <a:pt x="39908" y="42777"/>
                  </a:lnTo>
                  <a:lnTo>
                    <a:pt x="40128" y="38952"/>
                  </a:lnTo>
                  <a:lnTo>
                    <a:pt x="41686" y="36403"/>
                  </a:lnTo>
                  <a:lnTo>
                    <a:pt x="44135" y="34703"/>
                  </a:lnTo>
                  <a:lnTo>
                    <a:pt x="83424" y="31270"/>
                  </a:lnTo>
                  <a:lnTo>
                    <a:pt x="125232" y="28231"/>
                  </a:lnTo>
                  <a:lnTo>
                    <a:pt x="151338" y="26433"/>
                  </a:lnTo>
                  <a:lnTo>
                    <a:pt x="180032" y="24529"/>
                  </a:lnTo>
                  <a:lnTo>
                    <a:pt x="210449" y="22554"/>
                  </a:lnTo>
                  <a:lnTo>
                    <a:pt x="244839" y="19826"/>
                  </a:lnTo>
                  <a:lnTo>
                    <a:pt x="281878" y="16596"/>
                  </a:lnTo>
                  <a:lnTo>
                    <a:pt x="320680" y="13032"/>
                  </a:lnTo>
                  <a:lnTo>
                    <a:pt x="359248" y="9951"/>
                  </a:lnTo>
                  <a:lnTo>
                    <a:pt x="397661" y="7191"/>
                  </a:lnTo>
                  <a:lnTo>
                    <a:pt x="435969" y="4645"/>
                  </a:lnTo>
                  <a:lnTo>
                    <a:pt x="472091" y="2948"/>
                  </a:lnTo>
                  <a:lnTo>
                    <a:pt x="506756" y="1817"/>
                  </a:lnTo>
                  <a:lnTo>
                    <a:pt x="540448" y="1062"/>
                  </a:lnTo>
                  <a:lnTo>
                    <a:pt x="567850" y="559"/>
                  </a:lnTo>
                  <a:lnTo>
                    <a:pt x="611465" y="0"/>
                  </a:lnTo>
                  <a:lnTo>
                    <a:pt x="657313" y="4006"/>
                  </a:lnTo>
                  <a:lnTo>
                    <a:pt x="671335" y="5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8" name="SMARTInkShape-3901"/>
            <p:cNvSpPr/>
            <p:nvPr>
              <p:custDataLst>
                <p:tags r:id="rId87"/>
              </p:custDataLst>
            </p:nvPr>
          </p:nvSpPr>
          <p:spPr>
            <a:xfrm>
              <a:off x="9851829" y="3930650"/>
              <a:ext cx="104972" cy="5471"/>
            </a:xfrm>
            <a:custGeom>
              <a:avLst/>
              <a:gdLst/>
              <a:ahLst/>
              <a:cxnLst/>
              <a:rect l="0" t="0" r="0" b="0"/>
              <a:pathLst>
                <a:path w="104972" h="547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7" y="4364"/>
                  </a:lnTo>
                  <a:lnTo>
                    <a:pt x="4646" y="5467"/>
                  </a:lnTo>
                  <a:lnTo>
                    <a:pt x="44910" y="5470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9" name="SMARTInkShape-3902"/>
            <p:cNvSpPr/>
            <p:nvPr>
              <p:custDataLst>
                <p:tags r:id="rId88"/>
              </p:custDataLst>
            </p:nvPr>
          </p:nvSpPr>
          <p:spPr>
            <a:xfrm>
              <a:off x="9855200" y="3832372"/>
              <a:ext cx="127001" cy="9379"/>
            </a:xfrm>
            <a:custGeom>
              <a:avLst/>
              <a:gdLst/>
              <a:ahLst/>
              <a:cxnLst/>
              <a:rect l="0" t="0" r="0" b="0"/>
              <a:pathLst>
                <a:path w="127001" h="9379">
                  <a:moveTo>
                    <a:pt x="0" y="9378"/>
                  </a:moveTo>
                  <a:lnTo>
                    <a:pt x="0" y="9378"/>
                  </a:lnTo>
                  <a:lnTo>
                    <a:pt x="6743" y="6007"/>
                  </a:lnTo>
                  <a:lnTo>
                    <a:pt x="45189" y="1539"/>
                  </a:lnTo>
                  <a:lnTo>
                    <a:pt x="84650" y="0"/>
                  </a:lnTo>
                  <a:lnTo>
                    <a:pt x="127000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0" name="SMARTInkShape-3903"/>
            <p:cNvSpPr/>
            <p:nvPr>
              <p:custDataLst>
                <p:tags r:id="rId89"/>
              </p:custDataLst>
            </p:nvPr>
          </p:nvSpPr>
          <p:spPr>
            <a:xfrm>
              <a:off x="9525000" y="3625850"/>
              <a:ext cx="113791" cy="311151"/>
            </a:xfrm>
            <a:custGeom>
              <a:avLst/>
              <a:gdLst/>
              <a:ahLst/>
              <a:cxnLst/>
              <a:rect l="0" t="0" r="0" b="0"/>
              <a:pathLst>
                <a:path w="113791" h="311151">
                  <a:moveTo>
                    <a:pt x="101600" y="0"/>
                  </a:moveTo>
                  <a:lnTo>
                    <a:pt x="101600" y="0"/>
                  </a:lnTo>
                  <a:lnTo>
                    <a:pt x="102305" y="6481"/>
                  </a:lnTo>
                  <a:lnTo>
                    <a:pt x="110437" y="42716"/>
                  </a:lnTo>
                  <a:lnTo>
                    <a:pt x="113156" y="87681"/>
                  </a:lnTo>
                  <a:lnTo>
                    <a:pt x="113790" y="122930"/>
                  </a:lnTo>
                  <a:lnTo>
                    <a:pt x="113367" y="159057"/>
                  </a:lnTo>
                  <a:lnTo>
                    <a:pt x="110829" y="193928"/>
                  </a:lnTo>
                  <a:lnTo>
                    <a:pt x="97941" y="228243"/>
                  </a:lnTo>
                  <a:lnTo>
                    <a:pt x="78101" y="259485"/>
                  </a:lnTo>
                  <a:lnTo>
                    <a:pt x="43838" y="29082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1" name="SMARTInkShape-3904"/>
            <p:cNvSpPr/>
            <p:nvPr>
              <p:custDataLst>
                <p:tags r:id="rId90"/>
              </p:custDataLst>
            </p:nvPr>
          </p:nvSpPr>
          <p:spPr>
            <a:xfrm>
              <a:off x="9424622" y="3596688"/>
              <a:ext cx="94029" cy="59254"/>
            </a:xfrm>
            <a:custGeom>
              <a:avLst/>
              <a:gdLst/>
              <a:ahLst/>
              <a:cxnLst/>
              <a:rect l="0" t="0" r="0" b="0"/>
              <a:pathLst>
                <a:path w="94029" h="59254">
                  <a:moveTo>
                    <a:pt x="17828" y="22812"/>
                  </a:moveTo>
                  <a:lnTo>
                    <a:pt x="17828" y="22812"/>
                  </a:lnTo>
                  <a:lnTo>
                    <a:pt x="17826" y="19441"/>
                  </a:lnTo>
                  <a:lnTo>
                    <a:pt x="17123" y="18448"/>
                  </a:lnTo>
                  <a:lnTo>
                    <a:pt x="15947" y="17786"/>
                  </a:lnTo>
                  <a:lnTo>
                    <a:pt x="14457" y="17345"/>
                  </a:lnTo>
                  <a:lnTo>
                    <a:pt x="12759" y="17756"/>
                  </a:lnTo>
                  <a:lnTo>
                    <a:pt x="8989" y="20094"/>
                  </a:lnTo>
                  <a:lnTo>
                    <a:pt x="2899" y="32120"/>
                  </a:lnTo>
                  <a:lnTo>
                    <a:pt x="0" y="45717"/>
                  </a:lnTo>
                  <a:lnTo>
                    <a:pt x="1200" y="52513"/>
                  </a:lnTo>
                  <a:lnTo>
                    <a:pt x="2510" y="55312"/>
                  </a:lnTo>
                  <a:lnTo>
                    <a:pt x="4089" y="57179"/>
                  </a:lnTo>
                  <a:lnTo>
                    <a:pt x="7723" y="59253"/>
                  </a:lnTo>
                  <a:lnTo>
                    <a:pt x="10385" y="58395"/>
                  </a:lnTo>
                  <a:lnTo>
                    <a:pt x="35567" y="39719"/>
                  </a:lnTo>
                  <a:lnTo>
                    <a:pt x="45233" y="28209"/>
                  </a:lnTo>
                  <a:lnTo>
                    <a:pt x="60557" y="6944"/>
                  </a:lnTo>
                  <a:lnTo>
                    <a:pt x="66922" y="1649"/>
                  </a:lnTo>
                  <a:lnTo>
                    <a:pt x="69608" y="236"/>
                  </a:lnTo>
                  <a:lnTo>
                    <a:pt x="72103" y="0"/>
                  </a:lnTo>
                  <a:lnTo>
                    <a:pt x="76758" y="1620"/>
                  </a:lnTo>
                  <a:lnTo>
                    <a:pt x="81177" y="8454"/>
                  </a:lnTo>
                  <a:lnTo>
                    <a:pt x="94028" y="41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2" name="SMARTInkShape-3905"/>
            <p:cNvSpPr/>
            <p:nvPr>
              <p:custDataLst>
                <p:tags r:id="rId91"/>
              </p:custDataLst>
            </p:nvPr>
          </p:nvSpPr>
          <p:spPr>
            <a:xfrm>
              <a:off x="9401197" y="3744532"/>
              <a:ext cx="123804" cy="176051"/>
            </a:xfrm>
            <a:custGeom>
              <a:avLst/>
              <a:gdLst/>
              <a:ahLst/>
              <a:cxnLst/>
              <a:rect l="0" t="0" r="0" b="0"/>
              <a:pathLst>
                <a:path w="123804" h="176051">
                  <a:moveTo>
                    <a:pt x="85703" y="21018"/>
                  </a:moveTo>
                  <a:lnTo>
                    <a:pt x="85703" y="21018"/>
                  </a:lnTo>
                  <a:lnTo>
                    <a:pt x="82332" y="10905"/>
                  </a:lnTo>
                  <a:lnTo>
                    <a:pt x="75033" y="4059"/>
                  </a:lnTo>
                  <a:lnTo>
                    <a:pt x="70123" y="1245"/>
                  </a:lnTo>
                  <a:lnTo>
                    <a:pt x="57142" y="0"/>
                  </a:lnTo>
                  <a:lnTo>
                    <a:pt x="49728" y="656"/>
                  </a:lnTo>
                  <a:lnTo>
                    <a:pt x="33964" y="8911"/>
                  </a:lnTo>
                  <a:lnTo>
                    <a:pt x="18963" y="22693"/>
                  </a:lnTo>
                  <a:lnTo>
                    <a:pt x="7593" y="40577"/>
                  </a:lnTo>
                  <a:lnTo>
                    <a:pt x="0" y="73850"/>
                  </a:lnTo>
                  <a:lnTo>
                    <a:pt x="4491" y="110520"/>
                  </a:lnTo>
                  <a:lnTo>
                    <a:pt x="18131" y="144825"/>
                  </a:lnTo>
                  <a:lnTo>
                    <a:pt x="31448" y="160945"/>
                  </a:lnTo>
                  <a:lnTo>
                    <a:pt x="46772" y="171402"/>
                  </a:lnTo>
                  <a:lnTo>
                    <a:pt x="62991" y="176050"/>
                  </a:lnTo>
                  <a:lnTo>
                    <a:pt x="70562" y="175173"/>
                  </a:lnTo>
                  <a:lnTo>
                    <a:pt x="84617" y="168554"/>
                  </a:lnTo>
                  <a:lnTo>
                    <a:pt x="96040" y="154793"/>
                  </a:lnTo>
                  <a:lnTo>
                    <a:pt x="101060" y="146184"/>
                  </a:lnTo>
                  <a:lnTo>
                    <a:pt x="104757" y="123449"/>
                  </a:lnTo>
                  <a:lnTo>
                    <a:pt x="104755" y="82882"/>
                  </a:lnTo>
                  <a:lnTo>
                    <a:pt x="100990" y="45228"/>
                  </a:lnTo>
                  <a:lnTo>
                    <a:pt x="93909" y="27545"/>
                  </a:lnTo>
                  <a:lnTo>
                    <a:pt x="83704" y="17333"/>
                  </a:lnTo>
                  <a:lnTo>
                    <a:pt x="77315" y="15034"/>
                  </a:lnTo>
                  <a:lnTo>
                    <a:pt x="62690" y="14360"/>
                  </a:lnTo>
                  <a:lnTo>
                    <a:pt x="46782" y="25820"/>
                  </a:lnTo>
                  <a:lnTo>
                    <a:pt x="38589" y="34802"/>
                  </a:lnTo>
                  <a:lnTo>
                    <a:pt x="34538" y="42908"/>
                  </a:lnTo>
                  <a:lnTo>
                    <a:pt x="33248" y="50428"/>
                  </a:lnTo>
                  <a:lnTo>
                    <a:pt x="33799" y="57558"/>
                  </a:lnTo>
                  <a:lnTo>
                    <a:pt x="36990" y="63017"/>
                  </a:lnTo>
                  <a:lnTo>
                    <a:pt x="48060" y="70963"/>
                  </a:lnTo>
                  <a:lnTo>
                    <a:pt x="73531" y="79404"/>
                  </a:lnTo>
                  <a:lnTo>
                    <a:pt x="96678" y="79632"/>
                  </a:lnTo>
                  <a:lnTo>
                    <a:pt x="108455" y="75055"/>
                  </a:lnTo>
                  <a:lnTo>
                    <a:pt x="113571" y="71859"/>
                  </a:lnTo>
                  <a:lnTo>
                    <a:pt x="116982" y="68318"/>
                  </a:lnTo>
                  <a:lnTo>
                    <a:pt x="123803" y="52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3" name="SMARTInkShape-3906"/>
            <p:cNvSpPr/>
            <p:nvPr>
              <p:custDataLst>
                <p:tags r:id="rId92"/>
              </p:custDataLst>
            </p:nvPr>
          </p:nvSpPr>
          <p:spPr>
            <a:xfrm>
              <a:off x="9213686" y="3644900"/>
              <a:ext cx="127165" cy="317501"/>
            </a:xfrm>
            <a:custGeom>
              <a:avLst/>
              <a:gdLst/>
              <a:ahLst/>
              <a:cxnLst/>
              <a:rect l="0" t="0" r="0" b="0"/>
              <a:pathLst>
                <a:path w="127165" h="317501">
                  <a:moveTo>
                    <a:pt x="127164" y="0"/>
                  </a:moveTo>
                  <a:lnTo>
                    <a:pt x="127164" y="0"/>
                  </a:lnTo>
                  <a:lnTo>
                    <a:pt x="120421" y="0"/>
                  </a:lnTo>
                  <a:lnTo>
                    <a:pt x="96004" y="16854"/>
                  </a:lnTo>
                  <a:lnTo>
                    <a:pt x="63623" y="60636"/>
                  </a:lnTo>
                  <a:lnTo>
                    <a:pt x="34881" y="107415"/>
                  </a:lnTo>
                  <a:lnTo>
                    <a:pt x="14417" y="145342"/>
                  </a:lnTo>
                  <a:lnTo>
                    <a:pt x="2971" y="183835"/>
                  </a:lnTo>
                  <a:lnTo>
                    <a:pt x="0" y="220699"/>
                  </a:lnTo>
                  <a:lnTo>
                    <a:pt x="5736" y="253546"/>
                  </a:lnTo>
                  <a:lnTo>
                    <a:pt x="20985" y="278963"/>
                  </a:lnTo>
                  <a:lnTo>
                    <a:pt x="41873" y="297550"/>
                  </a:lnTo>
                  <a:lnTo>
                    <a:pt x="89064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4" name="SMARTInkShape-3907"/>
            <p:cNvSpPr/>
            <p:nvPr>
              <p:custDataLst>
                <p:tags r:id="rId93"/>
              </p:custDataLst>
            </p:nvPr>
          </p:nvSpPr>
          <p:spPr>
            <a:xfrm>
              <a:off x="9008797" y="3711417"/>
              <a:ext cx="135204" cy="181134"/>
            </a:xfrm>
            <a:custGeom>
              <a:avLst/>
              <a:gdLst/>
              <a:ahLst/>
              <a:cxnLst/>
              <a:rect l="0" t="0" r="0" b="0"/>
              <a:pathLst>
                <a:path w="135204" h="181134">
                  <a:moveTo>
                    <a:pt x="33603" y="54133"/>
                  </a:moveTo>
                  <a:lnTo>
                    <a:pt x="33603" y="54133"/>
                  </a:lnTo>
                  <a:lnTo>
                    <a:pt x="28136" y="59600"/>
                  </a:lnTo>
                  <a:lnTo>
                    <a:pt x="34256" y="63592"/>
                  </a:lnTo>
                  <a:lnTo>
                    <a:pt x="43066" y="63511"/>
                  </a:lnTo>
                  <a:lnTo>
                    <a:pt x="69338" y="54339"/>
                  </a:lnTo>
                  <a:lnTo>
                    <a:pt x="90052" y="42983"/>
                  </a:lnTo>
                  <a:lnTo>
                    <a:pt x="106225" y="23940"/>
                  </a:lnTo>
                  <a:lnTo>
                    <a:pt x="108123" y="17776"/>
                  </a:lnTo>
                  <a:lnTo>
                    <a:pt x="107978" y="12256"/>
                  </a:lnTo>
                  <a:lnTo>
                    <a:pt x="106469" y="7165"/>
                  </a:lnTo>
                  <a:lnTo>
                    <a:pt x="103347" y="3771"/>
                  </a:lnTo>
                  <a:lnTo>
                    <a:pt x="94233" y="0"/>
                  </a:lnTo>
                  <a:lnTo>
                    <a:pt x="67091" y="7990"/>
                  </a:lnTo>
                  <a:lnTo>
                    <a:pt x="35607" y="27134"/>
                  </a:lnTo>
                  <a:lnTo>
                    <a:pt x="10678" y="57422"/>
                  </a:lnTo>
                  <a:lnTo>
                    <a:pt x="2248" y="80995"/>
                  </a:lnTo>
                  <a:lnTo>
                    <a:pt x="0" y="93208"/>
                  </a:lnTo>
                  <a:lnTo>
                    <a:pt x="3146" y="116184"/>
                  </a:lnTo>
                  <a:lnTo>
                    <a:pt x="6948" y="127251"/>
                  </a:lnTo>
                  <a:lnTo>
                    <a:pt x="20579" y="145191"/>
                  </a:lnTo>
                  <a:lnTo>
                    <a:pt x="39808" y="159514"/>
                  </a:lnTo>
                  <a:lnTo>
                    <a:pt x="78403" y="174100"/>
                  </a:lnTo>
                  <a:lnTo>
                    <a:pt x="135203" y="181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5" name="SMARTInkShape-3908"/>
            <p:cNvSpPr/>
            <p:nvPr>
              <p:custDataLst>
                <p:tags r:id="rId94"/>
              </p:custDataLst>
            </p:nvPr>
          </p:nvSpPr>
          <p:spPr>
            <a:xfrm>
              <a:off x="8827346" y="3668013"/>
              <a:ext cx="118298" cy="208842"/>
            </a:xfrm>
            <a:custGeom>
              <a:avLst/>
              <a:gdLst/>
              <a:ahLst/>
              <a:cxnLst/>
              <a:rect l="0" t="0" r="0" b="0"/>
              <a:pathLst>
                <a:path w="118298" h="208842">
                  <a:moveTo>
                    <a:pt x="100754" y="34037"/>
                  </a:moveTo>
                  <a:lnTo>
                    <a:pt x="100754" y="34037"/>
                  </a:lnTo>
                  <a:lnTo>
                    <a:pt x="97383" y="27295"/>
                  </a:lnTo>
                  <a:lnTo>
                    <a:pt x="97609" y="20222"/>
                  </a:lnTo>
                  <a:lnTo>
                    <a:pt x="98658" y="16360"/>
                  </a:lnTo>
                  <a:lnTo>
                    <a:pt x="97239" y="13786"/>
                  </a:lnTo>
                  <a:lnTo>
                    <a:pt x="94177" y="12069"/>
                  </a:lnTo>
                  <a:lnTo>
                    <a:pt x="86542" y="9457"/>
                  </a:lnTo>
                  <a:lnTo>
                    <a:pt x="66853" y="0"/>
                  </a:lnTo>
                  <a:lnTo>
                    <a:pt x="45946" y="512"/>
                  </a:lnTo>
                  <a:lnTo>
                    <a:pt x="18667" y="12076"/>
                  </a:lnTo>
                  <a:lnTo>
                    <a:pt x="5711" y="19808"/>
                  </a:lnTo>
                  <a:lnTo>
                    <a:pt x="2114" y="24551"/>
                  </a:lnTo>
                  <a:lnTo>
                    <a:pt x="422" y="29830"/>
                  </a:lnTo>
                  <a:lnTo>
                    <a:pt x="0" y="35465"/>
                  </a:lnTo>
                  <a:lnTo>
                    <a:pt x="1834" y="40633"/>
                  </a:lnTo>
                  <a:lnTo>
                    <a:pt x="9517" y="50139"/>
                  </a:lnTo>
                  <a:lnTo>
                    <a:pt x="46905" y="69151"/>
                  </a:lnTo>
                  <a:lnTo>
                    <a:pt x="91293" y="100501"/>
                  </a:lnTo>
                  <a:lnTo>
                    <a:pt x="107838" y="119315"/>
                  </a:lnTo>
                  <a:lnTo>
                    <a:pt x="117543" y="137085"/>
                  </a:lnTo>
                  <a:lnTo>
                    <a:pt x="118297" y="145774"/>
                  </a:lnTo>
                  <a:lnTo>
                    <a:pt x="113489" y="162955"/>
                  </a:lnTo>
                  <a:lnTo>
                    <a:pt x="100535" y="178117"/>
                  </a:lnTo>
                  <a:lnTo>
                    <a:pt x="82312" y="191206"/>
                  </a:lnTo>
                  <a:lnTo>
                    <a:pt x="41765" y="207343"/>
                  </a:lnTo>
                  <a:lnTo>
                    <a:pt x="33911" y="208841"/>
                  </a:lnTo>
                  <a:lnTo>
                    <a:pt x="29381" y="207723"/>
                  </a:lnTo>
                  <a:lnTo>
                    <a:pt x="27066" y="204861"/>
                  </a:lnTo>
                  <a:lnTo>
                    <a:pt x="24554" y="192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17" name="SMARTInkShape-3909"/>
          <p:cNvSpPr/>
          <p:nvPr>
            <p:custDataLst>
              <p:tags r:id="rId6"/>
            </p:custDataLst>
          </p:nvPr>
        </p:nvSpPr>
        <p:spPr>
          <a:xfrm>
            <a:off x="7486650" y="2317750"/>
            <a:ext cx="88901" cy="1193801"/>
          </a:xfrm>
          <a:custGeom>
            <a:avLst/>
            <a:gdLst/>
            <a:ahLst/>
            <a:cxnLst/>
            <a:rect l="0" t="0" r="0" b="0"/>
            <a:pathLst>
              <a:path w="88901" h="1193801">
                <a:moveTo>
                  <a:pt x="88900" y="0"/>
                </a:moveTo>
                <a:lnTo>
                  <a:pt x="88900" y="0"/>
                </a:lnTo>
                <a:lnTo>
                  <a:pt x="88195" y="10844"/>
                </a:lnTo>
                <a:lnTo>
                  <a:pt x="83874" y="43927"/>
                </a:lnTo>
                <a:lnTo>
                  <a:pt x="82432" y="79495"/>
                </a:lnTo>
                <a:lnTo>
                  <a:pt x="81060" y="103797"/>
                </a:lnTo>
                <a:lnTo>
                  <a:pt x="79440" y="130581"/>
                </a:lnTo>
                <a:lnTo>
                  <a:pt x="77654" y="161138"/>
                </a:lnTo>
                <a:lnTo>
                  <a:pt x="75759" y="194208"/>
                </a:lnTo>
                <a:lnTo>
                  <a:pt x="73789" y="228956"/>
                </a:lnTo>
                <a:lnTo>
                  <a:pt x="71771" y="268348"/>
                </a:lnTo>
                <a:lnTo>
                  <a:pt x="69719" y="310837"/>
                </a:lnTo>
                <a:lnTo>
                  <a:pt x="67646" y="355392"/>
                </a:lnTo>
                <a:lnTo>
                  <a:pt x="66264" y="402733"/>
                </a:lnTo>
                <a:lnTo>
                  <a:pt x="65343" y="451933"/>
                </a:lnTo>
                <a:lnTo>
                  <a:pt x="64729" y="502372"/>
                </a:lnTo>
                <a:lnTo>
                  <a:pt x="64320" y="552931"/>
                </a:lnTo>
                <a:lnTo>
                  <a:pt x="64046" y="603571"/>
                </a:lnTo>
                <a:lnTo>
                  <a:pt x="63864" y="654264"/>
                </a:lnTo>
                <a:lnTo>
                  <a:pt x="63036" y="702876"/>
                </a:lnTo>
                <a:lnTo>
                  <a:pt x="61780" y="750101"/>
                </a:lnTo>
                <a:lnTo>
                  <a:pt x="60237" y="796400"/>
                </a:lnTo>
                <a:lnTo>
                  <a:pt x="57091" y="839261"/>
                </a:lnTo>
                <a:lnTo>
                  <a:pt x="52877" y="879829"/>
                </a:lnTo>
                <a:lnTo>
                  <a:pt x="47951" y="918870"/>
                </a:lnTo>
                <a:lnTo>
                  <a:pt x="42551" y="954069"/>
                </a:lnTo>
                <a:lnTo>
                  <a:pt x="36833" y="986707"/>
                </a:lnTo>
                <a:lnTo>
                  <a:pt x="30905" y="1017637"/>
                </a:lnTo>
                <a:lnTo>
                  <a:pt x="26248" y="1043903"/>
                </a:lnTo>
                <a:lnTo>
                  <a:pt x="19192" y="1088137"/>
                </a:lnTo>
                <a:lnTo>
                  <a:pt x="13703" y="1122850"/>
                </a:lnTo>
                <a:lnTo>
                  <a:pt x="8529" y="1162429"/>
                </a:lnTo>
                <a:lnTo>
                  <a:pt x="6613" y="1179857"/>
                </a:lnTo>
                <a:lnTo>
                  <a:pt x="0" y="1193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23" name="SMARTInkShape-Group667"/>
          <p:cNvGrpSpPr/>
          <p:nvPr/>
        </p:nvGrpSpPr>
        <p:grpSpPr>
          <a:xfrm>
            <a:off x="5187950" y="2527300"/>
            <a:ext cx="2076451" cy="419101"/>
            <a:chOff x="5187950" y="2527300"/>
            <a:chExt cx="2076451" cy="419101"/>
          </a:xfrm>
        </p:grpSpPr>
        <p:sp>
          <p:nvSpPr>
            <p:cNvPr id="19718" name="SMARTInkShape-3910"/>
            <p:cNvSpPr/>
            <p:nvPr>
              <p:custDataLst>
                <p:tags r:id="rId74"/>
              </p:custDataLst>
            </p:nvPr>
          </p:nvSpPr>
          <p:spPr>
            <a:xfrm>
              <a:off x="5187950" y="2813050"/>
              <a:ext cx="2000251" cy="133351"/>
            </a:xfrm>
            <a:custGeom>
              <a:avLst/>
              <a:gdLst/>
              <a:ahLst/>
              <a:cxnLst/>
              <a:rect l="0" t="0" r="0" b="0"/>
              <a:pathLst>
                <a:path w="2000251" h="133351">
                  <a:moveTo>
                    <a:pt x="0" y="133350"/>
                  </a:moveTo>
                  <a:lnTo>
                    <a:pt x="0" y="133350"/>
                  </a:lnTo>
                  <a:lnTo>
                    <a:pt x="37037" y="126443"/>
                  </a:lnTo>
                  <a:lnTo>
                    <a:pt x="72199" y="122519"/>
                  </a:lnTo>
                  <a:lnTo>
                    <a:pt x="95405" y="120485"/>
                  </a:lnTo>
                  <a:lnTo>
                    <a:pt x="120754" y="118423"/>
                  </a:lnTo>
                  <a:lnTo>
                    <a:pt x="154586" y="116343"/>
                  </a:lnTo>
                  <a:lnTo>
                    <a:pt x="194074" y="114251"/>
                  </a:lnTo>
                  <a:lnTo>
                    <a:pt x="237333" y="112151"/>
                  </a:lnTo>
                  <a:lnTo>
                    <a:pt x="286633" y="110045"/>
                  </a:lnTo>
                  <a:lnTo>
                    <a:pt x="339961" y="107935"/>
                  </a:lnTo>
                  <a:lnTo>
                    <a:pt x="395974" y="105824"/>
                  </a:lnTo>
                  <a:lnTo>
                    <a:pt x="457305" y="104416"/>
                  </a:lnTo>
                  <a:lnTo>
                    <a:pt x="522181" y="103477"/>
                  </a:lnTo>
                  <a:lnTo>
                    <a:pt x="589421" y="102851"/>
                  </a:lnTo>
                  <a:lnTo>
                    <a:pt x="661763" y="101023"/>
                  </a:lnTo>
                  <a:lnTo>
                    <a:pt x="737510" y="98393"/>
                  </a:lnTo>
                  <a:lnTo>
                    <a:pt x="815523" y="95229"/>
                  </a:lnTo>
                  <a:lnTo>
                    <a:pt x="895755" y="92414"/>
                  </a:lnTo>
                  <a:lnTo>
                    <a:pt x="977464" y="89831"/>
                  </a:lnTo>
                  <a:lnTo>
                    <a:pt x="1060159" y="87404"/>
                  </a:lnTo>
                  <a:lnTo>
                    <a:pt x="1142806" y="84375"/>
                  </a:lnTo>
                  <a:lnTo>
                    <a:pt x="1225421" y="80944"/>
                  </a:lnTo>
                  <a:lnTo>
                    <a:pt x="1308015" y="77246"/>
                  </a:lnTo>
                  <a:lnTo>
                    <a:pt x="1387770" y="73370"/>
                  </a:lnTo>
                  <a:lnTo>
                    <a:pt x="1465636" y="69374"/>
                  </a:lnTo>
                  <a:lnTo>
                    <a:pt x="1542241" y="65299"/>
                  </a:lnTo>
                  <a:lnTo>
                    <a:pt x="1612360" y="61877"/>
                  </a:lnTo>
                  <a:lnTo>
                    <a:pt x="1678156" y="58891"/>
                  </a:lnTo>
                  <a:lnTo>
                    <a:pt x="1741071" y="56194"/>
                  </a:lnTo>
                  <a:lnTo>
                    <a:pt x="1793597" y="52985"/>
                  </a:lnTo>
                  <a:lnTo>
                    <a:pt x="1839198" y="49434"/>
                  </a:lnTo>
                  <a:lnTo>
                    <a:pt x="1880181" y="45656"/>
                  </a:lnTo>
                  <a:lnTo>
                    <a:pt x="1911032" y="41726"/>
                  </a:lnTo>
                  <a:lnTo>
                    <a:pt x="1954718" y="33597"/>
                  </a:lnTo>
                  <a:lnTo>
                    <a:pt x="1978368" y="25280"/>
                  </a:lnTo>
                  <a:lnTo>
                    <a:pt x="1990524" y="16880"/>
                  </a:lnTo>
                  <a:lnTo>
                    <a:pt x="2000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9" name="SMARTInkShape-3911"/>
            <p:cNvSpPr/>
            <p:nvPr>
              <p:custDataLst>
                <p:tags r:id="rId75"/>
              </p:custDataLst>
            </p:nvPr>
          </p:nvSpPr>
          <p:spPr>
            <a:xfrm>
              <a:off x="6959102" y="2527300"/>
              <a:ext cx="305299" cy="25401"/>
            </a:xfrm>
            <a:custGeom>
              <a:avLst/>
              <a:gdLst/>
              <a:ahLst/>
              <a:cxnLst/>
              <a:rect l="0" t="0" r="0" b="0"/>
              <a:pathLst>
                <a:path w="305299" h="25401">
                  <a:moveTo>
                    <a:pt x="13198" y="25400"/>
                  </a:moveTo>
                  <a:lnTo>
                    <a:pt x="13198" y="25400"/>
                  </a:lnTo>
                  <a:lnTo>
                    <a:pt x="811" y="21036"/>
                  </a:lnTo>
                  <a:lnTo>
                    <a:pt x="0" y="20374"/>
                  </a:lnTo>
                  <a:lnTo>
                    <a:pt x="167" y="19933"/>
                  </a:lnTo>
                  <a:lnTo>
                    <a:pt x="41564" y="14155"/>
                  </a:lnTo>
                  <a:lnTo>
                    <a:pt x="63858" y="12259"/>
                  </a:lnTo>
                  <a:lnTo>
                    <a:pt x="89305" y="10289"/>
                  </a:lnTo>
                  <a:lnTo>
                    <a:pt x="118264" y="8270"/>
                  </a:lnTo>
                  <a:lnTo>
                    <a:pt x="149564" y="6219"/>
                  </a:lnTo>
                  <a:lnTo>
                    <a:pt x="182425" y="4146"/>
                  </a:lnTo>
                  <a:lnTo>
                    <a:pt x="210683" y="2764"/>
                  </a:lnTo>
                  <a:lnTo>
                    <a:pt x="235870" y="1843"/>
                  </a:lnTo>
                  <a:lnTo>
                    <a:pt x="274443" y="819"/>
                  </a:lnTo>
                  <a:lnTo>
                    <a:pt x="305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0" name="SMARTInkShape-3912"/>
            <p:cNvSpPr/>
            <p:nvPr>
              <p:custDataLst>
                <p:tags r:id="rId76"/>
              </p:custDataLst>
            </p:nvPr>
          </p:nvSpPr>
          <p:spPr>
            <a:xfrm>
              <a:off x="6974878" y="2578100"/>
              <a:ext cx="118771" cy="219208"/>
            </a:xfrm>
            <a:custGeom>
              <a:avLst/>
              <a:gdLst/>
              <a:ahLst/>
              <a:cxnLst/>
              <a:rect l="0" t="0" r="0" b="0"/>
              <a:pathLst>
                <a:path w="118771" h="219208">
                  <a:moveTo>
                    <a:pt x="67272" y="0"/>
                  </a:moveTo>
                  <a:lnTo>
                    <a:pt x="67272" y="0"/>
                  </a:lnTo>
                  <a:lnTo>
                    <a:pt x="23080" y="3371"/>
                  </a:lnTo>
                  <a:lnTo>
                    <a:pt x="10472" y="8789"/>
                  </a:lnTo>
                  <a:lnTo>
                    <a:pt x="6121" y="12209"/>
                  </a:lnTo>
                  <a:lnTo>
                    <a:pt x="1289" y="21654"/>
                  </a:lnTo>
                  <a:lnTo>
                    <a:pt x="0" y="27136"/>
                  </a:lnTo>
                  <a:lnTo>
                    <a:pt x="6094" y="42634"/>
                  </a:lnTo>
                  <a:lnTo>
                    <a:pt x="19621" y="60576"/>
                  </a:lnTo>
                  <a:lnTo>
                    <a:pt x="62798" y="96972"/>
                  </a:lnTo>
                  <a:lnTo>
                    <a:pt x="105350" y="141294"/>
                  </a:lnTo>
                  <a:lnTo>
                    <a:pt x="115945" y="162046"/>
                  </a:lnTo>
                  <a:lnTo>
                    <a:pt x="118770" y="171530"/>
                  </a:lnTo>
                  <a:lnTo>
                    <a:pt x="118538" y="179970"/>
                  </a:lnTo>
                  <a:lnTo>
                    <a:pt x="112634" y="194992"/>
                  </a:lnTo>
                  <a:lnTo>
                    <a:pt x="97312" y="206843"/>
                  </a:lnTo>
                  <a:lnTo>
                    <a:pt x="77093" y="215402"/>
                  </a:lnTo>
                  <a:lnTo>
                    <a:pt x="56351" y="219207"/>
                  </a:lnTo>
                  <a:lnTo>
                    <a:pt x="39134" y="217134"/>
                  </a:lnTo>
                  <a:lnTo>
                    <a:pt x="31580" y="214606"/>
                  </a:lnTo>
                  <a:lnTo>
                    <a:pt x="25839" y="209393"/>
                  </a:lnTo>
                  <a:lnTo>
                    <a:pt x="1012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1" name="SMARTInkShape-3913"/>
            <p:cNvSpPr/>
            <p:nvPr>
              <p:custDataLst>
                <p:tags r:id="rId77"/>
              </p:custDataLst>
            </p:nvPr>
          </p:nvSpPr>
          <p:spPr>
            <a:xfrm>
              <a:off x="6904215" y="26733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10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2" name="SMARTInkShape-3914"/>
            <p:cNvSpPr/>
            <p:nvPr>
              <p:custDataLst>
                <p:tags r:id="rId78"/>
              </p:custDataLst>
            </p:nvPr>
          </p:nvSpPr>
          <p:spPr>
            <a:xfrm>
              <a:off x="6620867" y="2568141"/>
              <a:ext cx="152197" cy="178304"/>
            </a:xfrm>
            <a:custGeom>
              <a:avLst/>
              <a:gdLst/>
              <a:ahLst/>
              <a:cxnLst/>
              <a:rect l="0" t="0" r="0" b="0"/>
              <a:pathLst>
                <a:path w="152197" h="178304">
                  <a:moveTo>
                    <a:pt x="91083" y="22659"/>
                  </a:moveTo>
                  <a:lnTo>
                    <a:pt x="91083" y="22659"/>
                  </a:lnTo>
                  <a:lnTo>
                    <a:pt x="70378" y="11675"/>
                  </a:lnTo>
                  <a:lnTo>
                    <a:pt x="66697" y="11103"/>
                  </a:lnTo>
                  <a:lnTo>
                    <a:pt x="58843" y="14230"/>
                  </a:lnTo>
                  <a:lnTo>
                    <a:pt x="32190" y="37849"/>
                  </a:lnTo>
                  <a:lnTo>
                    <a:pt x="9899" y="76470"/>
                  </a:lnTo>
                  <a:lnTo>
                    <a:pt x="0" y="120290"/>
                  </a:lnTo>
                  <a:lnTo>
                    <a:pt x="3329" y="144132"/>
                  </a:lnTo>
                  <a:lnTo>
                    <a:pt x="7181" y="154441"/>
                  </a:lnTo>
                  <a:lnTo>
                    <a:pt x="20867" y="169658"/>
                  </a:lnTo>
                  <a:lnTo>
                    <a:pt x="29454" y="175692"/>
                  </a:lnTo>
                  <a:lnTo>
                    <a:pt x="39415" y="178303"/>
                  </a:lnTo>
                  <a:lnTo>
                    <a:pt x="61769" y="177441"/>
                  </a:lnTo>
                  <a:lnTo>
                    <a:pt x="101524" y="158910"/>
                  </a:lnTo>
                  <a:lnTo>
                    <a:pt x="131101" y="134448"/>
                  </a:lnTo>
                  <a:lnTo>
                    <a:pt x="142500" y="112089"/>
                  </a:lnTo>
                  <a:lnTo>
                    <a:pt x="151003" y="71734"/>
                  </a:lnTo>
                  <a:lnTo>
                    <a:pt x="152196" y="57493"/>
                  </a:lnTo>
                  <a:lnTo>
                    <a:pt x="145997" y="34143"/>
                  </a:lnTo>
                  <a:lnTo>
                    <a:pt x="140392" y="23965"/>
                  </a:lnTo>
                  <a:lnTo>
                    <a:pt x="122876" y="8893"/>
                  </a:lnTo>
                  <a:lnTo>
                    <a:pt x="112277" y="2898"/>
                  </a:lnTo>
                  <a:lnTo>
                    <a:pt x="91094" y="0"/>
                  </a:lnTo>
                  <a:lnTo>
                    <a:pt x="58865" y="6267"/>
                  </a:lnTo>
                  <a:lnTo>
                    <a:pt x="55493" y="10320"/>
                  </a:lnTo>
                  <a:lnTo>
                    <a:pt x="52983" y="35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24" name="SMARTInkShape-3915"/>
          <p:cNvSpPr/>
          <p:nvPr>
            <p:custDataLst>
              <p:tags r:id="rId7"/>
            </p:custDataLst>
          </p:nvPr>
        </p:nvSpPr>
        <p:spPr>
          <a:xfrm>
            <a:off x="6086580" y="2670737"/>
            <a:ext cx="257071" cy="18346"/>
          </a:xfrm>
          <a:custGeom>
            <a:avLst/>
            <a:gdLst/>
            <a:ahLst/>
            <a:cxnLst/>
            <a:rect l="0" t="0" r="0" b="0"/>
            <a:pathLst>
              <a:path w="257071" h="18346">
                <a:moveTo>
                  <a:pt x="9420" y="2613"/>
                </a:moveTo>
                <a:lnTo>
                  <a:pt x="9420" y="2613"/>
                </a:lnTo>
                <a:lnTo>
                  <a:pt x="581" y="11451"/>
                </a:lnTo>
                <a:lnTo>
                  <a:pt x="0" y="12738"/>
                </a:lnTo>
                <a:lnTo>
                  <a:pt x="317" y="13596"/>
                </a:lnTo>
                <a:lnTo>
                  <a:pt x="1235" y="14168"/>
                </a:lnTo>
                <a:lnTo>
                  <a:pt x="16010" y="18345"/>
                </a:lnTo>
                <a:lnTo>
                  <a:pt x="51746" y="17309"/>
                </a:lnTo>
                <a:lnTo>
                  <a:pt x="83970" y="14318"/>
                </a:lnTo>
                <a:lnTo>
                  <a:pt x="120165" y="10638"/>
                </a:lnTo>
                <a:lnTo>
                  <a:pt x="159769" y="6650"/>
                </a:lnTo>
                <a:lnTo>
                  <a:pt x="193365" y="2526"/>
                </a:lnTo>
                <a:lnTo>
                  <a:pt x="230432" y="0"/>
                </a:lnTo>
                <a:lnTo>
                  <a:pt x="257070" y="26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25" name="SMARTInkShape-3916"/>
          <p:cNvSpPr/>
          <p:nvPr>
            <p:custDataLst>
              <p:tags r:id="rId8"/>
            </p:custDataLst>
          </p:nvPr>
        </p:nvSpPr>
        <p:spPr>
          <a:xfrm>
            <a:off x="3766849" y="2647950"/>
            <a:ext cx="64559" cy="60743"/>
          </a:xfrm>
          <a:custGeom>
            <a:avLst/>
            <a:gdLst/>
            <a:ahLst/>
            <a:cxnLst/>
            <a:rect l="0" t="0" r="0" b="0"/>
            <a:pathLst>
              <a:path w="64559" h="60743">
                <a:moveTo>
                  <a:pt x="24101" y="0"/>
                </a:moveTo>
                <a:lnTo>
                  <a:pt x="24101" y="0"/>
                </a:lnTo>
                <a:lnTo>
                  <a:pt x="17359" y="3371"/>
                </a:lnTo>
                <a:lnTo>
                  <a:pt x="12168" y="8789"/>
                </a:lnTo>
                <a:lnTo>
                  <a:pt x="3086" y="23765"/>
                </a:lnTo>
                <a:lnTo>
                  <a:pt x="0" y="39497"/>
                </a:lnTo>
                <a:lnTo>
                  <a:pt x="2457" y="54193"/>
                </a:lnTo>
                <a:lnTo>
                  <a:pt x="4732" y="57295"/>
                </a:lnTo>
                <a:lnTo>
                  <a:pt x="7661" y="59363"/>
                </a:lnTo>
                <a:lnTo>
                  <a:pt x="11024" y="60742"/>
                </a:lnTo>
                <a:lnTo>
                  <a:pt x="20405" y="58512"/>
                </a:lnTo>
                <a:lnTo>
                  <a:pt x="43675" y="45581"/>
                </a:lnTo>
                <a:lnTo>
                  <a:pt x="55614" y="33575"/>
                </a:lnTo>
                <a:lnTo>
                  <a:pt x="63620" y="21080"/>
                </a:lnTo>
                <a:lnTo>
                  <a:pt x="64558" y="17581"/>
                </a:lnTo>
                <a:lnTo>
                  <a:pt x="64478" y="14543"/>
                </a:lnTo>
                <a:lnTo>
                  <a:pt x="63719" y="11812"/>
                </a:lnTo>
                <a:lnTo>
                  <a:pt x="61096" y="10697"/>
                </a:lnTo>
                <a:lnTo>
                  <a:pt x="36801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33" name="SMARTInkShape-Group670"/>
          <p:cNvGrpSpPr/>
          <p:nvPr/>
        </p:nvGrpSpPr>
        <p:grpSpPr>
          <a:xfrm>
            <a:off x="4572883" y="2409629"/>
            <a:ext cx="1269118" cy="1032072"/>
            <a:chOff x="4572883" y="2409629"/>
            <a:chExt cx="1269118" cy="1032072"/>
          </a:xfrm>
        </p:grpSpPr>
        <p:sp>
          <p:nvSpPr>
            <p:cNvPr id="19726" name="SMARTInkShape-3917"/>
            <p:cNvSpPr/>
            <p:nvPr>
              <p:custDataLst>
                <p:tags r:id="rId67"/>
              </p:custDataLst>
            </p:nvPr>
          </p:nvSpPr>
          <p:spPr>
            <a:xfrm>
              <a:off x="5723416" y="2516365"/>
              <a:ext cx="118585" cy="255584"/>
            </a:xfrm>
            <a:custGeom>
              <a:avLst/>
              <a:gdLst/>
              <a:ahLst/>
              <a:cxnLst/>
              <a:rect l="0" t="0" r="0" b="0"/>
              <a:pathLst>
                <a:path w="118585" h="255584">
                  <a:moveTo>
                    <a:pt x="118584" y="10935"/>
                  </a:moveTo>
                  <a:lnTo>
                    <a:pt x="118584" y="10935"/>
                  </a:lnTo>
                  <a:lnTo>
                    <a:pt x="111843" y="4193"/>
                  </a:lnTo>
                  <a:lnTo>
                    <a:pt x="104769" y="883"/>
                  </a:lnTo>
                  <a:lnTo>
                    <a:pt x="100908" y="0"/>
                  </a:lnTo>
                  <a:lnTo>
                    <a:pt x="90972" y="2782"/>
                  </a:lnTo>
                  <a:lnTo>
                    <a:pt x="60605" y="22809"/>
                  </a:lnTo>
                  <a:lnTo>
                    <a:pt x="37670" y="52553"/>
                  </a:lnTo>
                  <a:lnTo>
                    <a:pt x="17468" y="91548"/>
                  </a:lnTo>
                  <a:lnTo>
                    <a:pt x="8262" y="123669"/>
                  </a:lnTo>
                  <a:lnTo>
                    <a:pt x="2524" y="157700"/>
                  </a:lnTo>
                  <a:lnTo>
                    <a:pt x="0" y="203215"/>
                  </a:lnTo>
                  <a:lnTo>
                    <a:pt x="1909" y="228096"/>
                  </a:lnTo>
                  <a:lnTo>
                    <a:pt x="4817" y="236848"/>
                  </a:lnTo>
                  <a:lnTo>
                    <a:pt x="13694" y="248454"/>
                  </a:lnTo>
                  <a:lnTo>
                    <a:pt x="24694" y="254082"/>
                  </a:lnTo>
                  <a:lnTo>
                    <a:pt x="30591" y="255583"/>
                  </a:lnTo>
                  <a:lnTo>
                    <a:pt x="46550" y="251606"/>
                  </a:lnTo>
                  <a:lnTo>
                    <a:pt x="71606" y="237467"/>
                  </a:lnTo>
                  <a:lnTo>
                    <a:pt x="88671" y="221754"/>
                  </a:lnTo>
                  <a:lnTo>
                    <a:pt x="92293" y="217097"/>
                  </a:lnTo>
                  <a:lnTo>
                    <a:pt x="94001" y="213288"/>
                  </a:lnTo>
                  <a:lnTo>
                    <a:pt x="94434" y="210042"/>
                  </a:lnTo>
                  <a:lnTo>
                    <a:pt x="94018" y="207173"/>
                  </a:lnTo>
                  <a:lnTo>
                    <a:pt x="91623" y="204555"/>
                  </a:lnTo>
                  <a:lnTo>
                    <a:pt x="83318" y="199764"/>
                  </a:lnTo>
                  <a:lnTo>
                    <a:pt x="60000" y="196471"/>
                  </a:lnTo>
                  <a:lnTo>
                    <a:pt x="16984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7" name="SMARTInkShape-3918"/>
            <p:cNvSpPr/>
            <p:nvPr>
              <p:custDataLst>
                <p:tags r:id="rId68"/>
              </p:custDataLst>
            </p:nvPr>
          </p:nvSpPr>
          <p:spPr>
            <a:xfrm>
              <a:off x="5550783" y="2507689"/>
              <a:ext cx="105900" cy="276646"/>
            </a:xfrm>
            <a:custGeom>
              <a:avLst/>
              <a:gdLst/>
              <a:ahLst/>
              <a:cxnLst/>
              <a:rect l="0" t="0" r="0" b="0"/>
              <a:pathLst>
                <a:path w="105900" h="276646">
                  <a:moveTo>
                    <a:pt x="5467" y="51361"/>
                  </a:moveTo>
                  <a:lnTo>
                    <a:pt x="5467" y="51361"/>
                  </a:lnTo>
                  <a:lnTo>
                    <a:pt x="2096" y="44619"/>
                  </a:lnTo>
                  <a:lnTo>
                    <a:pt x="0" y="30313"/>
                  </a:lnTo>
                  <a:lnTo>
                    <a:pt x="2526" y="24629"/>
                  </a:lnTo>
                  <a:lnTo>
                    <a:pt x="12862" y="12669"/>
                  </a:lnTo>
                  <a:lnTo>
                    <a:pt x="30626" y="4061"/>
                  </a:lnTo>
                  <a:lnTo>
                    <a:pt x="50515" y="0"/>
                  </a:lnTo>
                  <a:lnTo>
                    <a:pt x="66411" y="2898"/>
                  </a:lnTo>
                  <a:lnTo>
                    <a:pt x="72202" y="7764"/>
                  </a:lnTo>
                  <a:lnTo>
                    <a:pt x="80517" y="22577"/>
                  </a:lnTo>
                  <a:lnTo>
                    <a:pt x="80900" y="31466"/>
                  </a:lnTo>
                  <a:lnTo>
                    <a:pt x="75682" y="50750"/>
                  </a:lnTo>
                  <a:lnTo>
                    <a:pt x="57473" y="81441"/>
                  </a:lnTo>
                  <a:lnTo>
                    <a:pt x="25294" y="118273"/>
                  </a:lnTo>
                  <a:lnTo>
                    <a:pt x="19575" y="134193"/>
                  </a:lnTo>
                  <a:lnTo>
                    <a:pt x="21223" y="136921"/>
                  </a:lnTo>
                  <a:lnTo>
                    <a:pt x="28697" y="141834"/>
                  </a:lnTo>
                  <a:lnTo>
                    <a:pt x="68751" y="154771"/>
                  </a:lnTo>
                  <a:lnTo>
                    <a:pt x="92422" y="168079"/>
                  </a:lnTo>
                  <a:lnTo>
                    <a:pt x="99420" y="173623"/>
                  </a:lnTo>
                  <a:lnTo>
                    <a:pt x="103380" y="180141"/>
                  </a:lnTo>
                  <a:lnTo>
                    <a:pt x="105899" y="194909"/>
                  </a:lnTo>
                  <a:lnTo>
                    <a:pt x="96608" y="222462"/>
                  </a:lnTo>
                  <a:lnTo>
                    <a:pt x="77079" y="249597"/>
                  </a:lnTo>
                  <a:lnTo>
                    <a:pt x="50046" y="268769"/>
                  </a:lnTo>
                  <a:lnTo>
                    <a:pt x="26437" y="276645"/>
                  </a:lnTo>
                  <a:lnTo>
                    <a:pt x="22269" y="276339"/>
                  </a:lnTo>
                  <a:lnTo>
                    <a:pt x="20196" y="274724"/>
                  </a:lnTo>
                  <a:lnTo>
                    <a:pt x="18167" y="267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8" name="SMARTInkShape-3919"/>
            <p:cNvSpPr/>
            <p:nvPr>
              <p:custDataLst>
                <p:tags r:id="rId69"/>
              </p:custDataLst>
            </p:nvPr>
          </p:nvSpPr>
          <p:spPr>
            <a:xfrm>
              <a:off x="5450589" y="2686050"/>
              <a:ext cx="23112" cy="11818"/>
            </a:xfrm>
            <a:custGeom>
              <a:avLst/>
              <a:gdLst/>
              <a:ahLst/>
              <a:cxnLst/>
              <a:rect l="0" t="0" r="0" b="0"/>
              <a:pathLst>
                <a:path w="23112" h="11818">
                  <a:moveTo>
                    <a:pt x="23111" y="6350"/>
                  </a:moveTo>
                  <a:lnTo>
                    <a:pt x="23111" y="6350"/>
                  </a:lnTo>
                  <a:lnTo>
                    <a:pt x="12972" y="10714"/>
                  </a:lnTo>
                  <a:lnTo>
                    <a:pt x="5434" y="11817"/>
                  </a:lnTo>
                  <a:lnTo>
                    <a:pt x="2860" y="11406"/>
                  </a:lnTo>
                  <a:lnTo>
                    <a:pt x="1145" y="10426"/>
                  </a:lnTo>
                  <a:lnTo>
                    <a:pt x="0" y="9067"/>
                  </a:lnTo>
                  <a:lnTo>
                    <a:pt x="648" y="7456"/>
                  </a:lnTo>
                  <a:lnTo>
                    <a:pt x="10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9" name="SMARTInkShape-3920"/>
            <p:cNvSpPr/>
            <p:nvPr>
              <p:custDataLst>
                <p:tags r:id="rId70"/>
              </p:custDataLst>
            </p:nvPr>
          </p:nvSpPr>
          <p:spPr>
            <a:xfrm>
              <a:off x="5254152" y="2560815"/>
              <a:ext cx="119774" cy="218297"/>
            </a:xfrm>
            <a:custGeom>
              <a:avLst/>
              <a:gdLst/>
              <a:ahLst/>
              <a:cxnLst/>
              <a:rect l="0" t="0" r="0" b="0"/>
              <a:pathLst>
                <a:path w="119774" h="218297">
                  <a:moveTo>
                    <a:pt x="60798" y="10935"/>
                  </a:moveTo>
                  <a:lnTo>
                    <a:pt x="60798" y="10935"/>
                  </a:lnTo>
                  <a:lnTo>
                    <a:pt x="51364" y="2207"/>
                  </a:lnTo>
                  <a:lnTo>
                    <a:pt x="46492" y="0"/>
                  </a:lnTo>
                  <a:lnTo>
                    <a:pt x="38212" y="4664"/>
                  </a:lnTo>
                  <a:lnTo>
                    <a:pt x="27477" y="15909"/>
                  </a:lnTo>
                  <a:lnTo>
                    <a:pt x="15650" y="35018"/>
                  </a:lnTo>
                  <a:lnTo>
                    <a:pt x="3833" y="79689"/>
                  </a:lnTo>
                  <a:lnTo>
                    <a:pt x="202" y="114870"/>
                  </a:lnTo>
                  <a:lnTo>
                    <a:pt x="0" y="149556"/>
                  </a:lnTo>
                  <a:lnTo>
                    <a:pt x="4613" y="179083"/>
                  </a:lnTo>
                  <a:lnTo>
                    <a:pt x="15131" y="200673"/>
                  </a:lnTo>
                  <a:lnTo>
                    <a:pt x="21886" y="209394"/>
                  </a:lnTo>
                  <a:lnTo>
                    <a:pt x="30623" y="214502"/>
                  </a:lnTo>
                  <a:lnTo>
                    <a:pt x="51621" y="218296"/>
                  </a:lnTo>
                  <a:lnTo>
                    <a:pt x="73181" y="211987"/>
                  </a:lnTo>
                  <a:lnTo>
                    <a:pt x="83870" y="206353"/>
                  </a:lnTo>
                  <a:lnTo>
                    <a:pt x="101391" y="186923"/>
                  </a:lnTo>
                  <a:lnTo>
                    <a:pt x="114117" y="160413"/>
                  </a:lnTo>
                  <a:lnTo>
                    <a:pt x="119773" y="127464"/>
                  </a:lnTo>
                  <a:lnTo>
                    <a:pt x="118524" y="89772"/>
                  </a:lnTo>
                  <a:lnTo>
                    <a:pt x="111148" y="53735"/>
                  </a:lnTo>
                  <a:lnTo>
                    <a:pt x="96111" y="28311"/>
                  </a:lnTo>
                  <a:lnTo>
                    <a:pt x="79550" y="15130"/>
                  </a:lnTo>
                  <a:lnTo>
                    <a:pt x="71183" y="11615"/>
                  </a:lnTo>
                  <a:lnTo>
                    <a:pt x="64194" y="11388"/>
                  </a:lnTo>
                  <a:lnTo>
                    <a:pt x="58123" y="13354"/>
                  </a:lnTo>
                  <a:lnTo>
                    <a:pt x="41748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0" name="SMARTInkShape-3921"/>
            <p:cNvSpPr/>
            <p:nvPr>
              <p:custDataLst>
                <p:tags r:id="rId71"/>
              </p:custDataLst>
            </p:nvPr>
          </p:nvSpPr>
          <p:spPr>
            <a:xfrm>
              <a:off x="5041900" y="2409629"/>
              <a:ext cx="56867" cy="1032072"/>
            </a:xfrm>
            <a:custGeom>
              <a:avLst/>
              <a:gdLst/>
              <a:ahLst/>
              <a:cxnLst/>
              <a:rect l="0" t="0" r="0" b="0"/>
              <a:pathLst>
                <a:path w="56867" h="1032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16202" y="35185"/>
                  </a:lnTo>
                  <a:lnTo>
                    <a:pt x="21312" y="79364"/>
                  </a:lnTo>
                  <a:lnTo>
                    <a:pt x="22675" y="106950"/>
                  </a:lnTo>
                  <a:lnTo>
                    <a:pt x="24288" y="140862"/>
                  </a:lnTo>
                  <a:lnTo>
                    <a:pt x="26071" y="178993"/>
                  </a:lnTo>
                  <a:lnTo>
                    <a:pt x="27963" y="219936"/>
                  </a:lnTo>
                  <a:lnTo>
                    <a:pt x="31342" y="264870"/>
                  </a:lnTo>
                  <a:lnTo>
                    <a:pt x="35711" y="312464"/>
                  </a:lnTo>
                  <a:lnTo>
                    <a:pt x="40741" y="361833"/>
                  </a:lnTo>
                  <a:lnTo>
                    <a:pt x="44094" y="412385"/>
                  </a:lnTo>
                  <a:lnTo>
                    <a:pt x="46329" y="463725"/>
                  </a:lnTo>
                  <a:lnTo>
                    <a:pt x="47820" y="515590"/>
                  </a:lnTo>
                  <a:lnTo>
                    <a:pt x="48813" y="566395"/>
                  </a:lnTo>
                  <a:lnTo>
                    <a:pt x="49475" y="616492"/>
                  </a:lnTo>
                  <a:lnTo>
                    <a:pt x="49916" y="666119"/>
                  </a:lnTo>
                  <a:lnTo>
                    <a:pt x="50916" y="711902"/>
                  </a:lnTo>
                  <a:lnTo>
                    <a:pt x="52289" y="755126"/>
                  </a:lnTo>
                  <a:lnTo>
                    <a:pt x="53909" y="796641"/>
                  </a:lnTo>
                  <a:lnTo>
                    <a:pt x="54989" y="833490"/>
                  </a:lnTo>
                  <a:lnTo>
                    <a:pt x="55709" y="867228"/>
                  </a:lnTo>
                  <a:lnTo>
                    <a:pt x="56189" y="898892"/>
                  </a:lnTo>
                  <a:lnTo>
                    <a:pt x="56510" y="925646"/>
                  </a:lnTo>
                  <a:lnTo>
                    <a:pt x="56866" y="970424"/>
                  </a:lnTo>
                  <a:lnTo>
                    <a:pt x="50800" y="1032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1" name="SMARTInkShape-3922"/>
            <p:cNvSpPr/>
            <p:nvPr>
              <p:custDataLst>
                <p:tags r:id="rId72"/>
              </p:custDataLst>
            </p:nvPr>
          </p:nvSpPr>
          <p:spPr>
            <a:xfrm>
              <a:off x="4600048" y="2832100"/>
              <a:ext cx="194203" cy="43045"/>
            </a:xfrm>
            <a:custGeom>
              <a:avLst/>
              <a:gdLst/>
              <a:ahLst/>
              <a:cxnLst/>
              <a:rect l="0" t="0" r="0" b="0"/>
              <a:pathLst>
                <a:path w="194203" h="43045">
                  <a:moveTo>
                    <a:pt x="16402" y="25400"/>
                  </a:moveTo>
                  <a:lnTo>
                    <a:pt x="16402" y="25400"/>
                  </a:lnTo>
                  <a:lnTo>
                    <a:pt x="3309" y="34834"/>
                  </a:lnTo>
                  <a:lnTo>
                    <a:pt x="0" y="39706"/>
                  </a:lnTo>
                  <a:lnTo>
                    <a:pt x="1234" y="41287"/>
                  </a:lnTo>
                  <a:lnTo>
                    <a:pt x="8249" y="43044"/>
                  </a:lnTo>
                  <a:lnTo>
                    <a:pt x="40954" y="37292"/>
                  </a:lnTo>
                  <a:lnTo>
                    <a:pt x="74352" y="28568"/>
                  </a:lnTo>
                  <a:lnTo>
                    <a:pt x="112714" y="18342"/>
                  </a:lnTo>
                  <a:lnTo>
                    <a:pt x="153281" y="9092"/>
                  </a:lnTo>
                  <a:lnTo>
                    <a:pt x="194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2" name="SMARTInkShape-3923"/>
            <p:cNvSpPr/>
            <p:nvPr>
              <p:custDataLst>
                <p:tags r:id="rId73"/>
              </p:custDataLst>
            </p:nvPr>
          </p:nvSpPr>
          <p:spPr>
            <a:xfrm>
              <a:off x="4572883" y="2762250"/>
              <a:ext cx="151518" cy="25401"/>
            </a:xfrm>
            <a:custGeom>
              <a:avLst/>
              <a:gdLst/>
              <a:ahLst/>
              <a:cxnLst/>
              <a:rect l="0" t="0" r="0" b="0"/>
              <a:pathLst>
                <a:path w="1515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9193" y="13191"/>
                  </a:lnTo>
                  <a:lnTo>
                    <a:pt x="82644" y="5006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36" name="SMARTInkShape-Group671"/>
          <p:cNvGrpSpPr/>
          <p:nvPr/>
        </p:nvGrpSpPr>
        <p:grpSpPr>
          <a:xfrm>
            <a:off x="11245850" y="3237591"/>
            <a:ext cx="171451" cy="77110"/>
            <a:chOff x="11245850" y="3237591"/>
            <a:chExt cx="171451" cy="77110"/>
          </a:xfrm>
        </p:grpSpPr>
        <p:sp>
          <p:nvSpPr>
            <p:cNvPr id="19734" name="SMARTInkShape-3924"/>
            <p:cNvSpPr/>
            <p:nvPr>
              <p:custDataLst>
                <p:tags r:id="rId65"/>
              </p:custDataLst>
            </p:nvPr>
          </p:nvSpPr>
          <p:spPr>
            <a:xfrm>
              <a:off x="11290300" y="33083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4258" y="6350"/>
                  </a:lnTo>
                  <a:lnTo>
                    <a:pt x="84375" y="446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5" name="SMARTInkShape-3925"/>
            <p:cNvSpPr/>
            <p:nvPr>
              <p:custDataLst>
                <p:tags r:id="rId66"/>
              </p:custDataLst>
            </p:nvPr>
          </p:nvSpPr>
          <p:spPr>
            <a:xfrm>
              <a:off x="11245850" y="3237591"/>
              <a:ext cx="158751" cy="19960"/>
            </a:xfrm>
            <a:custGeom>
              <a:avLst/>
              <a:gdLst/>
              <a:ahLst/>
              <a:cxnLst/>
              <a:rect l="0" t="0" r="0" b="0"/>
              <a:pathLst>
                <a:path w="158751" h="19960">
                  <a:moveTo>
                    <a:pt x="0" y="19959"/>
                  </a:moveTo>
                  <a:lnTo>
                    <a:pt x="0" y="19959"/>
                  </a:lnTo>
                  <a:lnTo>
                    <a:pt x="45189" y="5212"/>
                  </a:lnTo>
                  <a:lnTo>
                    <a:pt x="70885" y="0"/>
                  </a:lnTo>
                  <a:lnTo>
                    <a:pt x="111706" y="1032"/>
                  </a:lnTo>
                  <a:lnTo>
                    <a:pt x="158750" y="7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49" name="SMARTInkShape-Group672"/>
          <p:cNvGrpSpPr/>
          <p:nvPr/>
        </p:nvGrpSpPr>
        <p:grpSpPr>
          <a:xfrm>
            <a:off x="11137900" y="2490925"/>
            <a:ext cx="840171" cy="910345"/>
            <a:chOff x="11137900" y="2490925"/>
            <a:chExt cx="840171" cy="910345"/>
          </a:xfrm>
        </p:grpSpPr>
        <p:sp>
          <p:nvSpPr>
            <p:cNvPr id="19737" name="SMARTInkShape-3926"/>
            <p:cNvSpPr/>
            <p:nvPr>
              <p:custDataLst>
                <p:tags r:id="rId53"/>
              </p:custDataLst>
            </p:nvPr>
          </p:nvSpPr>
          <p:spPr>
            <a:xfrm>
              <a:off x="11836400" y="3251200"/>
              <a:ext cx="133351" cy="137750"/>
            </a:xfrm>
            <a:custGeom>
              <a:avLst/>
              <a:gdLst/>
              <a:ahLst/>
              <a:cxnLst/>
              <a:rect l="0" t="0" r="0" b="0"/>
              <a:pathLst>
                <a:path w="133351" h="137750">
                  <a:moveTo>
                    <a:pt x="133350" y="0"/>
                  </a:moveTo>
                  <a:lnTo>
                    <a:pt x="133350" y="0"/>
                  </a:lnTo>
                  <a:lnTo>
                    <a:pt x="117770" y="0"/>
                  </a:lnTo>
                  <a:lnTo>
                    <a:pt x="97375" y="6742"/>
                  </a:lnTo>
                  <a:lnTo>
                    <a:pt x="61544" y="31801"/>
                  </a:lnTo>
                  <a:lnTo>
                    <a:pt x="40106" y="56381"/>
                  </a:lnTo>
                  <a:lnTo>
                    <a:pt x="18731" y="102919"/>
                  </a:lnTo>
                  <a:lnTo>
                    <a:pt x="17263" y="116532"/>
                  </a:lnTo>
                  <a:lnTo>
                    <a:pt x="17856" y="122138"/>
                  </a:lnTo>
                  <a:lnTo>
                    <a:pt x="19667" y="126581"/>
                  </a:lnTo>
                  <a:lnTo>
                    <a:pt x="25439" y="133399"/>
                  </a:lnTo>
                  <a:lnTo>
                    <a:pt x="34589" y="136899"/>
                  </a:lnTo>
                  <a:lnTo>
                    <a:pt x="45712" y="137749"/>
                  </a:lnTo>
                  <a:lnTo>
                    <a:pt x="57711" y="135776"/>
                  </a:lnTo>
                  <a:lnTo>
                    <a:pt x="64455" y="132546"/>
                  </a:lnTo>
                  <a:lnTo>
                    <a:pt x="66253" y="130697"/>
                  </a:lnTo>
                  <a:lnTo>
                    <a:pt x="66746" y="127348"/>
                  </a:lnTo>
                  <a:lnTo>
                    <a:pt x="65413" y="117982"/>
                  </a:lnTo>
                  <a:lnTo>
                    <a:pt x="61953" y="113933"/>
                  </a:lnTo>
                  <a:lnTo>
                    <a:pt x="50582" y="10755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8" name="SMARTInkShape-3927"/>
            <p:cNvSpPr/>
            <p:nvPr>
              <p:custDataLst>
                <p:tags r:id="rId54"/>
              </p:custDataLst>
            </p:nvPr>
          </p:nvSpPr>
          <p:spPr>
            <a:xfrm>
              <a:off x="11728450" y="3246256"/>
              <a:ext cx="94730" cy="155014"/>
            </a:xfrm>
            <a:custGeom>
              <a:avLst/>
              <a:gdLst/>
              <a:ahLst/>
              <a:cxnLst/>
              <a:rect l="0" t="0" r="0" b="0"/>
              <a:pathLst>
                <a:path w="94730" h="155014">
                  <a:moveTo>
                    <a:pt x="19050" y="17644"/>
                  </a:moveTo>
                  <a:lnTo>
                    <a:pt x="19050" y="17644"/>
                  </a:lnTo>
                  <a:lnTo>
                    <a:pt x="15680" y="10902"/>
                  </a:lnTo>
                  <a:lnTo>
                    <a:pt x="16095" y="8210"/>
                  </a:lnTo>
                  <a:lnTo>
                    <a:pt x="17788" y="5711"/>
                  </a:lnTo>
                  <a:lnTo>
                    <a:pt x="20324" y="3339"/>
                  </a:lnTo>
                  <a:lnTo>
                    <a:pt x="40751" y="0"/>
                  </a:lnTo>
                  <a:lnTo>
                    <a:pt x="77139" y="3941"/>
                  </a:lnTo>
                  <a:lnTo>
                    <a:pt x="89789" y="7556"/>
                  </a:lnTo>
                  <a:lnTo>
                    <a:pt x="93021" y="10213"/>
                  </a:lnTo>
                  <a:lnTo>
                    <a:pt x="94469" y="13395"/>
                  </a:lnTo>
                  <a:lnTo>
                    <a:pt x="94729" y="16928"/>
                  </a:lnTo>
                  <a:lnTo>
                    <a:pt x="91253" y="24616"/>
                  </a:lnTo>
                  <a:lnTo>
                    <a:pt x="84303" y="32737"/>
                  </a:lnTo>
                  <a:lnTo>
                    <a:pt x="53501" y="59596"/>
                  </a:lnTo>
                  <a:lnTo>
                    <a:pt x="53308" y="61134"/>
                  </a:lnTo>
                  <a:lnTo>
                    <a:pt x="54971" y="64724"/>
                  </a:lnTo>
                  <a:lnTo>
                    <a:pt x="74634" y="80327"/>
                  </a:lnTo>
                  <a:lnTo>
                    <a:pt x="79032" y="89953"/>
                  </a:lnTo>
                  <a:lnTo>
                    <a:pt x="80280" y="100581"/>
                  </a:lnTo>
                  <a:lnTo>
                    <a:pt x="78485" y="110009"/>
                  </a:lnTo>
                  <a:lnTo>
                    <a:pt x="70135" y="126621"/>
                  </a:lnTo>
                  <a:lnTo>
                    <a:pt x="58925" y="134987"/>
                  </a:lnTo>
                  <a:lnTo>
                    <a:pt x="14180" y="153848"/>
                  </a:lnTo>
                  <a:lnTo>
                    <a:pt x="7337" y="155013"/>
                  </a:lnTo>
                  <a:lnTo>
                    <a:pt x="3481" y="154379"/>
                  </a:lnTo>
                  <a:lnTo>
                    <a:pt x="1615" y="152545"/>
                  </a:lnTo>
                  <a:lnTo>
                    <a:pt x="0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9" name="SMARTInkShape-3928"/>
            <p:cNvSpPr/>
            <p:nvPr>
              <p:custDataLst>
                <p:tags r:id="rId55"/>
              </p:custDataLst>
            </p:nvPr>
          </p:nvSpPr>
          <p:spPr>
            <a:xfrm>
              <a:off x="11652250" y="3308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0" name="SMARTInkShape-3929"/>
            <p:cNvSpPr/>
            <p:nvPr>
              <p:custDataLst>
                <p:tags r:id="rId56"/>
              </p:custDataLst>
            </p:nvPr>
          </p:nvSpPr>
          <p:spPr>
            <a:xfrm>
              <a:off x="11491957" y="3245733"/>
              <a:ext cx="85162" cy="114978"/>
            </a:xfrm>
            <a:custGeom>
              <a:avLst/>
              <a:gdLst/>
              <a:ahLst/>
              <a:cxnLst/>
              <a:rect l="0" t="0" r="0" b="0"/>
              <a:pathLst>
                <a:path w="85162" h="114978">
                  <a:moveTo>
                    <a:pt x="52343" y="5467"/>
                  </a:moveTo>
                  <a:lnTo>
                    <a:pt x="52343" y="5467"/>
                  </a:lnTo>
                  <a:lnTo>
                    <a:pt x="42204" y="1103"/>
                  </a:lnTo>
                  <a:lnTo>
                    <a:pt x="34666" y="0"/>
                  </a:lnTo>
                  <a:lnTo>
                    <a:pt x="24732" y="3272"/>
                  </a:lnTo>
                  <a:lnTo>
                    <a:pt x="19119" y="6120"/>
                  </a:lnTo>
                  <a:lnTo>
                    <a:pt x="11002" y="16811"/>
                  </a:lnTo>
                  <a:lnTo>
                    <a:pt x="40" y="50041"/>
                  </a:lnTo>
                  <a:lnTo>
                    <a:pt x="0" y="80214"/>
                  </a:lnTo>
                  <a:lnTo>
                    <a:pt x="4621" y="95368"/>
                  </a:lnTo>
                  <a:lnTo>
                    <a:pt x="7827" y="101384"/>
                  </a:lnTo>
                  <a:lnTo>
                    <a:pt x="18916" y="109951"/>
                  </a:lnTo>
                  <a:lnTo>
                    <a:pt x="25825" y="113222"/>
                  </a:lnTo>
                  <a:lnTo>
                    <a:pt x="39147" y="114977"/>
                  </a:lnTo>
                  <a:lnTo>
                    <a:pt x="45662" y="114456"/>
                  </a:lnTo>
                  <a:lnTo>
                    <a:pt x="68314" y="103612"/>
                  </a:lnTo>
                  <a:lnTo>
                    <a:pt x="78962" y="90950"/>
                  </a:lnTo>
                  <a:lnTo>
                    <a:pt x="82788" y="83622"/>
                  </a:lnTo>
                  <a:lnTo>
                    <a:pt x="85161" y="67954"/>
                  </a:lnTo>
                  <a:lnTo>
                    <a:pt x="83156" y="52995"/>
                  </a:lnTo>
                  <a:lnTo>
                    <a:pt x="77561" y="41642"/>
                  </a:lnTo>
                  <a:lnTo>
                    <a:pt x="68488" y="33774"/>
                  </a:lnTo>
                  <a:lnTo>
                    <a:pt x="59520" y="27926"/>
                  </a:lnTo>
                  <a:lnTo>
                    <a:pt x="52343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1" name="SMARTInkShape-3930"/>
            <p:cNvSpPr/>
            <p:nvPr>
              <p:custDataLst>
                <p:tags r:id="rId57"/>
              </p:custDataLst>
            </p:nvPr>
          </p:nvSpPr>
          <p:spPr>
            <a:xfrm>
              <a:off x="11861519" y="2870200"/>
              <a:ext cx="116552" cy="126324"/>
            </a:xfrm>
            <a:custGeom>
              <a:avLst/>
              <a:gdLst/>
              <a:ahLst/>
              <a:cxnLst/>
              <a:rect l="0" t="0" r="0" b="0"/>
              <a:pathLst>
                <a:path w="116552" h="126324">
                  <a:moveTo>
                    <a:pt x="70131" y="19050"/>
                  </a:moveTo>
                  <a:lnTo>
                    <a:pt x="70131" y="19050"/>
                  </a:lnTo>
                  <a:lnTo>
                    <a:pt x="59287" y="19756"/>
                  </a:lnTo>
                  <a:lnTo>
                    <a:pt x="49083" y="22421"/>
                  </a:lnTo>
                  <a:lnTo>
                    <a:pt x="28068" y="38001"/>
                  </a:lnTo>
                  <a:lnTo>
                    <a:pt x="10710" y="60492"/>
                  </a:lnTo>
                  <a:lnTo>
                    <a:pt x="0" y="88400"/>
                  </a:lnTo>
                  <a:lnTo>
                    <a:pt x="92" y="97034"/>
                  </a:lnTo>
                  <a:lnTo>
                    <a:pt x="5843" y="112270"/>
                  </a:lnTo>
                  <a:lnTo>
                    <a:pt x="17333" y="122335"/>
                  </a:lnTo>
                  <a:lnTo>
                    <a:pt x="24350" y="126006"/>
                  </a:lnTo>
                  <a:lnTo>
                    <a:pt x="41552" y="126323"/>
                  </a:lnTo>
                  <a:lnTo>
                    <a:pt x="60956" y="120349"/>
                  </a:lnTo>
                  <a:lnTo>
                    <a:pt x="90303" y="101119"/>
                  </a:lnTo>
                  <a:lnTo>
                    <a:pt x="105908" y="85628"/>
                  </a:lnTo>
                  <a:lnTo>
                    <a:pt x="114255" y="67455"/>
                  </a:lnTo>
                  <a:lnTo>
                    <a:pt x="116551" y="48324"/>
                  </a:lnTo>
                  <a:lnTo>
                    <a:pt x="112868" y="30415"/>
                  </a:lnTo>
                  <a:lnTo>
                    <a:pt x="107795" y="23099"/>
                  </a:lnTo>
                  <a:lnTo>
                    <a:pt x="92750" y="11207"/>
                  </a:lnTo>
                  <a:lnTo>
                    <a:pt x="74304" y="4981"/>
                  </a:lnTo>
                  <a:lnTo>
                    <a:pt x="447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2" name="SMARTInkShape-3931"/>
            <p:cNvSpPr/>
            <p:nvPr>
              <p:custDataLst>
                <p:tags r:id="rId58"/>
              </p:custDataLst>
            </p:nvPr>
          </p:nvSpPr>
          <p:spPr>
            <a:xfrm>
              <a:off x="11778093" y="2893738"/>
              <a:ext cx="62067" cy="87551"/>
            </a:xfrm>
            <a:custGeom>
              <a:avLst/>
              <a:gdLst/>
              <a:ahLst/>
              <a:cxnLst/>
              <a:rect l="0" t="0" r="0" b="0"/>
              <a:pathLst>
                <a:path w="62067" h="87551">
                  <a:moveTo>
                    <a:pt x="58307" y="14562"/>
                  </a:moveTo>
                  <a:lnTo>
                    <a:pt x="58307" y="14562"/>
                  </a:lnTo>
                  <a:lnTo>
                    <a:pt x="58304" y="7820"/>
                  </a:lnTo>
                  <a:lnTo>
                    <a:pt x="56896" y="5834"/>
                  </a:lnTo>
                  <a:lnTo>
                    <a:pt x="54544" y="4510"/>
                  </a:lnTo>
                  <a:lnTo>
                    <a:pt x="42611" y="2646"/>
                  </a:lnTo>
                  <a:lnTo>
                    <a:pt x="37259" y="2385"/>
                  </a:lnTo>
                  <a:lnTo>
                    <a:pt x="23787" y="9620"/>
                  </a:lnTo>
                  <a:lnTo>
                    <a:pt x="10511" y="22244"/>
                  </a:lnTo>
                  <a:lnTo>
                    <a:pt x="2257" y="37261"/>
                  </a:lnTo>
                  <a:lnTo>
                    <a:pt x="0" y="53343"/>
                  </a:lnTo>
                  <a:lnTo>
                    <a:pt x="385" y="61583"/>
                  </a:lnTo>
                  <a:lnTo>
                    <a:pt x="6457" y="74500"/>
                  </a:lnTo>
                  <a:lnTo>
                    <a:pt x="11040" y="79921"/>
                  </a:lnTo>
                  <a:lnTo>
                    <a:pt x="21778" y="85944"/>
                  </a:lnTo>
                  <a:lnTo>
                    <a:pt x="27603" y="87550"/>
                  </a:lnTo>
                  <a:lnTo>
                    <a:pt x="32900" y="87210"/>
                  </a:lnTo>
                  <a:lnTo>
                    <a:pt x="42547" y="83068"/>
                  </a:lnTo>
                  <a:lnTo>
                    <a:pt x="55910" y="66061"/>
                  </a:lnTo>
                  <a:lnTo>
                    <a:pt x="62066" y="46519"/>
                  </a:lnTo>
                  <a:lnTo>
                    <a:pt x="60518" y="27323"/>
                  </a:lnTo>
                  <a:lnTo>
                    <a:pt x="55526" y="16471"/>
                  </a:lnTo>
                  <a:lnTo>
                    <a:pt x="43254" y="127"/>
                  </a:lnTo>
                  <a:lnTo>
                    <a:pt x="43333" y="0"/>
                  </a:lnTo>
                  <a:lnTo>
                    <a:pt x="45607" y="1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3" name="SMARTInkShape-3932"/>
            <p:cNvSpPr/>
            <p:nvPr>
              <p:custDataLst>
                <p:tags r:id="rId59"/>
              </p:custDataLst>
            </p:nvPr>
          </p:nvSpPr>
          <p:spPr>
            <a:xfrm>
              <a:off x="11684592" y="2886180"/>
              <a:ext cx="12109" cy="130071"/>
            </a:xfrm>
            <a:custGeom>
              <a:avLst/>
              <a:gdLst/>
              <a:ahLst/>
              <a:cxnLst/>
              <a:rect l="0" t="0" r="0" b="0"/>
              <a:pathLst>
                <a:path w="12109" h="130071">
                  <a:moveTo>
                    <a:pt x="12108" y="9420"/>
                  </a:moveTo>
                  <a:lnTo>
                    <a:pt x="12108" y="9420"/>
                  </a:lnTo>
                  <a:lnTo>
                    <a:pt x="8738" y="6049"/>
                  </a:lnTo>
                  <a:lnTo>
                    <a:pt x="7081" y="2512"/>
                  </a:lnTo>
                  <a:lnTo>
                    <a:pt x="6640" y="582"/>
                  </a:lnTo>
                  <a:lnTo>
                    <a:pt x="6345" y="0"/>
                  </a:lnTo>
                  <a:lnTo>
                    <a:pt x="6151" y="318"/>
                  </a:lnTo>
                  <a:lnTo>
                    <a:pt x="2409" y="41633"/>
                  </a:lnTo>
                  <a:lnTo>
                    <a:pt x="0" y="84849"/>
                  </a:lnTo>
                  <a:lnTo>
                    <a:pt x="1406" y="114082"/>
                  </a:lnTo>
                  <a:lnTo>
                    <a:pt x="5758" y="13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4" name="SMARTInkShape-3933"/>
            <p:cNvSpPr/>
            <p:nvPr>
              <p:custDataLst>
                <p:tags r:id="rId60"/>
              </p:custDataLst>
            </p:nvPr>
          </p:nvSpPr>
          <p:spPr>
            <a:xfrm>
              <a:off x="11550154" y="2749550"/>
              <a:ext cx="406897" cy="44451"/>
            </a:xfrm>
            <a:custGeom>
              <a:avLst/>
              <a:gdLst/>
              <a:ahLst/>
              <a:cxnLst/>
              <a:rect l="0" t="0" r="0" b="0"/>
              <a:pathLst>
                <a:path w="406897" h="44451">
                  <a:moveTo>
                    <a:pt x="13196" y="44450"/>
                  </a:moveTo>
                  <a:lnTo>
                    <a:pt x="13196" y="44450"/>
                  </a:lnTo>
                  <a:lnTo>
                    <a:pt x="810" y="40086"/>
                  </a:lnTo>
                  <a:lnTo>
                    <a:pt x="0" y="39424"/>
                  </a:lnTo>
                  <a:lnTo>
                    <a:pt x="165" y="38983"/>
                  </a:lnTo>
                  <a:lnTo>
                    <a:pt x="31424" y="36863"/>
                  </a:lnTo>
                  <a:lnTo>
                    <a:pt x="71627" y="31436"/>
                  </a:lnTo>
                  <a:lnTo>
                    <a:pt x="97305" y="28718"/>
                  </a:lnTo>
                  <a:lnTo>
                    <a:pt x="125713" y="26201"/>
                  </a:lnTo>
                  <a:lnTo>
                    <a:pt x="155938" y="23817"/>
                  </a:lnTo>
                  <a:lnTo>
                    <a:pt x="187380" y="21523"/>
                  </a:lnTo>
                  <a:lnTo>
                    <a:pt x="219630" y="19287"/>
                  </a:lnTo>
                  <a:lnTo>
                    <a:pt x="252416" y="17092"/>
                  </a:lnTo>
                  <a:lnTo>
                    <a:pt x="283447" y="14922"/>
                  </a:lnTo>
                  <a:lnTo>
                    <a:pt x="313309" y="12771"/>
                  </a:lnTo>
                  <a:lnTo>
                    <a:pt x="342388" y="10630"/>
                  </a:lnTo>
                  <a:lnTo>
                    <a:pt x="380341" y="6371"/>
                  </a:lnTo>
                  <a:lnTo>
                    <a:pt x="404203" y="1887"/>
                  </a:lnTo>
                  <a:lnTo>
                    <a:pt x="406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5" name="SMARTInkShape-3934"/>
            <p:cNvSpPr/>
            <p:nvPr>
              <p:custDataLst>
                <p:tags r:id="rId61"/>
              </p:custDataLst>
            </p:nvPr>
          </p:nvSpPr>
          <p:spPr>
            <a:xfrm>
              <a:off x="11779250" y="2497217"/>
              <a:ext cx="152401" cy="175971"/>
            </a:xfrm>
            <a:custGeom>
              <a:avLst/>
              <a:gdLst/>
              <a:ahLst/>
              <a:cxnLst/>
              <a:rect l="0" t="0" r="0" b="0"/>
              <a:pathLst>
                <a:path w="152401" h="175971">
                  <a:moveTo>
                    <a:pt x="152400" y="23733"/>
                  </a:moveTo>
                  <a:lnTo>
                    <a:pt x="152400" y="23733"/>
                  </a:lnTo>
                  <a:lnTo>
                    <a:pt x="149030" y="13620"/>
                  </a:lnTo>
                  <a:lnTo>
                    <a:pt x="143611" y="6773"/>
                  </a:lnTo>
                  <a:lnTo>
                    <a:pt x="137204" y="2085"/>
                  </a:lnTo>
                  <a:lnTo>
                    <a:pt x="132005" y="0"/>
                  </a:lnTo>
                  <a:lnTo>
                    <a:pt x="114998" y="5569"/>
                  </a:lnTo>
                  <a:lnTo>
                    <a:pt x="92086" y="26269"/>
                  </a:lnTo>
                  <a:lnTo>
                    <a:pt x="67423" y="58116"/>
                  </a:lnTo>
                  <a:lnTo>
                    <a:pt x="52354" y="97734"/>
                  </a:lnTo>
                  <a:lnTo>
                    <a:pt x="46791" y="134010"/>
                  </a:lnTo>
                  <a:lnTo>
                    <a:pt x="51136" y="152473"/>
                  </a:lnTo>
                  <a:lnTo>
                    <a:pt x="60121" y="166323"/>
                  </a:lnTo>
                  <a:lnTo>
                    <a:pt x="71169" y="174831"/>
                  </a:lnTo>
                  <a:lnTo>
                    <a:pt x="77784" y="175970"/>
                  </a:lnTo>
                  <a:lnTo>
                    <a:pt x="92662" y="173474"/>
                  </a:lnTo>
                  <a:lnTo>
                    <a:pt x="98464" y="170127"/>
                  </a:lnTo>
                  <a:lnTo>
                    <a:pt x="106790" y="160763"/>
                  </a:lnTo>
                  <a:lnTo>
                    <a:pt x="109082" y="147665"/>
                  </a:lnTo>
                  <a:lnTo>
                    <a:pt x="108703" y="140221"/>
                  </a:lnTo>
                  <a:lnTo>
                    <a:pt x="105632" y="133847"/>
                  </a:lnTo>
                  <a:lnTo>
                    <a:pt x="94690" y="123002"/>
                  </a:lnTo>
                  <a:lnTo>
                    <a:pt x="72664" y="108963"/>
                  </a:lnTo>
                  <a:lnTo>
                    <a:pt x="44891" y="102609"/>
                  </a:lnTo>
                  <a:lnTo>
                    <a:pt x="28418" y="104885"/>
                  </a:lnTo>
                  <a:lnTo>
                    <a:pt x="21062" y="107468"/>
                  </a:lnTo>
                  <a:lnTo>
                    <a:pt x="15450" y="112012"/>
                  </a:lnTo>
                  <a:lnTo>
                    <a:pt x="0" y="138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6" name="SMARTInkShape-3935"/>
            <p:cNvSpPr/>
            <p:nvPr>
              <p:custDataLst>
                <p:tags r:id="rId62"/>
              </p:custDataLst>
            </p:nvPr>
          </p:nvSpPr>
          <p:spPr>
            <a:xfrm>
              <a:off x="11588747" y="2490925"/>
              <a:ext cx="132782" cy="171255"/>
            </a:xfrm>
            <a:custGeom>
              <a:avLst/>
              <a:gdLst/>
              <a:ahLst/>
              <a:cxnLst/>
              <a:rect l="0" t="0" r="0" b="0"/>
              <a:pathLst>
                <a:path w="132782" h="171255">
                  <a:moveTo>
                    <a:pt x="3" y="36375"/>
                  </a:moveTo>
                  <a:lnTo>
                    <a:pt x="3" y="36375"/>
                  </a:lnTo>
                  <a:lnTo>
                    <a:pt x="0" y="29633"/>
                  </a:lnTo>
                  <a:lnTo>
                    <a:pt x="1884" y="24441"/>
                  </a:lnTo>
                  <a:lnTo>
                    <a:pt x="3373" y="22069"/>
                  </a:lnTo>
                  <a:lnTo>
                    <a:pt x="18954" y="11989"/>
                  </a:lnTo>
                  <a:lnTo>
                    <a:pt x="54570" y="1715"/>
                  </a:lnTo>
                  <a:lnTo>
                    <a:pt x="82338" y="0"/>
                  </a:lnTo>
                  <a:lnTo>
                    <a:pt x="92571" y="2099"/>
                  </a:lnTo>
                  <a:lnTo>
                    <a:pt x="94877" y="5763"/>
                  </a:lnTo>
                  <a:lnTo>
                    <a:pt x="95556" y="17360"/>
                  </a:lnTo>
                  <a:lnTo>
                    <a:pt x="93339" y="22993"/>
                  </a:lnTo>
                  <a:lnTo>
                    <a:pt x="68765" y="49961"/>
                  </a:lnTo>
                  <a:lnTo>
                    <a:pt x="43604" y="67127"/>
                  </a:lnTo>
                  <a:lnTo>
                    <a:pt x="39189" y="73023"/>
                  </a:lnTo>
                  <a:lnTo>
                    <a:pt x="86561" y="90996"/>
                  </a:lnTo>
                  <a:lnTo>
                    <a:pt x="114863" y="107357"/>
                  </a:lnTo>
                  <a:lnTo>
                    <a:pt x="127722" y="119428"/>
                  </a:lnTo>
                  <a:lnTo>
                    <a:pt x="131011" y="124905"/>
                  </a:lnTo>
                  <a:lnTo>
                    <a:pt x="132496" y="129967"/>
                  </a:lnTo>
                  <a:lnTo>
                    <a:pt x="132781" y="134753"/>
                  </a:lnTo>
                  <a:lnTo>
                    <a:pt x="129338" y="145715"/>
                  </a:lnTo>
                  <a:lnTo>
                    <a:pt x="126442" y="151602"/>
                  </a:lnTo>
                  <a:lnTo>
                    <a:pt x="111937" y="160024"/>
                  </a:lnTo>
                  <a:lnTo>
                    <a:pt x="71504" y="171180"/>
                  </a:lnTo>
                  <a:lnTo>
                    <a:pt x="46823" y="171254"/>
                  </a:lnTo>
                  <a:lnTo>
                    <a:pt x="29475" y="166807"/>
                  </a:lnTo>
                  <a:lnTo>
                    <a:pt x="26708" y="164252"/>
                  </a:lnTo>
                  <a:lnTo>
                    <a:pt x="25567" y="161138"/>
                  </a:lnTo>
                  <a:lnTo>
                    <a:pt x="25513" y="157650"/>
                  </a:lnTo>
                  <a:lnTo>
                    <a:pt x="28298" y="154619"/>
                  </a:lnTo>
                  <a:lnTo>
                    <a:pt x="50803" y="14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7" name="SMARTInkShape-3936"/>
            <p:cNvSpPr/>
            <p:nvPr>
              <p:custDataLst>
                <p:tags r:id="rId63"/>
              </p:custDataLst>
            </p:nvPr>
          </p:nvSpPr>
          <p:spPr>
            <a:xfrm>
              <a:off x="11148780" y="2711450"/>
              <a:ext cx="141521" cy="15810"/>
            </a:xfrm>
            <a:custGeom>
              <a:avLst/>
              <a:gdLst/>
              <a:ahLst/>
              <a:cxnLst/>
              <a:rect l="0" t="0" r="0" b="0"/>
              <a:pathLst>
                <a:path w="141521" h="15810">
                  <a:moveTo>
                    <a:pt x="8170" y="6350"/>
                  </a:moveTo>
                  <a:lnTo>
                    <a:pt x="8170" y="6350"/>
                  </a:lnTo>
                  <a:lnTo>
                    <a:pt x="148" y="10714"/>
                  </a:lnTo>
                  <a:lnTo>
                    <a:pt x="0" y="11376"/>
                  </a:lnTo>
                  <a:lnTo>
                    <a:pt x="607" y="11817"/>
                  </a:lnTo>
                  <a:lnTo>
                    <a:pt x="11574" y="15809"/>
                  </a:lnTo>
                  <a:lnTo>
                    <a:pt x="48455" y="11348"/>
                  </a:lnTo>
                  <a:lnTo>
                    <a:pt x="83693" y="6690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8" name="SMARTInkShape-3937"/>
            <p:cNvSpPr/>
            <p:nvPr>
              <p:custDataLst>
                <p:tags r:id="rId64"/>
              </p:custDataLst>
            </p:nvPr>
          </p:nvSpPr>
          <p:spPr>
            <a:xfrm>
              <a:off x="11137900" y="2643069"/>
              <a:ext cx="101601" cy="11232"/>
            </a:xfrm>
            <a:custGeom>
              <a:avLst/>
              <a:gdLst/>
              <a:ahLst/>
              <a:cxnLst/>
              <a:rect l="0" t="0" r="0" b="0"/>
              <a:pathLst>
                <a:path w="101601" h="11232">
                  <a:moveTo>
                    <a:pt x="0" y="11231"/>
                  </a:moveTo>
                  <a:lnTo>
                    <a:pt x="0" y="11231"/>
                  </a:lnTo>
                  <a:lnTo>
                    <a:pt x="24418" y="2393"/>
                  </a:lnTo>
                  <a:lnTo>
                    <a:pt x="60744" y="0"/>
                  </a:lnTo>
                  <a:lnTo>
                    <a:pt x="101600" y="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57" name="SMARTInkShape-Group673"/>
          <p:cNvGrpSpPr/>
          <p:nvPr/>
        </p:nvGrpSpPr>
        <p:grpSpPr>
          <a:xfrm>
            <a:off x="10147440" y="2245004"/>
            <a:ext cx="664258" cy="606147"/>
            <a:chOff x="10147440" y="2245004"/>
            <a:chExt cx="664258" cy="606147"/>
          </a:xfrm>
        </p:grpSpPr>
        <p:sp>
          <p:nvSpPr>
            <p:cNvPr id="19750" name="SMARTInkShape-3938"/>
            <p:cNvSpPr/>
            <p:nvPr>
              <p:custDataLst>
                <p:tags r:id="rId46"/>
              </p:custDataLst>
            </p:nvPr>
          </p:nvSpPr>
          <p:spPr>
            <a:xfrm>
              <a:off x="10452729" y="2716305"/>
              <a:ext cx="181644" cy="134846"/>
            </a:xfrm>
            <a:custGeom>
              <a:avLst/>
              <a:gdLst/>
              <a:ahLst/>
              <a:cxnLst/>
              <a:rect l="0" t="0" r="0" b="0"/>
              <a:pathLst>
                <a:path w="181644" h="134846">
                  <a:moveTo>
                    <a:pt x="24771" y="14195"/>
                  </a:moveTo>
                  <a:lnTo>
                    <a:pt x="24771" y="14195"/>
                  </a:lnTo>
                  <a:lnTo>
                    <a:pt x="24771" y="17566"/>
                  </a:lnTo>
                  <a:lnTo>
                    <a:pt x="28141" y="26404"/>
                  </a:lnTo>
                  <a:lnTo>
                    <a:pt x="26867" y="44702"/>
                  </a:lnTo>
                  <a:lnTo>
                    <a:pt x="18139" y="84439"/>
                  </a:lnTo>
                  <a:lnTo>
                    <a:pt x="10108" y="107680"/>
                  </a:lnTo>
                  <a:lnTo>
                    <a:pt x="1492" y="124383"/>
                  </a:lnTo>
                  <a:lnTo>
                    <a:pt x="785" y="125048"/>
                  </a:lnTo>
                  <a:lnTo>
                    <a:pt x="315" y="124786"/>
                  </a:lnTo>
                  <a:lnTo>
                    <a:pt x="0" y="123906"/>
                  </a:lnTo>
                  <a:lnTo>
                    <a:pt x="23845" y="76833"/>
                  </a:lnTo>
                  <a:lnTo>
                    <a:pt x="50289" y="39340"/>
                  </a:lnTo>
                  <a:lnTo>
                    <a:pt x="90580" y="11532"/>
                  </a:lnTo>
                  <a:lnTo>
                    <a:pt x="124781" y="0"/>
                  </a:lnTo>
                  <a:lnTo>
                    <a:pt x="143774" y="1066"/>
                  </a:lnTo>
                  <a:lnTo>
                    <a:pt x="152790" y="3326"/>
                  </a:lnTo>
                  <a:lnTo>
                    <a:pt x="168451" y="15244"/>
                  </a:lnTo>
                  <a:lnTo>
                    <a:pt x="175592" y="23361"/>
                  </a:lnTo>
                  <a:lnTo>
                    <a:pt x="181643" y="43669"/>
                  </a:lnTo>
                  <a:lnTo>
                    <a:pt x="180569" y="66806"/>
                  </a:lnTo>
                  <a:lnTo>
                    <a:pt x="168280" y="110508"/>
                  </a:lnTo>
                  <a:lnTo>
                    <a:pt x="164471" y="134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1" name="SMARTInkShape-3939"/>
            <p:cNvSpPr/>
            <p:nvPr>
              <p:custDataLst>
                <p:tags r:id="rId47"/>
              </p:custDataLst>
            </p:nvPr>
          </p:nvSpPr>
          <p:spPr>
            <a:xfrm>
              <a:off x="10179050" y="2637600"/>
              <a:ext cx="508001" cy="42101"/>
            </a:xfrm>
            <a:custGeom>
              <a:avLst/>
              <a:gdLst/>
              <a:ahLst/>
              <a:cxnLst/>
              <a:rect l="0" t="0" r="0" b="0"/>
              <a:pathLst>
                <a:path w="508001" h="42101">
                  <a:moveTo>
                    <a:pt x="0" y="42100"/>
                  </a:moveTo>
                  <a:lnTo>
                    <a:pt x="0" y="42100"/>
                  </a:lnTo>
                  <a:lnTo>
                    <a:pt x="3370" y="38729"/>
                  </a:lnTo>
                  <a:lnTo>
                    <a:pt x="35807" y="29891"/>
                  </a:lnTo>
                  <a:lnTo>
                    <a:pt x="79415" y="22327"/>
                  </a:lnTo>
                  <a:lnTo>
                    <a:pt x="105858" y="18335"/>
                  </a:lnTo>
                  <a:lnTo>
                    <a:pt x="139012" y="14262"/>
                  </a:lnTo>
                  <a:lnTo>
                    <a:pt x="176637" y="10136"/>
                  </a:lnTo>
                  <a:lnTo>
                    <a:pt x="217242" y="5974"/>
                  </a:lnTo>
                  <a:lnTo>
                    <a:pt x="258422" y="3199"/>
                  </a:lnTo>
                  <a:lnTo>
                    <a:pt x="299986" y="1349"/>
                  </a:lnTo>
                  <a:lnTo>
                    <a:pt x="341806" y="116"/>
                  </a:lnTo>
                  <a:lnTo>
                    <a:pt x="378860" y="0"/>
                  </a:lnTo>
                  <a:lnTo>
                    <a:pt x="412735" y="628"/>
                  </a:lnTo>
                  <a:lnTo>
                    <a:pt x="444490" y="1752"/>
                  </a:lnTo>
                  <a:lnTo>
                    <a:pt x="508000" y="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2" name="SMARTInkShape-3940"/>
            <p:cNvSpPr/>
            <p:nvPr>
              <p:custDataLst>
                <p:tags r:id="rId48"/>
              </p:custDataLst>
            </p:nvPr>
          </p:nvSpPr>
          <p:spPr>
            <a:xfrm>
              <a:off x="10723529" y="2336800"/>
              <a:ext cx="88169" cy="30275"/>
            </a:xfrm>
            <a:custGeom>
              <a:avLst/>
              <a:gdLst/>
              <a:ahLst/>
              <a:cxnLst/>
              <a:rect l="0" t="0" r="0" b="0"/>
              <a:pathLst>
                <a:path w="88169" h="30275">
                  <a:moveTo>
                    <a:pt x="39721" y="12700"/>
                  </a:moveTo>
                  <a:lnTo>
                    <a:pt x="39721" y="12700"/>
                  </a:lnTo>
                  <a:lnTo>
                    <a:pt x="18999" y="7674"/>
                  </a:lnTo>
                  <a:lnTo>
                    <a:pt x="8638" y="7644"/>
                  </a:lnTo>
                  <a:lnTo>
                    <a:pt x="1681" y="9982"/>
                  </a:lnTo>
                  <a:lnTo>
                    <a:pt x="251" y="12299"/>
                  </a:lnTo>
                  <a:lnTo>
                    <a:pt x="0" y="15255"/>
                  </a:lnTo>
                  <a:lnTo>
                    <a:pt x="540" y="18637"/>
                  </a:lnTo>
                  <a:lnTo>
                    <a:pt x="3723" y="21597"/>
                  </a:lnTo>
                  <a:lnTo>
                    <a:pt x="14784" y="26767"/>
                  </a:lnTo>
                  <a:lnTo>
                    <a:pt x="40250" y="30274"/>
                  </a:lnTo>
                  <a:lnTo>
                    <a:pt x="66767" y="24570"/>
                  </a:lnTo>
                  <a:lnTo>
                    <a:pt x="85755" y="13944"/>
                  </a:lnTo>
                  <a:lnTo>
                    <a:pt x="88049" y="10707"/>
                  </a:lnTo>
                  <a:lnTo>
                    <a:pt x="88168" y="7844"/>
                  </a:lnTo>
                  <a:lnTo>
                    <a:pt x="86835" y="5229"/>
                  </a:lnTo>
                  <a:lnTo>
                    <a:pt x="77830" y="2324"/>
                  </a:lnTo>
                  <a:lnTo>
                    <a:pt x="58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3" name="SMARTInkShape-3941"/>
            <p:cNvSpPr/>
            <p:nvPr>
              <p:custDataLst>
                <p:tags r:id="rId49"/>
              </p:custDataLst>
            </p:nvPr>
          </p:nvSpPr>
          <p:spPr>
            <a:xfrm>
              <a:off x="10661650" y="24638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10551" y="326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4" name="SMARTInkShape-3942"/>
            <p:cNvSpPr/>
            <p:nvPr>
              <p:custDataLst>
                <p:tags r:id="rId50"/>
              </p:custDataLst>
            </p:nvPr>
          </p:nvSpPr>
          <p:spPr>
            <a:xfrm>
              <a:off x="10471150" y="2273300"/>
              <a:ext cx="241301" cy="215901"/>
            </a:xfrm>
            <a:custGeom>
              <a:avLst/>
              <a:gdLst/>
              <a:ahLst/>
              <a:cxnLst/>
              <a:rect l="0" t="0" r="0" b="0"/>
              <a:pathLst>
                <a:path w="241301" h="215901">
                  <a:moveTo>
                    <a:pt x="241300" y="0"/>
                  </a:moveTo>
                  <a:lnTo>
                    <a:pt x="241300" y="0"/>
                  </a:lnTo>
                  <a:lnTo>
                    <a:pt x="215952" y="6481"/>
                  </a:lnTo>
                  <a:lnTo>
                    <a:pt x="173210" y="32324"/>
                  </a:lnTo>
                  <a:lnTo>
                    <a:pt x="131990" y="67433"/>
                  </a:lnTo>
                  <a:lnTo>
                    <a:pt x="90378" y="109116"/>
                  </a:lnTo>
                  <a:lnTo>
                    <a:pt x="53121" y="148982"/>
                  </a:lnTo>
                  <a:lnTo>
                    <a:pt x="15666" y="19405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5" name="SMARTInkShape-3943"/>
            <p:cNvSpPr/>
            <p:nvPr>
              <p:custDataLst>
                <p:tags r:id="rId51"/>
              </p:custDataLst>
            </p:nvPr>
          </p:nvSpPr>
          <p:spPr>
            <a:xfrm>
              <a:off x="10474129" y="2298700"/>
              <a:ext cx="124022" cy="139701"/>
            </a:xfrm>
            <a:custGeom>
              <a:avLst/>
              <a:gdLst/>
              <a:ahLst/>
              <a:cxnLst/>
              <a:rect l="0" t="0" r="0" b="0"/>
              <a:pathLst>
                <a:path w="124022" h="1397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4090" y="22381"/>
                  </a:lnTo>
                  <a:lnTo>
                    <a:pt x="27580" y="60526"/>
                  </a:lnTo>
                  <a:lnTo>
                    <a:pt x="57582" y="92487"/>
                  </a:lnTo>
                  <a:lnTo>
                    <a:pt x="102273" y="125200"/>
                  </a:lnTo>
                  <a:lnTo>
                    <a:pt x="12402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6" name="SMARTInkShape-3944"/>
            <p:cNvSpPr/>
            <p:nvPr>
              <p:custDataLst>
                <p:tags r:id="rId52"/>
              </p:custDataLst>
            </p:nvPr>
          </p:nvSpPr>
          <p:spPr>
            <a:xfrm>
              <a:off x="10147440" y="2245004"/>
              <a:ext cx="222111" cy="244197"/>
            </a:xfrm>
            <a:custGeom>
              <a:avLst/>
              <a:gdLst/>
              <a:ahLst/>
              <a:cxnLst/>
              <a:rect l="0" t="0" r="0" b="0"/>
              <a:pathLst>
                <a:path w="222111" h="244197">
                  <a:moveTo>
                    <a:pt x="114160" y="15596"/>
                  </a:moveTo>
                  <a:lnTo>
                    <a:pt x="114160" y="15596"/>
                  </a:lnTo>
                  <a:lnTo>
                    <a:pt x="154636" y="2731"/>
                  </a:lnTo>
                  <a:lnTo>
                    <a:pt x="168133" y="0"/>
                  </a:lnTo>
                  <a:lnTo>
                    <a:pt x="176484" y="1139"/>
                  </a:lnTo>
                  <a:lnTo>
                    <a:pt x="177582" y="2430"/>
                  </a:lnTo>
                  <a:lnTo>
                    <a:pt x="176901" y="3997"/>
                  </a:lnTo>
                  <a:lnTo>
                    <a:pt x="175038" y="5746"/>
                  </a:lnTo>
                  <a:lnTo>
                    <a:pt x="135149" y="24469"/>
                  </a:lnTo>
                  <a:lnTo>
                    <a:pt x="103027" y="38825"/>
                  </a:lnTo>
                  <a:lnTo>
                    <a:pt x="69467" y="56494"/>
                  </a:lnTo>
                  <a:lnTo>
                    <a:pt x="26362" y="80630"/>
                  </a:lnTo>
                  <a:lnTo>
                    <a:pt x="8111" y="92478"/>
                  </a:lnTo>
                  <a:lnTo>
                    <a:pt x="0" y="104799"/>
                  </a:lnTo>
                  <a:lnTo>
                    <a:pt x="659" y="110342"/>
                  </a:lnTo>
                  <a:lnTo>
                    <a:pt x="3919" y="115449"/>
                  </a:lnTo>
                  <a:lnTo>
                    <a:pt x="8917" y="120265"/>
                  </a:lnTo>
                  <a:lnTo>
                    <a:pt x="42917" y="133784"/>
                  </a:lnTo>
                  <a:lnTo>
                    <a:pt x="74734" y="142443"/>
                  </a:lnTo>
                  <a:lnTo>
                    <a:pt x="120822" y="155250"/>
                  </a:lnTo>
                  <a:lnTo>
                    <a:pt x="147414" y="166101"/>
                  </a:lnTo>
                  <a:lnTo>
                    <a:pt x="151146" y="168849"/>
                  </a:lnTo>
                  <a:lnTo>
                    <a:pt x="149401" y="172798"/>
                  </a:lnTo>
                  <a:lnTo>
                    <a:pt x="136173" y="182830"/>
                  </a:lnTo>
                  <a:lnTo>
                    <a:pt x="88822" y="201448"/>
                  </a:lnTo>
                  <a:lnTo>
                    <a:pt x="45498" y="218714"/>
                  </a:lnTo>
                  <a:lnTo>
                    <a:pt x="38751" y="222975"/>
                  </a:lnTo>
                  <a:lnTo>
                    <a:pt x="35667" y="227226"/>
                  </a:lnTo>
                  <a:lnTo>
                    <a:pt x="35019" y="231472"/>
                  </a:lnTo>
                  <a:lnTo>
                    <a:pt x="35999" y="235713"/>
                  </a:lnTo>
                  <a:lnTo>
                    <a:pt x="40887" y="238541"/>
                  </a:lnTo>
                  <a:lnTo>
                    <a:pt x="86673" y="243079"/>
                  </a:lnTo>
                  <a:lnTo>
                    <a:pt x="125226" y="243699"/>
                  </a:lnTo>
                  <a:lnTo>
                    <a:pt x="148349" y="243865"/>
                  </a:lnTo>
                  <a:lnTo>
                    <a:pt x="189328" y="244049"/>
                  </a:lnTo>
                  <a:lnTo>
                    <a:pt x="222110" y="244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62" name="SMARTInkShape-Group674"/>
          <p:cNvGrpSpPr/>
          <p:nvPr/>
        </p:nvGrpSpPr>
        <p:grpSpPr>
          <a:xfrm>
            <a:off x="9271900" y="2133600"/>
            <a:ext cx="615051" cy="434547"/>
            <a:chOff x="9271900" y="2133600"/>
            <a:chExt cx="615051" cy="434547"/>
          </a:xfrm>
        </p:grpSpPr>
        <p:sp>
          <p:nvSpPr>
            <p:cNvPr id="19758" name="SMARTInkShape-3945"/>
            <p:cNvSpPr/>
            <p:nvPr>
              <p:custDataLst>
                <p:tags r:id="rId42"/>
              </p:custDataLst>
            </p:nvPr>
          </p:nvSpPr>
          <p:spPr>
            <a:xfrm>
              <a:off x="9709148" y="2514600"/>
              <a:ext cx="177803" cy="27073"/>
            </a:xfrm>
            <a:custGeom>
              <a:avLst/>
              <a:gdLst/>
              <a:ahLst/>
              <a:cxnLst/>
              <a:rect l="0" t="0" r="0" b="0"/>
              <a:pathLst>
                <a:path w="177803" h="27073">
                  <a:moveTo>
                    <a:pt x="2" y="19050"/>
                  </a:moveTo>
                  <a:lnTo>
                    <a:pt x="2" y="19050"/>
                  </a:lnTo>
                  <a:lnTo>
                    <a:pt x="0" y="25792"/>
                  </a:lnTo>
                  <a:lnTo>
                    <a:pt x="3528" y="27072"/>
                  </a:lnTo>
                  <a:lnTo>
                    <a:pt x="27466" y="24798"/>
                  </a:lnTo>
                  <a:lnTo>
                    <a:pt x="74303" y="15500"/>
                  </a:lnTo>
                  <a:lnTo>
                    <a:pt x="98220" y="11745"/>
                  </a:lnTo>
                  <a:lnTo>
                    <a:pt x="142433" y="5220"/>
                  </a:lnTo>
                  <a:lnTo>
                    <a:pt x="177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9" name="SMARTInkShape-3946"/>
            <p:cNvSpPr/>
            <p:nvPr>
              <p:custDataLst>
                <p:tags r:id="rId43"/>
              </p:custDataLst>
            </p:nvPr>
          </p:nvSpPr>
          <p:spPr>
            <a:xfrm>
              <a:off x="9645650" y="2432050"/>
              <a:ext cx="133351" cy="9722"/>
            </a:xfrm>
            <a:custGeom>
              <a:avLst/>
              <a:gdLst/>
              <a:ahLst/>
              <a:cxnLst/>
              <a:rect l="0" t="0" r="0" b="0"/>
              <a:pathLst>
                <a:path w="133351" h="9722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46139" y="5400"/>
                  </a:lnTo>
                  <a:lnTo>
                    <a:pt x="89400" y="16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0" name="SMARTInkShape-3947"/>
            <p:cNvSpPr/>
            <p:nvPr>
              <p:custDataLst>
                <p:tags r:id="rId44"/>
              </p:custDataLst>
            </p:nvPr>
          </p:nvSpPr>
          <p:spPr>
            <a:xfrm>
              <a:off x="9337871" y="2133600"/>
              <a:ext cx="174430" cy="88901"/>
            </a:xfrm>
            <a:custGeom>
              <a:avLst/>
              <a:gdLst/>
              <a:ahLst/>
              <a:cxnLst/>
              <a:rect l="0" t="0" r="0" b="0"/>
              <a:pathLst>
                <a:path w="174430" h="88901">
                  <a:moveTo>
                    <a:pt x="53779" y="0"/>
                  </a:moveTo>
                  <a:lnTo>
                    <a:pt x="53779" y="0"/>
                  </a:lnTo>
                  <a:lnTo>
                    <a:pt x="47036" y="0"/>
                  </a:lnTo>
                  <a:lnTo>
                    <a:pt x="39965" y="3763"/>
                  </a:lnTo>
                  <a:lnTo>
                    <a:pt x="32116" y="11550"/>
                  </a:lnTo>
                  <a:lnTo>
                    <a:pt x="4215" y="54970"/>
                  </a:lnTo>
                  <a:lnTo>
                    <a:pt x="0" y="68881"/>
                  </a:lnTo>
                  <a:lnTo>
                    <a:pt x="1698" y="72026"/>
                  </a:lnTo>
                  <a:lnTo>
                    <a:pt x="5654" y="72712"/>
                  </a:lnTo>
                  <a:lnTo>
                    <a:pt x="11112" y="71758"/>
                  </a:lnTo>
                  <a:lnTo>
                    <a:pt x="50290" y="45584"/>
                  </a:lnTo>
                  <a:lnTo>
                    <a:pt x="95031" y="14387"/>
                  </a:lnTo>
                  <a:lnTo>
                    <a:pt x="113034" y="3572"/>
                  </a:lnTo>
                  <a:lnTo>
                    <a:pt x="128092" y="1117"/>
                  </a:lnTo>
                  <a:lnTo>
                    <a:pt x="133660" y="3567"/>
                  </a:lnTo>
                  <a:lnTo>
                    <a:pt x="141728" y="13815"/>
                  </a:lnTo>
                  <a:lnTo>
                    <a:pt x="161882" y="58412"/>
                  </a:lnTo>
                  <a:lnTo>
                    <a:pt x="17442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1" name="SMARTInkShape-3948"/>
            <p:cNvSpPr/>
            <p:nvPr>
              <p:custDataLst>
                <p:tags r:id="rId45"/>
              </p:custDataLst>
            </p:nvPr>
          </p:nvSpPr>
          <p:spPr>
            <a:xfrm>
              <a:off x="9271900" y="2318633"/>
              <a:ext cx="253101" cy="249514"/>
            </a:xfrm>
            <a:custGeom>
              <a:avLst/>
              <a:gdLst/>
              <a:ahLst/>
              <a:cxnLst/>
              <a:rect l="0" t="0" r="0" b="0"/>
              <a:pathLst>
                <a:path w="253101" h="249514">
                  <a:moveTo>
                    <a:pt x="113400" y="5467"/>
                  </a:moveTo>
                  <a:lnTo>
                    <a:pt x="113400" y="5467"/>
                  </a:lnTo>
                  <a:lnTo>
                    <a:pt x="110029" y="2096"/>
                  </a:lnTo>
                  <a:lnTo>
                    <a:pt x="97820" y="0"/>
                  </a:lnTo>
                  <a:lnTo>
                    <a:pt x="74056" y="12862"/>
                  </a:lnTo>
                  <a:lnTo>
                    <a:pt x="48042" y="44661"/>
                  </a:lnTo>
                  <a:lnTo>
                    <a:pt x="25831" y="92104"/>
                  </a:lnTo>
                  <a:lnTo>
                    <a:pt x="12391" y="127933"/>
                  </a:lnTo>
                  <a:lnTo>
                    <a:pt x="2185" y="164319"/>
                  </a:lnTo>
                  <a:lnTo>
                    <a:pt x="0" y="199305"/>
                  </a:lnTo>
                  <a:lnTo>
                    <a:pt x="7027" y="226143"/>
                  </a:lnTo>
                  <a:lnTo>
                    <a:pt x="12850" y="237251"/>
                  </a:lnTo>
                  <a:lnTo>
                    <a:pt x="22377" y="243951"/>
                  </a:lnTo>
                  <a:lnTo>
                    <a:pt x="48016" y="249513"/>
                  </a:lnTo>
                  <a:lnTo>
                    <a:pt x="76344" y="243989"/>
                  </a:lnTo>
                  <a:lnTo>
                    <a:pt x="120059" y="223131"/>
                  </a:lnTo>
                  <a:lnTo>
                    <a:pt x="160529" y="194608"/>
                  </a:lnTo>
                  <a:lnTo>
                    <a:pt x="182324" y="172080"/>
                  </a:lnTo>
                  <a:lnTo>
                    <a:pt x="204377" y="128368"/>
                  </a:lnTo>
                  <a:lnTo>
                    <a:pt x="210441" y="84529"/>
                  </a:lnTo>
                  <a:lnTo>
                    <a:pt x="206859" y="57539"/>
                  </a:lnTo>
                  <a:lnTo>
                    <a:pt x="201811" y="47237"/>
                  </a:lnTo>
                  <a:lnTo>
                    <a:pt x="186796" y="32028"/>
                  </a:lnTo>
                  <a:lnTo>
                    <a:pt x="166480" y="24327"/>
                  </a:lnTo>
                  <a:lnTo>
                    <a:pt x="143342" y="22316"/>
                  </a:lnTo>
                  <a:lnTo>
                    <a:pt x="118946" y="26126"/>
                  </a:lnTo>
                  <a:lnTo>
                    <a:pt x="97755" y="36286"/>
                  </a:lnTo>
                  <a:lnTo>
                    <a:pt x="88153" y="42946"/>
                  </a:lnTo>
                  <a:lnTo>
                    <a:pt x="82458" y="49503"/>
                  </a:lnTo>
                  <a:lnTo>
                    <a:pt x="79366" y="55991"/>
                  </a:lnTo>
                  <a:lnTo>
                    <a:pt x="78011" y="62433"/>
                  </a:lnTo>
                  <a:lnTo>
                    <a:pt x="80635" y="68139"/>
                  </a:lnTo>
                  <a:lnTo>
                    <a:pt x="92958" y="78241"/>
                  </a:lnTo>
                  <a:lnTo>
                    <a:pt x="129842" y="85120"/>
                  </a:lnTo>
                  <a:lnTo>
                    <a:pt x="176519" y="83788"/>
                  </a:lnTo>
                  <a:lnTo>
                    <a:pt x="215984" y="75553"/>
                  </a:lnTo>
                  <a:lnTo>
                    <a:pt x="253100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76" name="SMARTInkShape-Group675"/>
          <p:cNvGrpSpPr/>
          <p:nvPr/>
        </p:nvGrpSpPr>
        <p:grpSpPr>
          <a:xfrm>
            <a:off x="2616200" y="2298700"/>
            <a:ext cx="1511850" cy="958851"/>
            <a:chOff x="2616200" y="2298700"/>
            <a:chExt cx="1511850" cy="958851"/>
          </a:xfrm>
        </p:grpSpPr>
        <p:sp>
          <p:nvSpPr>
            <p:cNvPr id="19763" name="SMARTInkShape-3949"/>
            <p:cNvSpPr/>
            <p:nvPr>
              <p:custDataLst>
                <p:tags r:id="rId29"/>
              </p:custDataLst>
            </p:nvPr>
          </p:nvSpPr>
          <p:spPr>
            <a:xfrm>
              <a:off x="4073747" y="2298700"/>
              <a:ext cx="54303" cy="958851"/>
            </a:xfrm>
            <a:custGeom>
              <a:avLst/>
              <a:gdLst/>
              <a:ahLst/>
              <a:cxnLst/>
              <a:rect l="0" t="0" r="0" b="0"/>
              <a:pathLst>
                <a:path w="54303" h="958851">
                  <a:moveTo>
                    <a:pt x="2953" y="0"/>
                  </a:moveTo>
                  <a:lnTo>
                    <a:pt x="2953" y="0"/>
                  </a:lnTo>
                  <a:lnTo>
                    <a:pt x="0" y="35356"/>
                  </a:lnTo>
                  <a:lnTo>
                    <a:pt x="4227" y="76627"/>
                  </a:lnTo>
                  <a:lnTo>
                    <a:pt x="8741" y="104001"/>
                  </a:lnTo>
                  <a:lnTo>
                    <a:pt x="14573" y="134951"/>
                  </a:lnTo>
                  <a:lnTo>
                    <a:pt x="21283" y="168284"/>
                  </a:lnTo>
                  <a:lnTo>
                    <a:pt x="29284" y="208145"/>
                  </a:lnTo>
                  <a:lnTo>
                    <a:pt x="38146" y="252358"/>
                  </a:lnTo>
                  <a:lnTo>
                    <a:pt x="47581" y="299472"/>
                  </a:lnTo>
                  <a:lnTo>
                    <a:pt x="52460" y="352048"/>
                  </a:lnTo>
                  <a:lnTo>
                    <a:pt x="54302" y="408265"/>
                  </a:lnTo>
                  <a:lnTo>
                    <a:pt x="54120" y="466910"/>
                  </a:lnTo>
                  <a:lnTo>
                    <a:pt x="51881" y="521529"/>
                  </a:lnTo>
                  <a:lnTo>
                    <a:pt x="48271" y="573464"/>
                  </a:lnTo>
                  <a:lnTo>
                    <a:pt x="43748" y="623609"/>
                  </a:lnTo>
                  <a:lnTo>
                    <a:pt x="39322" y="666917"/>
                  </a:lnTo>
                  <a:lnTo>
                    <a:pt x="34960" y="705667"/>
                  </a:lnTo>
                  <a:lnTo>
                    <a:pt x="30640" y="741378"/>
                  </a:lnTo>
                  <a:lnTo>
                    <a:pt x="27762" y="775063"/>
                  </a:lnTo>
                  <a:lnTo>
                    <a:pt x="25842" y="807398"/>
                  </a:lnTo>
                  <a:lnTo>
                    <a:pt x="24563" y="838832"/>
                  </a:lnTo>
                  <a:lnTo>
                    <a:pt x="23004" y="866138"/>
                  </a:lnTo>
                  <a:lnTo>
                    <a:pt x="19390" y="913411"/>
                  </a:lnTo>
                  <a:lnTo>
                    <a:pt x="15653" y="958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4" name="SMARTInkShape-3950"/>
            <p:cNvSpPr/>
            <p:nvPr>
              <p:custDataLst>
                <p:tags r:id="rId30"/>
              </p:custDataLst>
            </p:nvPr>
          </p:nvSpPr>
          <p:spPr>
            <a:xfrm>
              <a:off x="3778250" y="2876550"/>
              <a:ext cx="54614" cy="205620"/>
            </a:xfrm>
            <a:custGeom>
              <a:avLst/>
              <a:gdLst/>
              <a:ahLst/>
              <a:cxnLst/>
              <a:rect l="0" t="0" r="0" b="0"/>
              <a:pathLst>
                <a:path w="54614" h="205620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6606" y="12947"/>
                  </a:lnTo>
                  <a:lnTo>
                    <a:pt x="27136" y="25040"/>
                  </a:lnTo>
                  <a:lnTo>
                    <a:pt x="41593" y="57827"/>
                  </a:lnTo>
                  <a:lnTo>
                    <a:pt x="48590" y="88496"/>
                  </a:lnTo>
                  <a:lnTo>
                    <a:pt x="54613" y="133935"/>
                  </a:lnTo>
                  <a:lnTo>
                    <a:pt x="54611" y="157599"/>
                  </a:lnTo>
                  <a:lnTo>
                    <a:pt x="42696" y="201237"/>
                  </a:lnTo>
                  <a:lnTo>
                    <a:pt x="40458" y="204713"/>
                  </a:lnTo>
                  <a:lnTo>
                    <a:pt x="38260" y="205619"/>
                  </a:lnTo>
                  <a:lnTo>
                    <a:pt x="317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5" name="SMARTInkShape-3951"/>
            <p:cNvSpPr/>
            <p:nvPr>
              <p:custDataLst>
                <p:tags r:id="rId31"/>
              </p:custDataLst>
            </p:nvPr>
          </p:nvSpPr>
          <p:spPr>
            <a:xfrm>
              <a:off x="3638664" y="2874602"/>
              <a:ext cx="107837" cy="44816"/>
            </a:xfrm>
            <a:custGeom>
              <a:avLst/>
              <a:gdLst/>
              <a:ahLst/>
              <a:cxnLst/>
              <a:rect l="0" t="0" r="0" b="0"/>
              <a:pathLst>
                <a:path w="107837" h="44816">
                  <a:moveTo>
                    <a:pt x="25286" y="8298"/>
                  </a:moveTo>
                  <a:lnTo>
                    <a:pt x="25286" y="8298"/>
                  </a:lnTo>
                  <a:lnTo>
                    <a:pt x="18544" y="8298"/>
                  </a:lnTo>
                  <a:lnTo>
                    <a:pt x="13353" y="10179"/>
                  </a:lnTo>
                  <a:lnTo>
                    <a:pt x="10981" y="11669"/>
                  </a:lnTo>
                  <a:lnTo>
                    <a:pt x="4271" y="20507"/>
                  </a:lnTo>
                  <a:lnTo>
                    <a:pt x="1186" y="32063"/>
                  </a:lnTo>
                  <a:lnTo>
                    <a:pt x="0" y="44815"/>
                  </a:lnTo>
                  <a:lnTo>
                    <a:pt x="6662" y="39187"/>
                  </a:lnTo>
                  <a:lnTo>
                    <a:pt x="33113" y="11036"/>
                  </a:lnTo>
                  <a:lnTo>
                    <a:pt x="51124" y="1270"/>
                  </a:lnTo>
                  <a:lnTo>
                    <a:pt x="61699" y="0"/>
                  </a:lnTo>
                  <a:lnTo>
                    <a:pt x="75586" y="3253"/>
                  </a:lnTo>
                  <a:lnTo>
                    <a:pt x="84330" y="7466"/>
                  </a:lnTo>
                  <a:lnTo>
                    <a:pt x="96481" y="17773"/>
                  </a:lnTo>
                  <a:lnTo>
                    <a:pt x="107836" y="33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6" name="SMARTInkShape-3952"/>
            <p:cNvSpPr/>
            <p:nvPr>
              <p:custDataLst>
                <p:tags r:id="rId32"/>
              </p:custDataLst>
            </p:nvPr>
          </p:nvSpPr>
          <p:spPr>
            <a:xfrm>
              <a:off x="3652975" y="2989140"/>
              <a:ext cx="99876" cy="122601"/>
            </a:xfrm>
            <a:custGeom>
              <a:avLst/>
              <a:gdLst/>
              <a:ahLst/>
              <a:cxnLst/>
              <a:rect l="0" t="0" r="0" b="0"/>
              <a:pathLst>
                <a:path w="99876" h="122601">
                  <a:moveTo>
                    <a:pt x="87175" y="33460"/>
                  </a:moveTo>
                  <a:lnTo>
                    <a:pt x="87175" y="33460"/>
                  </a:lnTo>
                  <a:lnTo>
                    <a:pt x="78386" y="19645"/>
                  </a:lnTo>
                  <a:lnTo>
                    <a:pt x="67402" y="9611"/>
                  </a:lnTo>
                  <a:lnTo>
                    <a:pt x="63410" y="6977"/>
                  </a:lnTo>
                  <a:lnTo>
                    <a:pt x="58631" y="6633"/>
                  </a:lnTo>
                  <a:lnTo>
                    <a:pt x="47678" y="10013"/>
                  </a:lnTo>
                  <a:lnTo>
                    <a:pt x="29611" y="19849"/>
                  </a:lnTo>
                  <a:lnTo>
                    <a:pt x="14223" y="35072"/>
                  </a:lnTo>
                  <a:lnTo>
                    <a:pt x="4098" y="59729"/>
                  </a:lnTo>
                  <a:lnTo>
                    <a:pt x="0" y="86007"/>
                  </a:lnTo>
                  <a:lnTo>
                    <a:pt x="2805" y="99383"/>
                  </a:lnTo>
                  <a:lnTo>
                    <a:pt x="9460" y="110031"/>
                  </a:lnTo>
                  <a:lnTo>
                    <a:pt x="19474" y="119468"/>
                  </a:lnTo>
                  <a:lnTo>
                    <a:pt x="25107" y="121843"/>
                  </a:lnTo>
                  <a:lnTo>
                    <a:pt x="37011" y="122600"/>
                  </a:lnTo>
                  <a:lnTo>
                    <a:pt x="49358" y="116822"/>
                  </a:lnTo>
                  <a:lnTo>
                    <a:pt x="61195" y="106493"/>
                  </a:lnTo>
                  <a:lnTo>
                    <a:pt x="71160" y="92495"/>
                  </a:lnTo>
                  <a:lnTo>
                    <a:pt x="77961" y="68747"/>
                  </a:lnTo>
                  <a:lnTo>
                    <a:pt x="76605" y="37095"/>
                  </a:lnTo>
                  <a:lnTo>
                    <a:pt x="68364" y="11019"/>
                  </a:lnTo>
                  <a:lnTo>
                    <a:pt x="63345" y="5799"/>
                  </a:lnTo>
                  <a:lnTo>
                    <a:pt x="50243" y="0"/>
                  </a:lnTo>
                  <a:lnTo>
                    <a:pt x="36894" y="1185"/>
                  </a:lnTo>
                  <a:lnTo>
                    <a:pt x="30371" y="3477"/>
                  </a:lnTo>
                  <a:lnTo>
                    <a:pt x="21241" y="11667"/>
                  </a:lnTo>
                  <a:lnTo>
                    <a:pt x="15538" y="22363"/>
                  </a:lnTo>
                  <a:lnTo>
                    <a:pt x="13004" y="34172"/>
                  </a:lnTo>
                  <a:lnTo>
                    <a:pt x="13738" y="39580"/>
                  </a:lnTo>
                  <a:lnTo>
                    <a:pt x="18318" y="49350"/>
                  </a:lnTo>
                  <a:lnTo>
                    <a:pt x="23631" y="52520"/>
                  </a:lnTo>
                  <a:lnTo>
                    <a:pt x="38943" y="56042"/>
                  </a:lnTo>
                  <a:lnTo>
                    <a:pt x="60654" y="54654"/>
                  </a:lnTo>
                  <a:lnTo>
                    <a:pt x="99875" y="39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7" name="SMARTInkShape-3953"/>
            <p:cNvSpPr/>
            <p:nvPr>
              <p:custDataLst>
                <p:tags r:id="rId33"/>
              </p:custDataLst>
            </p:nvPr>
          </p:nvSpPr>
          <p:spPr>
            <a:xfrm>
              <a:off x="3527139" y="2957132"/>
              <a:ext cx="92362" cy="179769"/>
            </a:xfrm>
            <a:custGeom>
              <a:avLst/>
              <a:gdLst/>
              <a:ahLst/>
              <a:cxnLst/>
              <a:rect l="0" t="0" r="0" b="0"/>
              <a:pathLst>
                <a:path w="92362" h="179769">
                  <a:moveTo>
                    <a:pt x="92361" y="21018"/>
                  </a:moveTo>
                  <a:lnTo>
                    <a:pt x="92361" y="21018"/>
                  </a:lnTo>
                  <a:lnTo>
                    <a:pt x="88990" y="10905"/>
                  </a:lnTo>
                  <a:lnTo>
                    <a:pt x="83572" y="4059"/>
                  </a:lnTo>
                  <a:lnTo>
                    <a:pt x="80151" y="1245"/>
                  </a:lnTo>
                  <a:lnTo>
                    <a:pt x="68825" y="0"/>
                  </a:lnTo>
                  <a:lnTo>
                    <a:pt x="61854" y="656"/>
                  </a:lnTo>
                  <a:lnTo>
                    <a:pt x="48463" y="8911"/>
                  </a:lnTo>
                  <a:lnTo>
                    <a:pt x="22620" y="37206"/>
                  </a:lnTo>
                  <a:lnTo>
                    <a:pt x="6864" y="68383"/>
                  </a:lnTo>
                  <a:lnTo>
                    <a:pt x="0" y="97690"/>
                  </a:lnTo>
                  <a:lnTo>
                    <a:pt x="4709" y="127618"/>
                  </a:lnTo>
                  <a:lnTo>
                    <a:pt x="18412" y="152087"/>
                  </a:lnTo>
                  <a:lnTo>
                    <a:pt x="35878" y="169371"/>
                  </a:lnTo>
                  <a:lnTo>
                    <a:pt x="48207" y="175147"/>
                  </a:lnTo>
                  <a:lnTo>
                    <a:pt x="66961" y="179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8" name="SMARTInkShape-3954"/>
            <p:cNvSpPr/>
            <p:nvPr>
              <p:custDataLst>
                <p:tags r:id="rId34"/>
              </p:custDataLst>
            </p:nvPr>
          </p:nvSpPr>
          <p:spPr>
            <a:xfrm>
              <a:off x="3390207" y="3011827"/>
              <a:ext cx="127694" cy="122689"/>
            </a:xfrm>
            <a:custGeom>
              <a:avLst/>
              <a:gdLst/>
              <a:ahLst/>
              <a:cxnLst/>
              <a:rect l="0" t="0" r="0" b="0"/>
              <a:pathLst>
                <a:path w="127694" h="122689">
                  <a:moveTo>
                    <a:pt x="26093" y="48873"/>
                  </a:moveTo>
                  <a:lnTo>
                    <a:pt x="26093" y="48873"/>
                  </a:lnTo>
                  <a:lnTo>
                    <a:pt x="29464" y="48873"/>
                  </a:lnTo>
                  <a:lnTo>
                    <a:pt x="30457" y="49579"/>
                  </a:lnTo>
                  <a:lnTo>
                    <a:pt x="31119" y="50755"/>
                  </a:lnTo>
                  <a:lnTo>
                    <a:pt x="31560" y="52244"/>
                  </a:lnTo>
                  <a:lnTo>
                    <a:pt x="32560" y="52531"/>
                  </a:lnTo>
                  <a:lnTo>
                    <a:pt x="35553" y="50969"/>
                  </a:lnTo>
                  <a:lnTo>
                    <a:pt x="43928" y="42806"/>
                  </a:lnTo>
                  <a:lnTo>
                    <a:pt x="62474" y="16324"/>
                  </a:lnTo>
                  <a:lnTo>
                    <a:pt x="64458" y="11651"/>
                  </a:lnTo>
                  <a:lnTo>
                    <a:pt x="65075" y="7831"/>
                  </a:lnTo>
                  <a:lnTo>
                    <a:pt x="64781" y="4578"/>
                  </a:lnTo>
                  <a:lnTo>
                    <a:pt x="63174" y="2410"/>
                  </a:lnTo>
                  <a:lnTo>
                    <a:pt x="57625" y="0"/>
                  </a:lnTo>
                  <a:lnTo>
                    <a:pt x="39825" y="5386"/>
                  </a:lnTo>
                  <a:lnTo>
                    <a:pt x="16678" y="22661"/>
                  </a:lnTo>
                  <a:lnTo>
                    <a:pt x="5916" y="39575"/>
                  </a:lnTo>
                  <a:lnTo>
                    <a:pt x="192" y="58146"/>
                  </a:lnTo>
                  <a:lnTo>
                    <a:pt x="0" y="75807"/>
                  </a:lnTo>
                  <a:lnTo>
                    <a:pt x="6029" y="93064"/>
                  </a:lnTo>
                  <a:lnTo>
                    <a:pt x="15764" y="108025"/>
                  </a:lnTo>
                  <a:lnTo>
                    <a:pt x="27146" y="117026"/>
                  </a:lnTo>
                  <a:lnTo>
                    <a:pt x="52197" y="122688"/>
                  </a:lnTo>
                  <a:lnTo>
                    <a:pt x="81962" y="117625"/>
                  </a:lnTo>
                  <a:lnTo>
                    <a:pt x="127693" y="93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9" name="SMARTInkShape-3955"/>
            <p:cNvSpPr/>
            <p:nvPr>
              <p:custDataLst>
                <p:tags r:id="rId35"/>
              </p:custDataLst>
            </p:nvPr>
          </p:nvSpPr>
          <p:spPr>
            <a:xfrm>
              <a:off x="3228232" y="3024888"/>
              <a:ext cx="118219" cy="131667"/>
            </a:xfrm>
            <a:custGeom>
              <a:avLst/>
              <a:gdLst/>
              <a:ahLst/>
              <a:cxnLst/>
              <a:rect l="0" t="0" r="0" b="0"/>
              <a:pathLst>
                <a:path w="118219" h="131667">
                  <a:moveTo>
                    <a:pt x="118218" y="23112"/>
                  </a:moveTo>
                  <a:lnTo>
                    <a:pt x="118218" y="23112"/>
                  </a:lnTo>
                  <a:lnTo>
                    <a:pt x="97170" y="5435"/>
                  </a:lnTo>
                  <a:lnTo>
                    <a:pt x="83698" y="1145"/>
                  </a:lnTo>
                  <a:lnTo>
                    <a:pt x="76155" y="0"/>
                  </a:lnTo>
                  <a:lnTo>
                    <a:pt x="48683" y="5132"/>
                  </a:lnTo>
                  <a:lnTo>
                    <a:pt x="14982" y="19508"/>
                  </a:lnTo>
                  <a:lnTo>
                    <a:pt x="5778" y="27625"/>
                  </a:lnTo>
                  <a:lnTo>
                    <a:pt x="1216" y="35936"/>
                  </a:lnTo>
                  <a:lnTo>
                    <a:pt x="0" y="40128"/>
                  </a:lnTo>
                  <a:lnTo>
                    <a:pt x="601" y="44333"/>
                  </a:lnTo>
                  <a:lnTo>
                    <a:pt x="5031" y="52770"/>
                  </a:lnTo>
                  <a:lnTo>
                    <a:pt x="19229" y="59341"/>
                  </a:lnTo>
                  <a:lnTo>
                    <a:pt x="59467" y="69309"/>
                  </a:lnTo>
                  <a:lnTo>
                    <a:pt x="94906" y="78778"/>
                  </a:lnTo>
                  <a:lnTo>
                    <a:pt x="106916" y="85717"/>
                  </a:lnTo>
                  <a:lnTo>
                    <a:pt x="109272" y="90249"/>
                  </a:lnTo>
                  <a:lnTo>
                    <a:pt x="109432" y="95386"/>
                  </a:lnTo>
                  <a:lnTo>
                    <a:pt x="108127" y="100928"/>
                  </a:lnTo>
                  <a:lnTo>
                    <a:pt x="99152" y="110849"/>
                  </a:lnTo>
                  <a:lnTo>
                    <a:pt x="70394" y="128716"/>
                  </a:lnTo>
                  <a:lnTo>
                    <a:pt x="56041" y="131666"/>
                  </a:lnTo>
                  <a:lnTo>
                    <a:pt x="49250" y="131464"/>
                  </a:lnTo>
                  <a:lnTo>
                    <a:pt x="44722" y="129919"/>
                  </a:lnTo>
                  <a:lnTo>
                    <a:pt x="41704" y="127478"/>
                  </a:lnTo>
                  <a:lnTo>
                    <a:pt x="35668" y="118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0" name="SMARTInkShape-3956"/>
            <p:cNvSpPr/>
            <p:nvPr>
              <p:custDataLst>
                <p:tags r:id="rId36"/>
              </p:custDataLst>
            </p:nvPr>
          </p:nvSpPr>
          <p:spPr>
            <a:xfrm>
              <a:off x="2933700" y="2768600"/>
              <a:ext cx="889001" cy="184151"/>
            </a:xfrm>
            <a:custGeom>
              <a:avLst/>
              <a:gdLst/>
              <a:ahLst/>
              <a:cxnLst/>
              <a:rect l="0" t="0" r="0" b="0"/>
              <a:pathLst>
                <a:path w="889001" h="184151">
                  <a:moveTo>
                    <a:pt x="0" y="184150"/>
                  </a:moveTo>
                  <a:lnTo>
                    <a:pt x="0" y="184150"/>
                  </a:lnTo>
                  <a:lnTo>
                    <a:pt x="37656" y="182268"/>
                  </a:lnTo>
                  <a:lnTo>
                    <a:pt x="83763" y="175552"/>
                  </a:lnTo>
                  <a:lnTo>
                    <a:pt x="115814" y="167835"/>
                  </a:lnTo>
                  <a:lnTo>
                    <a:pt x="151293" y="158457"/>
                  </a:lnTo>
                  <a:lnTo>
                    <a:pt x="194701" y="145855"/>
                  </a:lnTo>
                  <a:lnTo>
                    <a:pt x="243395" y="131103"/>
                  </a:lnTo>
                  <a:lnTo>
                    <a:pt x="295613" y="114918"/>
                  </a:lnTo>
                  <a:lnTo>
                    <a:pt x="353003" y="99190"/>
                  </a:lnTo>
                  <a:lnTo>
                    <a:pt x="413841" y="83766"/>
                  </a:lnTo>
                  <a:lnTo>
                    <a:pt x="476977" y="68544"/>
                  </a:lnTo>
                  <a:lnTo>
                    <a:pt x="539529" y="55574"/>
                  </a:lnTo>
                  <a:lnTo>
                    <a:pt x="601692" y="44104"/>
                  </a:lnTo>
                  <a:lnTo>
                    <a:pt x="663594" y="33636"/>
                  </a:lnTo>
                  <a:lnTo>
                    <a:pt x="716152" y="25247"/>
                  </a:lnTo>
                  <a:lnTo>
                    <a:pt x="762479" y="18242"/>
                  </a:lnTo>
                  <a:lnTo>
                    <a:pt x="804652" y="12161"/>
                  </a:lnTo>
                  <a:lnTo>
                    <a:pt x="88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1" name="SMARTInkShape-3957"/>
            <p:cNvSpPr/>
            <p:nvPr>
              <p:custDataLst>
                <p:tags r:id="rId37"/>
              </p:custDataLst>
            </p:nvPr>
          </p:nvSpPr>
          <p:spPr>
            <a:xfrm>
              <a:off x="3640792" y="2437365"/>
              <a:ext cx="239059" cy="252053"/>
            </a:xfrm>
            <a:custGeom>
              <a:avLst/>
              <a:gdLst/>
              <a:ahLst/>
              <a:cxnLst/>
              <a:rect l="0" t="0" r="0" b="0"/>
              <a:pathLst>
                <a:path w="239059" h="252053">
                  <a:moveTo>
                    <a:pt x="112058" y="58185"/>
                  </a:moveTo>
                  <a:lnTo>
                    <a:pt x="112058" y="58185"/>
                  </a:lnTo>
                  <a:lnTo>
                    <a:pt x="107032" y="46252"/>
                  </a:lnTo>
                  <a:lnTo>
                    <a:pt x="106591" y="43879"/>
                  </a:lnTo>
                  <a:lnTo>
                    <a:pt x="104179" y="42298"/>
                  </a:lnTo>
                  <a:lnTo>
                    <a:pt x="95856" y="40541"/>
                  </a:lnTo>
                  <a:lnTo>
                    <a:pt x="91379" y="41483"/>
                  </a:lnTo>
                  <a:lnTo>
                    <a:pt x="82642" y="46293"/>
                  </a:lnTo>
                  <a:lnTo>
                    <a:pt x="46667" y="81863"/>
                  </a:lnTo>
                  <a:lnTo>
                    <a:pt x="20324" y="122272"/>
                  </a:lnTo>
                  <a:lnTo>
                    <a:pt x="1622" y="168269"/>
                  </a:lnTo>
                  <a:lnTo>
                    <a:pt x="0" y="207925"/>
                  </a:lnTo>
                  <a:lnTo>
                    <a:pt x="4869" y="228688"/>
                  </a:lnTo>
                  <a:lnTo>
                    <a:pt x="13619" y="243560"/>
                  </a:lnTo>
                  <a:lnTo>
                    <a:pt x="18915" y="249502"/>
                  </a:lnTo>
                  <a:lnTo>
                    <a:pt x="25974" y="252052"/>
                  </a:lnTo>
                  <a:lnTo>
                    <a:pt x="43224" y="251122"/>
                  </a:lnTo>
                  <a:lnTo>
                    <a:pt x="72769" y="239294"/>
                  </a:lnTo>
                  <a:lnTo>
                    <a:pt x="100496" y="215642"/>
                  </a:lnTo>
                  <a:lnTo>
                    <a:pt x="119842" y="179549"/>
                  </a:lnTo>
                  <a:lnTo>
                    <a:pt x="133627" y="146227"/>
                  </a:lnTo>
                  <a:lnTo>
                    <a:pt x="145633" y="109309"/>
                  </a:lnTo>
                  <a:lnTo>
                    <a:pt x="148617" y="74086"/>
                  </a:lnTo>
                  <a:lnTo>
                    <a:pt x="142960" y="29265"/>
                  </a:lnTo>
                  <a:lnTo>
                    <a:pt x="136892" y="18444"/>
                  </a:lnTo>
                  <a:lnTo>
                    <a:pt x="118862" y="2658"/>
                  </a:lnTo>
                  <a:lnTo>
                    <a:pt x="107422" y="0"/>
                  </a:lnTo>
                  <a:lnTo>
                    <a:pt x="81540" y="2692"/>
                  </a:lnTo>
                  <a:lnTo>
                    <a:pt x="39202" y="26220"/>
                  </a:lnTo>
                  <a:lnTo>
                    <a:pt x="12233" y="53261"/>
                  </a:lnTo>
                  <a:lnTo>
                    <a:pt x="9525" y="61252"/>
                  </a:lnTo>
                  <a:lnTo>
                    <a:pt x="9836" y="68697"/>
                  </a:lnTo>
                  <a:lnTo>
                    <a:pt x="12159" y="75776"/>
                  </a:lnTo>
                  <a:lnTo>
                    <a:pt x="27912" y="87405"/>
                  </a:lnTo>
                  <a:lnTo>
                    <a:pt x="39028" y="92482"/>
                  </a:lnTo>
                  <a:lnTo>
                    <a:pt x="72074" y="96241"/>
                  </a:lnTo>
                  <a:lnTo>
                    <a:pt x="111220" y="95560"/>
                  </a:lnTo>
                  <a:lnTo>
                    <a:pt x="149786" y="92905"/>
                  </a:lnTo>
                  <a:lnTo>
                    <a:pt x="186211" y="89374"/>
                  </a:lnTo>
                  <a:lnTo>
                    <a:pt x="239058" y="83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2" name="SMARTInkShape-3958"/>
            <p:cNvSpPr/>
            <p:nvPr>
              <p:custDataLst>
                <p:tags r:id="rId38"/>
              </p:custDataLst>
            </p:nvPr>
          </p:nvSpPr>
          <p:spPr>
            <a:xfrm>
              <a:off x="3279291" y="2635250"/>
              <a:ext cx="181460" cy="50801"/>
            </a:xfrm>
            <a:custGeom>
              <a:avLst/>
              <a:gdLst/>
              <a:ahLst/>
              <a:cxnLst/>
              <a:rect l="0" t="0" r="0" b="0"/>
              <a:pathLst>
                <a:path w="18146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8" y="47429"/>
                  </a:lnTo>
                  <a:lnTo>
                    <a:pt x="0" y="46436"/>
                  </a:lnTo>
                  <a:lnTo>
                    <a:pt x="515" y="45774"/>
                  </a:lnTo>
                  <a:lnTo>
                    <a:pt x="36657" y="33896"/>
                  </a:lnTo>
                  <a:lnTo>
                    <a:pt x="75760" y="19686"/>
                  </a:lnTo>
                  <a:lnTo>
                    <a:pt x="106259" y="11571"/>
                  </a:lnTo>
                  <a:lnTo>
                    <a:pt x="143333" y="5613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3" name="SMARTInkShape-3959"/>
            <p:cNvSpPr/>
            <p:nvPr>
              <p:custDataLst>
                <p:tags r:id="rId39"/>
              </p:custDataLst>
            </p:nvPr>
          </p:nvSpPr>
          <p:spPr>
            <a:xfrm>
              <a:off x="2915512" y="2338621"/>
              <a:ext cx="145189" cy="106130"/>
            </a:xfrm>
            <a:custGeom>
              <a:avLst/>
              <a:gdLst/>
              <a:ahLst/>
              <a:cxnLst/>
              <a:rect l="0" t="0" r="0" b="0"/>
              <a:pathLst>
                <a:path w="145189" h="106130">
                  <a:moveTo>
                    <a:pt x="24538" y="29929"/>
                  </a:moveTo>
                  <a:lnTo>
                    <a:pt x="24538" y="29929"/>
                  </a:lnTo>
                  <a:lnTo>
                    <a:pt x="8958" y="67832"/>
                  </a:lnTo>
                  <a:lnTo>
                    <a:pt x="0" y="102116"/>
                  </a:lnTo>
                  <a:lnTo>
                    <a:pt x="1123" y="102042"/>
                  </a:lnTo>
                  <a:lnTo>
                    <a:pt x="6135" y="98198"/>
                  </a:lnTo>
                  <a:lnTo>
                    <a:pt x="26784" y="59520"/>
                  </a:lnTo>
                  <a:lnTo>
                    <a:pt x="56584" y="12006"/>
                  </a:lnTo>
                  <a:lnTo>
                    <a:pt x="69119" y="4324"/>
                  </a:lnTo>
                  <a:lnTo>
                    <a:pt x="81335" y="0"/>
                  </a:lnTo>
                  <a:lnTo>
                    <a:pt x="84275" y="1510"/>
                  </a:lnTo>
                  <a:lnTo>
                    <a:pt x="95944" y="21023"/>
                  </a:lnTo>
                  <a:lnTo>
                    <a:pt x="117170" y="65131"/>
                  </a:lnTo>
                  <a:lnTo>
                    <a:pt x="145188" y="106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4" name="SMARTInkShape-3960"/>
            <p:cNvSpPr/>
            <p:nvPr>
              <p:custDataLst>
                <p:tags r:id="rId40"/>
              </p:custDataLst>
            </p:nvPr>
          </p:nvSpPr>
          <p:spPr>
            <a:xfrm>
              <a:off x="2906571" y="2559630"/>
              <a:ext cx="160480" cy="237094"/>
            </a:xfrm>
            <a:custGeom>
              <a:avLst/>
              <a:gdLst/>
              <a:ahLst/>
              <a:cxnLst/>
              <a:rect l="0" t="0" r="0" b="0"/>
              <a:pathLst>
                <a:path w="160480" h="237094">
                  <a:moveTo>
                    <a:pt x="84279" y="69270"/>
                  </a:moveTo>
                  <a:lnTo>
                    <a:pt x="84279" y="69270"/>
                  </a:lnTo>
                  <a:lnTo>
                    <a:pt x="84279" y="24490"/>
                  </a:lnTo>
                  <a:lnTo>
                    <a:pt x="80908" y="9043"/>
                  </a:lnTo>
                  <a:lnTo>
                    <a:pt x="77798" y="5835"/>
                  </a:lnTo>
                  <a:lnTo>
                    <a:pt x="68699" y="2271"/>
                  </a:lnTo>
                  <a:lnTo>
                    <a:pt x="64015" y="3437"/>
                  </a:lnTo>
                  <a:lnTo>
                    <a:pt x="55047" y="10378"/>
                  </a:lnTo>
                  <a:lnTo>
                    <a:pt x="35322" y="32927"/>
                  </a:lnTo>
                  <a:lnTo>
                    <a:pt x="18346" y="72064"/>
                  </a:lnTo>
                  <a:lnTo>
                    <a:pt x="12642" y="105084"/>
                  </a:lnTo>
                  <a:lnTo>
                    <a:pt x="10107" y="139515"/>
                  </a:lnTo>
                  <a:lnTo>
                    <a:pt x="10796" y="184549"/>
                  </a:lnTo>
                  <a:lnTo>
                    <a:pt x="18459" y="206818"/>
                  </a:lnTo>
                  <a:lnTo>
                    <a:pt x="34673" y="228480"/>
                  </a:lnTo>
                  <a:lnTo>
                    <a:pt x="48591" y="235280"/>
                  </a:lnTo>
                  <a:lnTo>
                    <a:pt x="56254" y="237093"/>
                  </a:lnTo>
                  <a:lnTo>
                    <a:pt x="64890" y="234774"/>
                  </a:lnTo>
                  <a:lnTo>
                    <a:pt x="83893" y="222790"/>
                  </a:lnTo>
                  <a:lnTo>
                    <a:pt x="111054" y="189468"/>
                  </a:lnTo>
                  <a:lnTo>
                    <a:pt x="130234" y="148315"/>
                  </a:lnTo>
                  <a:lnTo>
                    <a:pt x="136453" y="115690"/>
                  </a:lnTo>
                  <a:lnTo>
                    <a:pt x="137101" y="80729"/>
                  </a:lnTo>
                  <a:lnTo>
                    <a:pt x="130333" y="46376"/>
                  </a:lnTo>
                  <a:lnTo>
                    <a:pt x="116507" y="19819"/>
                  </a:lnTo>
                  <a:lnTo>
                    <a:pt x="107881" y="8786"/>
                  </a:lnTo>
                  <a:lnTo>
                    <a:pt x="97897" y="2842"/>
                  </a:lnTo>
                  <a:lnTo>
                    <a:pt x="75515" y="0"/>
                  </a:lnTo>
                  <a:lnTo>
                    <a:pt x="51456" y="7204"/>
                  </a:lnTo>
                  <a:lnTo>
                    <a:pt x="28768" y="20518"/>
                  </a:lnTo>
                  <a:lnTo>
                    <a:pt x="11630" y="38195"/>
                  </a:lnTo>
                  <a:lnTo>
                    <a:pt x="2602" y="55930"/>
                  </a:lnTo>
                  <a:lnTo>
                    <a:pt x="194" y="64609"/>
                  </a:lnTo>
                  <a:lnTo>
                    <a:pt x="0" y="71807"/>
                  </a:lnTo>
                  <a:lnTo>
                    <a:pt x="3547" y="83568"/>
                  </a:lnTo>
                  <a:lnTo>
                    <a:pt x="9291" y="87269"/>
                  </a:lnTo>
                  <a:lnTo>
                    <a:pt x="26962" y="91380"/>
                  </a:lnTo>
                  <a:lnTo>
                    <a:pt x="67453" y="86953"/>
                  </a:lnTo>
                  <a:lnTo>
                    <a:pt x="108457" y="73333"/>
                  </a:lnTo>
                  <a:lnTo>
                    <a:pt x="160479" y="50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5" name="SMARTInkShape-3961"/>
            <p:cNvSpPr/>
            <p:nvPr>
              <p:custDataLst>
                <p:tags r:id="rId41"/>
              </p:custDataLst>
            </p:nvPr>
          </p:nvSpPr>
          <p:spPr>
            <a:xfrm>
              <a:off x="2616200" y="2475317"/>
              <a:ext cx="152401" cy="731434"/>
            </a:xfrm>
            <a:custGeom>
              <a:avLst/>
              <a:gdLst/>
              <a:ahLst/>
              <a:cxnLst/>
              <a:rect l="0" t="0" r="0" b="0"/>
              <a:pathLst>
                <a:path w="152401" h="731434">
                  <a:moveTo>
                    <a:pt x="0" y="32933"/>
                  </a:moveTo>
                  <a:lnTo>
                    <a:pt x="0" y="32933"/>
                  </a:lnTo>
                  <a:lnTo>
                    <a:pt x="10935" y="2225"/>
                  </a:lnTo>
                  <a:lnTo>
                    <a:pt x="12229" y="467"/>
                  </a:lnTo>
                  <a:lnTo>
                    <a:pt x="13797" y="0"/>
                  </a:lnTo>
                  <a:lnTo>
                    <a:pt x="15548" y="394"/>
                  </a:lnTo>
                  <a:lnTo>
                    <a:pt x="21383" y="21175"/>
                  </a:lnTo>
                  <a:lnTo>
                    <a:pt x="25496" y="61339"/>
                  </a:lnTo>
                  <a:lnTo>
                    <a:pt x="27581" y="87853"/>
                  </a:lnTo>
                  <a:lnTo>
                    <a:pt x="31087" y="118230"/>
                  </a:lnTo>
                  <a:lnTo>
                    <a:pt x="35542" y="151181"/>
                  </a:lnTo>
                  <a:lnTo>
                    <a:pt x="40628" y="185848"/>
                  </a:lnTo>
                  <a:lnTo>
                    <a:pt x="46135" y="222365"/>
                  </a:lnTo>
                  <a:lnTo>
                    <a:pt x="51923" y="260116"/>
                  </a:lnTo>
                  <a:lnTo>
                    <a:pt x="57899" y="298688"/>
                  </a:lnTo>
                  <a:lnTo>
                    <a:pt x="64705" y="337809"/>
                  </a:lnTo>
                  <a:lnTo>
                    <a:pt x="72064" y="377295"/>
                  </a:lnTo>
                  <a:lnTo>
                    <a:pt x="79793" y="417024"/>
                  </a:lnTo>
                  <a:lnTo>
                    <a:pt x="87062" y="455505"/>
                  </a:lnTo>
                  <a:lnTo>
                    <a:pt x="94024" y="493153"/>
                  </a:lnTo>
                  <a:lnTo>
                    <a:pt x="100783" y="530246"/>
                  </a:lnTo>
                  <a:lnTo>
                    <a:pt x="107405" y="562736"/>
                  </a:lnTo>
                  <a:lnTo>
                    <a:pt x="113937" y="592157"/>
                  </a:lnTo>
                  <a:lnTo>
                    <a:pt x="120408" y="619532"/>
                  </a:lnTo>
                  <a:lnTo>
                    <a:pt x="131361" y="663120"/>
                  </a:lnTo>
                  <a:lnTo>
                    <a:pt x="141698" y="707899"/>
                  </a:lnTo>
                  <a:lnTo>
                    <a:pt x="144821" y="723796"/>
                  </a:lnTo>
                  <a:lnTo>
                    <a:pt x="146642" y="727047"/>
                  </a:lnTo>
                  <a:lnTo>
                    <a:pt x="152400" y="731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80" name="SMARTInkShape-Group676"/>
          <p:cNvGrpSpPr/>
          <p:nvPr/>
        </p:nvGrpSpPr>
        <p:grpSpPr>
          <a:xfrm>
            <a:off x="1403350" y="2787650"/>
            <a:ext cx="793751" cy="377582"/>
            <a:chOff x="1403350" y="2787650"/>
            <a:chExt cx="793751" cy="377582"/>
          </a:xfrm>
        </p:grpSpPr>
        <p:sp>
          <p:nvSpPr>
            <p:cNvPr id="19777" name="SMARTInkShape-3962"/>
            <p:cNvSpPr/>
            <p:nvPr>
              <p:custDataLst>
                <p:tags r:id="rId26"/>
              </p:custDataLst>
            </p:nvPr>
          </p:nvSpPr>
          <p:spPr>
            <a:xfrm>
              <a:off x="2012950" y="2901950"/>
              <a:ext cx="184151" cy="57151"/>
            </a:xfrm>
            <a:custGeom>
              <a:avLst/>
              <a:gdLst/>
              <a:ahLst/>
              <a:cxnLst/>
              <a:rect l="0" t="0" r="0" b="0"/>
              <a:pathLst>
                <a:path w="184151" h="57151">
                  <a:moveTo>
                    <a:pt x="0" y="57150"/>
                  </a:moveTo>
                  <a:lnTo>
                    <a:pt x="0" y="57150"/>
                  </a:lnTo>
                  <a:lnTo>
                    <a:pt x="46160" y="39838"/>
                  </a:lnTo>
                  <a:lnTo>
                    <a:pt x="79312" y="26643"/>
                  </a:lnTo>
                  <a:lnTo>
                    <a:pt x="119446" y="1513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8" name="SMARTInkShape-3963"/>
            <p:cNvSpPr/>
            <p:nvPr>
              <p:custDataLst>
                <p:tags r:id="rId27"/>
              </p:custDataLst>
            </p:nvPr>
          </p:nvSpPr>
          <p:spPr>
            <a:xfrm>
              <a:off x="1977498" y="2851150"/>
              <a:ext cx="124353" cy="31751"/>
            </a:xfrm>
            <a:custGeom>
              <a:avLst/>
              <a:gdLst/>
              <a:ahLst/>
              <a:cxnLst/>
              <a:rect l="0" t="0" r="0" b="0"/>
              <a:pathLst>
                <a:path w="12435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0" y="31750"/>
                  </a:lnTo>
                  <a:lnTo>
                    <a:pt x="8249" y="31750"/>
                  </a:lnTo>
                  <a:lnTo>
                    <a:pt x="53629" y="12909"/>
                  </a:lnTo>
                  <a:lnTo>
                    <a:pt x="90462" y="3825"/>
                  </a:lnTo>
                  <a:lnTo>
                    <a:pt x="124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9" name="SMARTInkShape-3964"/>
            <p:cNvSpPr/>
            <p:nvPr>
              <p:custDataLst>
                <p:tags r:id="rId28"/>
              </p:custDataLst>
            </p:nvPr>
          </p:nvSpPr>
          <p:spPr>
            <a:xfrm>
              <a:off x="1403350" y="2787650"/>
              <a:ext cx="381001" cy="377582"/>
            </a:xfrm>
            <a:custGeom>
              <a:avLst/>
              <a:gdLst/>
              <a:ahLst/>
              <a:cxnLst/>
              <a:rect l="0" t="0" r="0" b="0"/>
              <a:pathLst>
                <a:path w="381001" h="377582">
                  <a:moveTo>
                    <a:pt x="0" y="63500"/>
                  </a:moveTo>
                  <a:lnTo>
                    <a:pt x="0" y="63500"/>
                  </a:lnTo>
                  <a:lnTo>
                    <a:pt x="0" y="16489"/>
                  </a:lnTo>
                  <a:lnTo>
                    <a:pt x="0" y="14384"/>
                  </a:lnTo>
                  <a:lnTo>
                    <a:pt x="706" y="13823"/>
                  </a:lnTo>
                  <a:lnTo>
                    <a:pt x="3371" y="13199"/>
                  </a:lnTo>
                  <a:lnTo>
                    <a:pt x="8789" y="18566"/>
                  </a:lnTo>
                  <a:lnTo>
                    <a:pt x="21654" y="41014"/>
                  </a:lnTo>
                  <a:lnTo>
                    <a:pt x="38872" y="84589"/>
                  </a:lnTo>
                  <a:lnTo>
                    <a:pt x="51143" y="124379"/>
                  </a:lnTo>
                  <a:lnTo>
                    <a:pt x="57379" y="147830"/>
                  </a:lnTo>
                  <a:lnTo>
                    <a:pt x="63652" y="172637"/>
                  </a:lnTo>
                  <a:lnTo>
                    <a:pt x="69951" y="197641"/>
                  </a:lnTo>
                  <a:lnTo>
                    <a:pt x="76268" y="222777"/>
                  </a:lnTo>
                  <a:lnTo>
                    <a:pt x="88930" y="269756"/>
                  </a:lnTo>
                  <a:lnTo>
                    <a:pt x="101613" y="307099"/>
                  </a:lnTo>
                  <a:lnTo>
                    <a:pt x="120654" y="349147"/>
                  </a:lnTo>
                  <a:lnTo>
                    <a:pt x="136330" y="373836"/>
                  </a:lnTo>
                  <a:lnTo>
                    <a:pt x="141687" y="376929"/>
                  </a:lnTo>
                  <a:lnTo>
                    <a:pt x="147374" y="377581"/>
                  </a:lnTo>
                  <a:lnTo>
                    <a:pt x="153283" y="376604"/>
                  </a:lnTo>
                  <a:lnTo>
                    <a:pt x="157927" y="372425"/>
                  </a:lnTo>
                  <a:lnTo>
                    <a:pt x="164970" y="358374"/>
                  </a:lnTo>
                  <a:lnTo>
                    <a:pt x="172901" y="313775"/>
                  </a:lnTo>
                  <a:lnTo>
                    <a:pt x="177504" y="272100"/>
                  </a:lnTo>
                  <a:lnTo>
                    <a:pt x="182607" y="228178"/>
                  </a:lnTo>
                  <a:lnTo>
                    <a:pt x="189579" y="189842"/>
                  </a:lnTo>
                  <a:lnTo>
                    <a:pt x="198067" y="150010"/>
                  </a:lnTo>
                  <a:lnTo>
                    <a:pt x="205050" y="130446"/>
                  </a:lnTo>
                  <a:lnTo>
                    <a:pt x="207256" y="129298"/>
                  </a:lnTo>
                  <a:lnTo>
                    <a:pt x="209431" y="130648"/>
                  </a:lnTo>
                  <a:lnTo>
                    <a:pt x="236055" y="172180"/>
                  </a:lnTo>
                  <a:lnTo>
                    <a:pt x="252446" y="211648"/>
                  </a:lnTo>
                  <a:lnTo>
                    <a:pt x="268121" y="254621"/>
                  </a:lnTo>
                  <a:lnTo>
                    <a:pt x="286171" y="291108"/>
                  </a:lnTo>
                  <a:lnTo>
                    <a:pt x="297932" y="305065"/>
                  </a:lnTo>
                  <a:lnTo>
                    <a:pt x="303043" y="307799"/>
                  </a:lnTo>
                  <a:lnTo>
                    <a:pt x="307862" y="308915"/>
                  </a:lnTo>
                  <a:lnTo>
                    <a:pt x="312486" y="307544"/>
                  </a:lnTo>
                  <a:lnTo>
                    <a:pt x="321386" y="300375"/>
                  </a:lnTo>
                  <a:lnTo>
                    <a:pt x="334330" y="264213"/>
                  </a:lnTo>
                  <a:lnTo>
                    <a:pt x="340973" y="223496"/>
                  </a:lnTo>
                  <a:lnTo>
                    <a:pt x="343732" y="199798"/>
                  </a:lnTo>
                  <a:lnTo>
                    <a:pt x="346982" y="172710"/>
                  </a:lnTo>
                  <a:lnTo>
                    <a:pt x="350560" y="143362"/>
                  </a:lnTo>
                  <a:lnTo>
                    <a:pt x="354357" y="112508"/>
                  </a:lnTo>
                  <a:lnTo>
                    <a:pt x="362338" y="65056"/>
                  </a:lnTo>
                  <a:lnTo>
                    <a:pt x="372884" y="19981"/>
                  </a:lnTo>
                  <a:lnTo>
                    <a:pt x="378595" y="3333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81" name="SMARTInkShape-3965"/>
          <p:cNvSpPr/>
          <p:nvPr>
            <p:custDataLst>
              <p:tags r:id="rId9"/>
            </p:custDataLst>
          </p:nvPr>
        </p:nvSpPr>
        <p:spPr>
          <a:xfrm>
            <a:off x="4890355" y="1206500"/>
            <a:ext cx="1363148" cy="81413"/>
          </a:xfrm>
          <a:custGeom>
            <a:avLst/>
            <a:gdLst/>
            <a:ahLst/>
            <a:cxnLst/>
            <a:rect l="0" t="0" r="0" b="0"/>
            <a:pathLst>
              <a:path w="1363148" h="81413">
                <a:moveTo>
                  <a:pt x="81695" y="0"/>
                </a:moveTo>
                <a:lnTo>
                  <a:pt x="81695" y="0"/>
                </a:lnTo>
                <a:lnTo>
                  <a:pt x="39076" y="705"/>
                </a:lnTo>
                <a:lnTo>
                  <a:pt x="18736" y="5775"/>
                </a:lnTo>
                <a:lnTo>
                  <a:pt x="5736" y="12209"/>
                </a:lnTo>
                <a:lnTo>
                  <a:pt x="2129" y="15901"/>
                </a:lnTo>
                <a:lnTo>
                  <a:pt x="427" y="19773"/>
                </a:lnTo>
                <a:lnTo>
                  <a:pt x="0" y="23765"/>
                </a:lnTo>
                <a:lnTo>
                  <a:pt x="12696" y="33846"/>
                </a:lnTo>
                <a:lnTo>
                  <a:pt x="22995" y="39497"/>
                </a:lnTo>
                <a:lnTo>
                  <a:pt x="64543" y="45776"/>
                </a:lnTo>
                <a:lnTo>
                  <a:pt x="91427" y="47451"/>
                </a:lnTo>
                <a:lnTo>
                  <a:pt x="126988" y="48567"/>
                </a:lnTo>
                <a:lnTo>
                  <a:pt x="168335" y="49312"/>
                </a:lnTo>
                <a:lnTo>
                  <a:pt x="213539" y="49808"/>
                </a:lnTo>
                <a:lnTo>
                  <a:pt x="269780" y="49433"/>
                </a:lnTo>
                <a:lnTo>
                  <a:pt x="333380" y="48477"/>
                </a:lnTo>
                <a:lnTo>
                  <a:pt x="401885" y="47135"/>
                </a:lnTo>
                <a:lnTo>
                  <a:pt x="477188" y="46946"/>
                </a:lnTo>
                <a:lnTo>
                  <a:pt x="557023" y="47525"/>
                </a:lnTo>
                <a:lnTo>
                  <a:pt x="639881" y="48617"/>
                </a:lnTo>
                <a:lnTo>
                  <a:pt x="721224" y="50755"/>
                </a:lnTo>
                <a:lnTo>
                  <a:pt x="801559" y="53592"/>
                </a:lnTo>
                <a:lnTo>
                  <a:pt x="881221" y="56895"/>
                </a:lnTo>
                <a:lnTo>
                  <a:pt x="955495" y="59802"/>
                </a:lnTo>
                <a:lnTo>
                  <a:pt x="1026179" y="62446"/>
                </a:lnTo>
                <a:lnTo>
                  <a:pt x="1094468" y="64914"/>
                </a:lnTo>
                <a:lnTo>
                  <a:pt x="1152694" y="66559"/>
                </a:lnTo>
                <a:lnTo>
                  <a:pt x="1204211" y="67656"/>
                </a:lnTo>
                <a:lnTo>
                  <a:pt x="1251255" y="68387"/>
                </a:lnTo>
                <a:lnTo>
                  <a:pt x="1286851" y="69581"/>
                </a:lnTo>
                <a:lnTo>
                  <a:pt x="1314816" y="71081"/>
                </a:lnTo>
                <a:lnTo>
                  <a:pt x="1359349" y="74683"/>
                </a:lnTo>
                <a:lnTo>
                  <a:pt x="1363147" y="75189"/>
                </a:lnTo>
                <a:lnTo>
                  <a:pt x="1317929" y="72529"/>
                </a:lnTo>
                <a:lnTo>
                  <a:pt x="1285440" y="71636"/>
                </a:lnTo>
                <a:lnTo>
                  <a:pt x="1245436" y="71041"/>
                </a:lnTo>
                <a:lnTo>
                  <a:pt x="1200422" y="70644"/>
                </a:lnTo>
                <a:lnTo>
                  <a:pt x="1149247" y="70379"/>
                </a:lnTo>
                <a:lnTo>
                  <a:pt x="1093963" y="70203"/>
                </a:lnTo>
                <a:lnTo>
                  <a:pt x="1035939" y="70085"/>
                </a:lnTo>
                <a:lnTo>
                  <a:pt x="972563" y="70712"/>
                </a:lnTo>
                <a:lnTo>
                  <a:pt x="905618" y="71836"/>
                </a:lnTo>
                <a:lnTo>
                  <a:pt x="836294" y="73291"/>
                </a:lnTo>
                <a:lnTo>
                  <a:pt x="768205" y="74966"/>
                </a:lnTo>
                <a:lnTo>
                  <a:pt x="700940" y="76789"/>
                </a:lnTo>
                <a:lnTo>
                  <a:pt x="634224" y="78709"/>
                </a:lnTo>
                <a:lnTo>
                  <a:pt x="572815" y="79989"/>
                </a:lnTo>
                <a:lnTo>
                  <a:pt x="514941" y="80843"/>
                </a:lnTo>
                <a:lnTo>
                  <a:pt x="459426" y="81412"/>
                </a:lnTo>
                <a:lnTo>
                  <a:pt x="413243" y="80380"/>
                </a:lnTo>
                <a:lnTo>
                  <a:pt x="373283" y="78281"/>
                </a:lnTo>
                <a:lnTo>
                  <a:pt x="337470" y="75471"/>
                </a:lnTo>
                <a:lnTo>
                  <a:pt x="295795" y="72348"/>
                </a:lnTo>
                <a:lnTo>
                  <a:pt x="283696" y="71515"/>
                </a:lnTo>
                <a:lnTo>
                  <a:pt x="282684" y="69549"/>
                </a:lnTo>
                <a:lnTo>
                  <a:pt x="300375" y="63601"/>
                </a:lnTo>
                <a:lnTo>
                  <a:pt x="324849" y="59334"/>
                </a:lnTo>
                <a:lnTo>
                  <a:pt x="358098" y="54373"/>
                </a:lnTo>
                <a:lnTo>
                  <a:pt x="397197" y="48949"/>
                </a:lnTo>
                <a:lnTo>
                  <a:pt x="446546" y="43921"/>
                </a:lnTo>
                <a:lnTo>
                  <a:pt x="502729" y="39159"/>
                </a:lnTo>
                <a:lnTo>
                  <a:pt x="563468" y="34572"/>
                </a:lnTo>
                <a:lnTo>
                  <a:pt x="630066" y="30809"/>
                </a:lnTo>
                <a:lnTo>
                  <a:pt x="700570" y="27595"/>
                </a:lnTo>
                <a:lnTo>
                  <a:pt x="773678" y="24747"/>
                </a:lnTo>
                <a:lnTo>
                  <a:pt x="847111" y="22848"/>
                </a:lnTo>
                <a:lnTo>
                  <a:pt x="920762" y="21582"/>
                </a:lnTo>
                <a:lnTo>
                  <a:pt x="994556" y="20738"/>
                </a:lnTo>
                <a:lnTo>
                  <a:pt x="1061391" y="20175"/>
                </a:lnTo>
                <a:lnTo>
                  <a:pt x="1123587" y="19800"/>
                </a:lnTo>
                <a:lnTo>
                  <a:pt x="1182690" y="19550"/>
                </a:lnTo>
                <a:lnTo>
                  <a:pt x="1229853" y="20089"/>
                </a:lnTo>
                <a:lnTo>
                  <a:pt x="1269055" y="21154"/>
                </a:lnTo>
                <a:lnTo>
                  <a:pt x="1302952" y="22569"/>
                </a:lnTo>
                <a:lnTo>
                  <a:pt x="1336852" y="27905"/>
                </a:lnTo>
                <a:lnTo>
                  <a:pt x="1358045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89" name="SMARTInkShape-Group678"/>
          <p:cNvGrpSpPr/>
          <p:nvPr/>
        </p:nvGrpSpPr>
        <p:grpSpPr>
          <a:xfrm>
            <a:off x="10852150" y="695468"/>
            <a:ext cx="1327151" cy="402314"/>
            <a:chOff x="10852150" y="695468"/>
            <a:chExt cx="1327151" cy="402314"/>
          </a:xfrm>
        </p:grpSpPr>
        <p:sp>
          <p:nvSpPr>
            <p:cNvPr id="19782" name="SMARTInkShape-3966"/>
            <p:cNvSpPr/>
            <p:nvPr>
              <p:custDataLst>
                <p:tags r:id="rId19"/>
              </p:custDataLst>
            </p:nvPr>
          </p:nvSpPr>
          <p:spPr>
            <a:xfrm>
              <a:off x="11950700" y="695468"/>
              <a:ext cx="228601" cy="15733"/>
            </a:xfrm>
            <a:custGeom>
              <a:avLst/>
              <a:gdLst/>
              <a:ahLst/>
              <a:cxnLst/>
              <a:rect l="0" t="0" r="0" b="0"/>
              <a:pathLst>
                <a:path w="228601" h="15733">
                  <a:moveTo>
                    <a:pt x="0" y="15732"/>
                  </a:moveTo>
                  <a:lnTo>
                    <a:pt x="0" y="15732"/>
                  </a:lnTo>
                  <a:lnTo>
                    <a:pt x="39999" y="6894"/>
                  </a:lnTo>
                  <a:lnTo>
                    <a:pt x="73753" y="4748"/>
                  </a:lnTo>
                  <a:lnTo>
                    <a:pt x="112506" y="3089"/>
                  </a:lnTo>
                  <a:lnTo>
                    <a:pt x="148546" y="0"/>
                  </a:lnTo>
                  <a:lnTo>
                    <a:pt x="181497" y="38"/>
                  </a:lnTo>
                  <a:lnTo>
                    <a:pt x="228600" y="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3" name="SMARTInkShape-3967"/>
            <p:cNvSpPr/>
            <p:nvPr>
              <p:custDataLst>
                <p:tags r:id="rId20"/>
              </p:custDataLst>
            </p:nvPr>
          </p:nvSpPr>
          <p:spPr>
            <a:xfrm>
              <a:off x="11855450" y="696018"/>
              <a:ext cx="177801" cy="202129"/>
            </a:xfrm>
            <a:custGeom>
              <a:avLst/>
              <a:gdLst/>
              <a:ahLst/>
              <a:cxnLst/>
              <a:rect l="0" t="0" r="0" b="0"/>
              <a:pathLst>
                <a:path w="177801" h="202129">
                  <a:moveTo>
                    <a:pt x="177800" y="15182"/>
                  </a:moveTo>
                  <a:lnTo>
                    <a:pt x="177800" y="15182"/>
                  </a:lnTo>
                  <a:lnTo>
                    <a:pt x="135737" y="3248"/>
                  </a:lnTo>
                  <a:lnTo>
                    <a:pt x="104071" y="0"/>
                  </a:lnTo>
                  <a:lnTo>
                    <a:pt x="56628" y="2844"/>
                  </a:lnTo>
                  <a:lnTo>
                    <a:pt x="22110" y="12310"/>
                  </a:lnTo>
                  <a:lnTo>
                    <a:pt x="10297" y="20020"/>
                  </a:lnTo>
                  <a:lnTo>
                    <a:pt x="4575" y="30032"/>
                  </a:lnTo>
                  <a:lnTo>
                    <a:pt x="3048" y="35666"/>
                  </a:lnTo>
                  <a:lnTo>
                    <a:pt x="4856" y="41538"/>
                  </a:lnTo>
                  <a:lnTo>
                    <a:pt x="14390" y="53707"/>
                  </a:lnTo>
                  <a:lnTo>
                    <a:pt x="49105" y="75829"/>
                  </a:lnTo>
                  <a:lnTo>
                    <a:pt x="91769" y="96887"/>
                  </a:lnTo>
                  <a:lnTo>
                    <a:pt x="133106" y="122965"/>
                  </a:lnTo>
                  <a:lnTo>
                    <a:pt x="143355" y="135758"/>
                  </a:lnTo>
                  <a:lnTo>
                    <a:pt x="144253" y="142132"/>
                  </a:lnTo>
                  <a:lnTo>
                    <a:pt x="139606" y="154860"/>
                  </a:lnTo>
                  <a:lnTo>
                    <a:pt x="122960" y="167572"/>
                  </a:lnTo>
                  <a:lnTo>
                    <a:pt x="85821" y="186629"/>
                  </a:lnTo>
                  <a:lnTo>
                    <a:pt x="47299" y="200037"/>
                  </a:lnTo>
                  <a:lnTo>
                    <a:pt x="19190" y="202128"/>
                  </a:lnTo>
                  <a:lnTo>
                    <a:pt x="12794" y="201196"/>
                  </a:lnTo>
                  <a:lnTo>
                    <a:pt x="8529" y="197752"/>
                  </a:lnTo>
                  <a:lnTo>
                    <a:pt x="0" y="17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4" name="SMARTInkShape-3968"/>
            <p:cNvSpPr/>
            <p:nvPr>
              <p:custDataLst>
                <p:tags r:id="rId21"/>
              </p:custDataLst>
            </p:nvPr>
          </p:nvSpPr>
          <p:spPr>
            <a:xfrm>
              <a:off x="11698465" y="800100"/>
              <a:ext cx="93486" cy="19051"/>
            </a:xfrm>
            <a:custGeom>
              <a:avLst/>
              <a:gdLst/>
              <a:ahLst/>
              <a:cxnLst/>
              <a:rect l="0" t="0" r="0" b="0"/>
              <a:pathLst>
                <a:path w="934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4194" y="19050"/>
                  </a:lnTo>
                  <a:lnTo>
                    <a:pt x="2207" y="18344"/>
                  </a:lnTo>
                  <a:lnTo>
                    <a:pt x="882" y="17168"/>
                  </a:lnTo>
                  <a:lnTo>
                    <a:pt x="0" y="15679"/>
                  </a:lnTo>
                  <a:lnTo>
                    <a:pt x="8426" y="12142"/>
                  </a:lnTo>
                  <a:lnTo>
                    <a:pt x="42412" y="6185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5" name="SMARTInkShape-3969"/>
            <p:cNvSpPr/>
            <p:nvPr>
              <p:custDataLst>
                <p:tags r:id="rId22"/>
              </p:custDataLst>
            </p:nvPr>
          </p:nvSpPr>
          <p:spPr>
            <a:xfrm>
              <a:off x="11518079" y="728062"/>
              <a:ext cx="105625" cy="144823"/>
            </a:xfrm>
            <a:custGeom>
              <a:avLst/>
              <a:gdLst/>
              <a:ahLst/>
              <a:cxnLst/>
              <a:rect l="0" t="0" r="0" b="0"/>
              <a:pathLst>
                <a:path w="105625" h="144823">
                  <a:moveTo>
                    <a:pt x="89721" y="14888"/>
                  </a:moveTo>
                  <a:lnTo>
                    <a:pt x="89721" y="14888"/>
                  </a:lnTo>
                  <a:lnTo>
                    <a:pt x="79609" y="8146"/>
                  </a:lnTo>
                  <a:lnTo>
                    <a:pt x="68998" y="6717"/>
                  </a:lnTo>
                  <a:lnTo>
                    <a:pt x="47363" y="11761"/>
                  </a:lnTo>
                  <a:lnTo>
                    <a:pt x="29973" y="19143"/>
                  </a:lnTo>
                  <a:lnTo>
                    <a:pt x="15188" y="29479"/>
                  </a:lnTo>
                  <a:lnTo>
                    <a:pt x="5325" y="44891"/>
                  </a:lnTo>
                  <a:lnTo>
                    <a:pt x="0" y="64206"/>
                  </a:lnTo>
                  <a:lnTo>
                    <a:pt x="2330" y="107337"/>
                  </a:lnTo>
                  <a:lnTo>
                    <a:pt x="3944" y="116737"/>
                  </a:lnTo>
                  <a:lnTo>
                    <a:pt x="13263" y="130945"/>
                  </a:lnTo>
                  <a:lnTo>
                    <a:pt x="19700" y="136709"/>
                  </a:lnTo>
                  <a:lnTo>
                    <a:pt x="34376" y="143114"/>
                  </a:lnTo>
                  <a:lnTo>
                    <a:pt x="42242" y="144822"/>
                  </a:lnTo>
                  <a:lnTo>
                    <a:pt x="58506" y="141075"/>
                  </a:lnTo>
                  <a:lnTo>
                    <a:pt x="74437" y="131649"/>
                  </a:lnTo>
                  <a:lnTo>
                    <a:pt x="88573" y="118052"/>
                  </a:lnTo>
                  <a:lnTo>
                    <a:pt x="98148" y="96957"/>
                  </a:lnTo>
                  <a:lnTo>
                    <a:pt x="105624" y="57314"/>
                  </a:lnTo>
                  <a:lnTo>
                    <a:pt x="104776" y="13155"/>
                  </a:lnTo>
                  <a:lnTo>
                    <a:pt x="101170" y="7383"/>
                  </a:lnTo>
                  <a:lnTo>
                    <a:pt x="95943" y="3535"/>
                  </a:lnTo>
                  <a:lnTo>
                    <a:pt x="89636" y="969"/>
                  </a:lnTo>
                  <a:lnTo>
                    <a:pt x="76982" y="0"/>
                  </a:lnTo>
                  <a:lnTo>
                    <a:pt x="57971" y="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6" name="SMARTInkShape-3970"/>
            <p:cNvSpPr/>
            <p:nvPr>
              <p:custDataLst>
                <p:tags r:id="rId23"/>
              </p:custDataLst>
            </p:nvPr>
          </p:nvSpPr>
          <p:spPr>
            <a:xfrm>
              <a:off x="11204091" y="831850"/>
              <a:ext cx="162410" cy="30868"/>
            </a:xfrm>
            <a:custGeom>
              <a:avLst/>
              <a:gdLst/>
              <a:ahLst/>
              <a:cxnLst/>
              <a:rect l="0" t="0" r="0" b="0"/>
              <a:pathLst>
                <a:path w="162410" h="30868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3" y="30867"/>
                  </a:lnTo>
                  <a:lnTo>
                    <a:pt x="35779" y="30165"/>
                  </a:lnTo>
                  <a:lnTo>
                    <a:pt x="66617" y="24931"/>
                  </a:lnTo>
                  <a:lnTo>
                    <a:pt x="103372" y="16019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7" name="SMARTInkShape-3971"/>
            <p:cNvSpPr/>
            <p:nvPr>
              <p:custDataLst>
                <p:tags r:id="rId24"/>
              </p:custDataLst>
            </p:nvPr>
          </p:nvSpPr>
          <p:spPr>
            <a:xfrm>
              <a:off x="11185041" y="755650"/>
              <a:ext cx="98910" cy="12701"/>
            </a:xfrm>
            <a:custGeom>
              <a:avLst/>
              <a:gdLst/>
              <a:ahLst/>
              <a:cxnLst/>
              <a:rect l="0" t="0" r="0" b="0"/>
              <a:pathLst>
                <a:path w="989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35779" y="7630"/>
                  </a:lnTo>
                  <a:lnTo>
                    <a:pt x="77382" y="2574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8" name="SMARTInkShape-3972"/>
            <p:cNvSpPr/>
            <p:nvPr>
              <p:custDataLst>
                <p:tags r:id="rId25"/>
              </p:custDataLst>
            </p:nvPr>
          </p:nvSpPr>
          <p:spPr>
            <a:xfrm>
              <a:off x="10852150" y="709734"/>
              <a:ext cx="170308" cy="388048"/>
            </a:xfrm>
            <a:custGeom>
              <a:avLst/>
              <a:gdLst/>
              <a:ahLst/>
              <a:cxnLst/>
              <a:rect l="0" t="0" r="0" b="0"/>
              <a:pathLst>
                <a:path w="170308" h="388048">
                  <a:moveTo>
                    <a:pt x="0" y="64966"/>
                  </a:moveTo>
                  <a:lnTo>
                    <a:pt x="0" y="64966"/>
                  </a:lnTo>
                  <a:lnTo>
                    <a:pt x="705" y="71447"/>
                  </a:lnTo>
                  <a:lnTo>
                    <a:pt x="5025" y="99172"/>
                  </a:lnTo>
                  <a:lnTo>
                    <a:pt x="5957" y="141188"/>
                  </a:lnTo>
                  <a:lnTo>
                    <a:pt x="6881" y="177159"/>
                  </a:lnTo>
                  <a:lnTo>
                    <a:pt x="9645" y="219017"/>
                  </a:lnTo>
                  <a:lnTo>
                    <a:pt x="11341" y="261609"/>
                  </a:lnTo>
                  <a:lnTo>
                    <a:pt x="12096" y="301941"/>
                  </a:lnTo>
                  <a:lnTo>
                    <a:pt x="12431" y="336329"/>
                  </a:lnTo>
                  <a:lnTo>
                    <a:pt x="10782" y="382322"/>
                  </a:lnTo>
                  <a:lnTo>
                    <a:pt x="9306" y="386603"/>
                  </a:lnTo>
                  <a:lnTo>
                    <a:pt x="8320" y="388047"/>
                  </a:lnTo>
                  <a:lnTo>
                    <a:pt x="7663" y="387597"/>
                  </a:lnTo>
                  <a:lnTo>
                    <a:pt x="7225" y="385887"/>
                  </a:lnTo>
                  <a:lnTo>
                    <a:pt x="11592" y="342716"/>
                  </a:lnTo>
                  <a:lnTo>
                    <a:pt x="15265" y="297301"/>
                  </a:lnTo>
                  <a:lnTo>
                    <a:pt x="19350" y="260778"/>
                  </a:lnTo>
                  <a:lnTo>
                    <a:pt x="24894" y="215969"/>
                  </a:lnTo>
                  <a:lnTo>
                    <a:pt x="31414" y="165634"/>
                  </a:lnTo>
                  <a:lnTo>
                    <a:pt x="36464" y="127845"/>
                  </a:lnTo>
                  <a:lnTo>
                    <a:pt x="40539" y="98419"/>
                  </a:lnTo>
                  <a:lnTo>
                    <a:pt x="49061" y="55845"/>
                  </a:lnTo>
                  <a:lnTo>
                    <a:pt x="62257" y="27516"/>
                  </a:lnTo>
                  <a:lnTo>
                    <a:pt x="81292" y="9281"/>
                  </a:lnTo>
                  <a:lnTo>
                    <a:pt x="92294" y="2442"/>
                  </a:lnTo>
                  <a:lnTo>
                    <a:pt x="103159" y="0"/>
                  </a:lnTo>
                  <a:lnTo>
                    <a:pt x="124635" y="2931"/>
                  </a:lnTo>
                  <a:lnTo>
                    <a:pt x="144057" y="16934"/>
                  </a:lnTo>
                  <a:lnTo>
                    <a:pt x="159981" y="37974"/>
                  </a:lnTo>
                  <a:lnTo>
                    <a:pt x="169410" y="63788"/>
                  </a:lnTo>
                  <a:lnTo>
                    <a:pt x="170307" y="89843"/>
                  </a:lnTo>
                  <a:lnTo>
                    <a:pt x="165297" y="114122"/>
                  </a:lnTo>
                  <a:lnTo>
                    <a:pt x="156016" y="134321"/>
                  </a:lnTo>
                  <a:lnTo>
                    <a:pt x="128777" y="161559"/>
                  </a:lnTo>
                  <a:lnTo>
                    <a:pt x="97266" y="180761"/>
                  </a:lnTo>
                  <a:lnTo>
                    <a:pt x="78038" y="185105"/>
                  </a:lnTo>
                  <a:lnTo>
                    <a:pt x="62905" y="184683"/>
                  </a:lnTo>
                  <a:lnTo>
                    <a:pt x="58870" y="183583"/>
                  </a:lnTo>
                  <a:lnTo>
                    <a:pt x="50800" y="179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90" name="SMARTInkShape-3973"/>
          <p:cNvSpPr/>
          <p:nvPr>
            <p:custDataLst>
              <p:tags r:id="rId10"/>
            </p:custDataLst>
          </p:nvPr>
        </p:nvSpPr>
        <p:spPr>
          <a:xfrm>
            <a:off x="9068554" y="857250"/>
            <a:ext cx="1066047" cy="36526"/>
          </a:xfrm>
          <a:custGeom>
            <a:avLst/>
            <a:gdLst/>
            <a:ahLst/>
            <a:cxnLst/>
            <a:rect l="0" t="0" r="0" b="0"/>
            <a:pathLst>
              <a:path w="1066047" h="36526">
                <a:moveTo>
                  <a:pt x="30996" y="0"/>
                </a:moveTo>
                <a:lnTo>
                  <a:pt x="30996" y="0"/>
                </a:lnTo>
                <a:lnTo>
                  <a:pt x="7851" y="0"/>
                </a:lnTo>
                <a:lnTo>
                  <a:pt x="4984" y="705"/>
                </a:lnTo>
                <a:lnTo>
                  <a:pt x="3071" y="1881"/>
                </a:lnTo>
                <a:lnTo>
                  <a:pt x="0" y="5467"/>
                </a:lnTo>
                <a:lnTo>
                  <a:pt x="12954" y="9459"/>
                </a:lnTo>
                <a:lnTo>
                  <a:pt x="43908" y="9378"/>
                </a:lnTo>
                <a:lnTo>
                  <a:pt x="65006" y="8369"/>
                </a:lnTo>
                <a:lnTo>
                  <a:pt x="95296" y="6990"/>
                </a:lnTo>
                <a:lnTo>
                  <a:pt x="131719" y="5366"/>
                </a:lnTo>
                <a:lnTo>
                  <a:pt x="172228" y="3577"/>
                </a:lnTo>
                <a:lnTo>
                  <a:pt x="224634" y="3090"/>
                </a:lnTo>
                <a:lnTo>
                  <a:pt x="284969" y="3471"/>
                </a:lnTo>
                <a:lnTo>
                  <a:pt x="350596" y="4431"/>
                </a:lnTo>
                <a:lnTo>
                  <a:pt x="417629" y="6482"/>
                </a:lnTo>
                <a:lnTo>
                  <a:pt x="485602" y="9260"/>
                </a:lnTo>
                <a:lnTo>
                  <a:pt x="554199" y="12523"/>
                </a:lnTo>
                <a:lnTo>
                  <a:pt x="616160" y="16110"/>
                </a:lnTo>
                <a:lnTo>
                  <a:pt x="673694" y="19912"/>
                </a:lnTo>
                <a:lnTo>
                  <a:pt x="728278" y="23858"/>
                </a:lnTo>
                <a:lnTo>
                  <a:pt x="777367" y="27194"/>
                </a:lnTo>
                <a:lnTo>
                  <a:pt x="822793" y="30124"/>
                </a:lnTo>
                <a:lnTo>
                  <a:pt x="865778" y="32783"/>
                </a:lnTo>
                <a:lnTo>
                  <a:pt x="902196" y="34555"/>
                </a:lnTo>
                <a:lnTo>
                  <a:pt x="934235" y="35737"/>
                </a:lnTo>
                <a:lnTo>
                  <a:pt x="963356" y="36525"/>
                </a:lnTo>
                <a:lnTo>
                  <a:pt x="1005117" y="35518"/>
                </a:lnTo>
                <a:lnTo>
                  <a:pt x="1050562" y="32494"/>
                </a:lnTo>
                <a:lnTo>
                  <a:pt x="1066046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91" name="SMARTInkShape-3974"/>
          <p:cNvSpPr/>
          <p:nvPr>
            <p:custDataLst>
              <p:tags r:id="rId11"/>
            </p:custDataLst>
          </p:nvPr>
        </p:nvSpPr>
        <p:spPr>
          <a:xfrm>
            <a:off x="4236145" y="876300"/>
            <a:ext cx="729556" cy="30506"/>
          </a:xfrm>
          <a:custGeom>
            <a:avLst/>
            <a:gdLst/>
            <a:ahLst/>
            <a:cxnLst/>
            <a:rect l="0" t="0" r="0" b="0"/>
            <a:pathLst>
              <a:path w="729556" h="30506">
                <a:moveTo>
                  <a:pt x="31055" y="6350"/>
                </a:moveTo>
                <a:lnTo>
                  <a:pt x="31055" y="6350"/>
                </a:lnTo>
                <a:lnTo>
                  <a:pt x="4044" y="13258"/>
                </a:lnTo>
                <a:lnTo>
                  <a:pt x="348" y="15188"/>
                </a:lnTo>
                <a:lnTo>
                  <a:pt x="0" y="17181"/>
                </a:lnTo>
                <a:lnTo>
                  <a:pt x="1885" y="19215"/>
                </a:lnTo>
                <a:lnTo>
                  <a:pt x="5258" y="21277"/>
                </a:lnTo>
                <a:lnTo>
                  <a:pt x="43716" y="27549"/>
                </a:lnTo>
                <a:lnTo>
                  <a:pt x="66306" y="28950"/>
                </a:lnTo>
                <a:lnTo>
                  <a:pt x="93362" y="29883"/>
                </a:lnTo>
                <a:lnTo>
                  <a:pt x="123392" y="30505"/>
                </a:lnTo>
                <a:lnTo>
                  <a:pt x="161757" y="29509"/>
                </a:lnTo>
                <a:lnTo>
                  <a:pt x="205679" y="27434"/>
                </a:lnTo>
                <a:lnTo>
                  <a:pt x="253304" y="24639"/>
                </a:lnTo>
                <a:lnTo>
                  <a:pt x="302693" y="21365"/>
                </a:lnTo>
                <a:lnTo>
                  <a:pt x="353259" y="17771"/>
                </a:lnTo>
                <a:lnTo>
                  <a:pt x="404607" y="13964"/>
                </a:lnTo>
                <a:lnTo>
                  <a:pt x="453656" y="10721"/>
                </a:lnTo>
                <a:lnTo>
                  <a:pt x="501172" y="7853"/>
                </a:lnTo>
                <a:lnTo>
                  <a:pt x="547666" y="5235"/>
                </a:lnTo>
                <a:lnTo>
                  <a:pt x="588540" y="3490"/>
                </a:lnTo>
                <a:lnTo>
                  <a:pt x="625668" y="2327"/>
                </a:lnTo>
                <a:lnTo>
                  <a:pt x="660296" y="1551"/>
                </a:lnTo>
                <a:lnTo>
                  <a:pt x="72955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92" name="SMARTInkShape-3975"/>
          <p:cNvSpPr/>
          <p:nvPr>
            <p:custDataLst>
              <p:tags r:id="rId12"/>
            </p:custDataLst>
          </p:nvPr>
        </p:nvSpPr>
        <p:spPr>
          <a:xfrm>
            <a:off x="2509957" y="794780"/>
            <a:ext cx="480660" cy="61451"/>
          </a:xfrm>
          <a:custGeom>
            <a:avLst/>
            <a:gdLst/>
            <a:ahLst/>
            <a:cxnLst/>
            <a:rect l="0" t="0" r="0" b="0"/>
            <a:pathLst>
              <a:path w="480660" h="61451">
                <a:moveTo>
                  <a:pt x="55443" y="24370"/>
                </a:moveTo>
                <a:lnTo>
                  <a:pt x="55443" y="24370"/>
                </a:lnTo>
                <a:lnTo>
                  <a:pt x="10198" y="52608"/>
                </a:lnTo>
                <a:lnTo>
                  <a:pt x="2134" y="55785"/>
                </a:lnTo>
                <a:lnTo>
                  <a:pt x="854" y="57308"/>
                </a:lnTo>
                <a:lnTo>
                  <a:pt x="0" y="59028"/>
                </a:lnTo>
                <a:lnTo>
                  <a:pt x="2959" y="60176"/>
                </a:lnTo>
                <a:lnTo>
                  <a:pt x="15654" y="61450"/>
                </a:lnTo>
                <a:lnTo>
                  <a:pt x="59489" y="55426"/>
                </a:lnTo>
                <a:lnTo>
                  <a:pt x="104749" y="46639"/>
                </a:lnTo>
                <a:lnTo>
                  <a:pt x="130647" y="41333"/>
                </a:lnTo>
                <a:lnTo>
                  <a:pt x="159201" y="36384"/>
                </a:lnTo>
                <a:lnTo>
                  <a:pt x="189526" y="31674"/>
                </a:lnTo>
                <a:lnTo>
                  <a:pt x="221032" y="27122"/>
                </a:lnTo>
                <a:lnTo>
                  <a:pt x="251913" y="22677"/>
                </a:lnTo>
                <a:lnTo>
                  <a:pt x="282379" y="18303"/>
                </a:lnTo>
                <a:lnTo>
                  <a:pt x="312567" y="13975"/>
                </a:lnTo>
                <a:lnTo>
                  <a:pt x="340453" y="10385"/>
                </a:lnTo>
                <a:lnTo>
                  <a:pt x="366806" y="7285"/>
                </a:lnTo>
                <a:lnTo>
                  <a:pt x="413254" y="2666"/>
                </a:lnTo>
                <a:lnTo>
                  <a:pt x="459676" y="65"/>
                </a:lnTo>
                <a:lnTo>
                  <a:pt x="478056" y="0"/>
                </a:lnTo>
                <a:lnTo>
                  <a:pt x="479707" y="1068"/>
                </a:lnTo>
                <a:lnTo>
                  <a:pt x="480659" y="4480"/>
                </a:lnTo>
                <a:lnTo>
                  <a:pt x="480031" y="4760"/>
                </a:lnTo>
                <a:lnTo>
                  <a:pt x="449143" y="116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99" name="SMARTInkShape-Group682"/>
          <p:cNvGrpSpPr/>
          <p:nvPr/>
        </p:nvGrpSpPr>
        <p:grpSpPr>
          <a:xfrm>
            <a:off x="5633333" y="4959350"/>
            <a:ext cx="1180218" cy="498959"/>
            <a:chOff x="5633333" y="4959350"/>
            <a:chExt cx="1180218" cy="498959"/>
          </a:xfrm>
        </p:grpSpPr>
        <p:sp>
          <p:nvSpPr>
            <p:cNvPr id="19793" name="SMARTInkShape-3976"/>
            <p:cNvSpPr/>
            <p:nvPr>
              <p:custDataLst>
                <p:tags r:id="rId13"/>
              </p:custDataLst>
            </p:nvPr>
          </p:nvSpPr>
          <p:spPr>
            <a:xfrm>
              <a:off x="5765800" y="4959350"/>
              <a:ext cx="1047751" cy="144634"/>
            </a:xfrm>
            <a:custGeom>
              <a:avLst/>
              <a:gdLst/>
              <a:ahLst/>
              <a:cxnLst/>
              <a:rect l="0" t="0" r="0" b="0"/>
              <a:pathLst>
                <a:path w="1047751" h="144634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2209" y="39345"/>
                  </a:lnTo>
                  <a:lnTo>
                    <a:pt x="30507" y="65358"/>
                  </a:lnTo>
                  <a:lnTo>
                    <a:pt x="63916" y="84198"/>
                  </a:lnTo>
                  <a:lnTo>
                    <a:pt x="108465" y="91975"/>
                  </a:lnTo>
                  <a:lnTo>
                    <a:pt x="146514" y="88150"/>
                  </a:lnTo>
                  <a:lnTo>
                    <a:pt x="190706" y="78689"/>
                  </a:lnTo>
                  <a:lnTo>
                    <a:pt x="215331" y="72215"/>
                  </a:lnTo>
                  <a:lnTo>
                    <a:pt x="240921" y="65076"/>
                  </a:lnTo>
                  <a:lnTo>
                    <a:pt x="267153" y="58201"/>
                  </a:lnTo>
                  <a:lnTo>
                    <a:pt x="293813" y="51500"/>
                  </a:lnTo>
                  <a:lnTo>
                    <a:pt x="320759" y="44917"/>
                  </a:lnTo>
                  <a:lnTo>
                    <a:pt x="365750" y="39483"/>
                  </a:lnTo>
                  <a:lnTo>
                    <a:pt x="402444" y="40831"/>
                  </a:lnTo>
                  <a:lnTo>
                    <a:pt x="430512" y="48486"/>
                  </a:lnTo>
                  <a:lnTo>
                    <a:pt x="462777" y="71438"/>
                  </a:lnTo>
                  <a:lnTo>
                    <a:pt x="505738" y="112349"/>
                  </a:lnTo>
                  <a:lnTo>
                    <a:pt x="521106" y="124721"/>
                  </a:lnTo>
                  <a:lnTo>
                    <a:pt x="548179" y="134948"/>
                  </a:lnTo>
                  <a:lnTo>
                    <a:pt x="587008" y="142446"/>
                  </a:lnTo>
                  <a:lnTo>
                    <a:pt x="626095" y="144633"/>
                  </a:lnTo>
                  <a:lnTo>
                    <a:pt x="663641" y="140064"/>
                  </a:lnTo>
                  <a:lnTo>
                    <a:pt x="696412" y="133746"/>
                  </a:lnTo>
                  <a:lnTo>
                    <a:pt x="734026" y="122472"/>
                  </a:lnTo>
                  <a:lnTo>
                    <a:pt x="775673" y="109465"/>
                  </a:lnTo>
                  <a:lnTo>
                    <a:pt x="822405" y="98981"/>
                  </a:lnTo>
                  <a:lnTo>
                    <a:pt x="869515" y="89617"/>
                  </a:lnTo>
                  <a:lnTo>
                    <a:pt x="915618" y="82163"/>
                  </a:lnTo>
                  <a:lnTo>
                    <a:pt x="959627" y="78850"/>
                  </a:lnTo>
                  <a:lnTo>
                    <a:pt x="997059" y="79259"/>
                  </a:lnTo>
                  <a:lnTo>
                    <a:pt x="10477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4" name="SMARTInkShape-3977"/>
            <p:cNvSpPr/>
            <p:nvPr>
              <p:custDataLst>
                <p:tags r:id="rId14"/>
              </p:custDataLst>
            </p:nvPr>
          </p:nvSpPr>
          <p:spPr>
            <a:xfrm>
              <a:off x="5633333" y="5292540"/>
              <a:ext cx="176918" cy="54161"/>
            </a:xfrm>
            <a:custGeom>
              <a:avLst/>
              <a:gdLst/>
              <a:ahLst/>
              <a:cxnLst/>
              <a:rect l="0" t="0" r="0" b="0"/>
              <a:pathLst>
                <a:path w="176918" h="54161">
                  <a:moveTo>
                    <a:pt x="5467" y="54160"/>
                  </a:moveTo>
                  <a:lnTo>
                    <a:pt x="5467" y="54160"/>
                  </a:lnTo>
                  <a:lnTo>
                    <a:pt x="2096" y="54160"/>
                  </a:lnTo>
                  <a:lnTo>
                    <a:pt x="1103" y="53455"/>
                  </a:lnTo>
                  <a:lnTo>
                    <a:pt x="441" y="52278"/>
                  </a:lnTo>
                  <a:lnTo>
                    <a:pt x="0" y="50789"/>
                  </a:lnTo>
                  <a:lnTo>
                    <a:pt x="2749" y="41951"/>
                  </a:lnTo>
                  <a:lnTo>
                    <a:pt x="11404" y="23653"/>
                  </a:lnTo>
                  <a:lnTo>
                    <a:pt x="22687" y="12144"/>
                  </a:lnTo>
                  <a:lnTo>
                    <a:pt x="36404" y="3736"/>
                  </a:lnTo>
                  <a:lnTo>
                    <a:pt x="49555" y="0"/>
                  </a:lnTo>
                  <a:lnTo>
                    <a:pt x="58694" y="221"/>
                  </a:lnTo>
                  <a:lnTo>
                    <a:pt x="62118" y="1267"/>
                  </a:lnTo>
                  <a:lnTo>
                    <a:pt x="73680" y="12852"/>
                  </a:lnTo>
                  <a:lnTo>
                    <a:pt x="78117" y="21924"/>
                  </a:lnTo>
                  <a:lnTo>
                    <a:pt x="79300" y="26319"/>
                  </a:lnTo>
                  <a:lnTo>
                    <a:pt x="82207" y="29955"/>
                  </a:lnTo>
                  <a:lnTo>
                    <a:pt x="91079" y="35877"/>
                  </a:lnTo>
                  <a:lnTo>
                    <a:pt x="111345" y="39805"/>
                  </a:lnTo>
                  <a:lnTo>
                    <a:pt x="125196" y="36962"/>
                  </a:lnTo>
                  <a:lnTo>
                    <a:pt x="171798" y="13192"/>
                  </a:lnTo>
                  <a:lnTo>
                    <a:pt x="176917" y="9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5" name="SMARTInkShape-3978"/>
            <p:cNvSpPr/>
            <p:nvPr>
              <p:custDataLst>
                <p:tags r:id="rId15"/>
              </p:custDataLst>
            </p:nvPr>
          </p:nvSpPr>
          <p:spPr>
            <a:xfrm>
              <a:off x="5670705" y="5399451"/>
              <a:ext cx="164946" cy="58858"/>
            </a:xfrm>
            <a:custGeom>
              <a:avLst/>
              <a:gdLst/>
              <a:ahLst/>
              <a:cxnLst/>
              <a:rect l="0" t="0" r="0" b="0"/>
              <a:pathLst>
                <a:path w="164946" h="58858">
                  <a:moveTo>
                    <a:pt x="12545" y="55199"/>
                  </a:moveTo>
                  <a:lnTo>
                    <a:pt x="12545" y="55199"/>
                  </a:lnTo>
                  <a:lnTo>
                    <a:pt x="5803" y="55199"/>
                  </a:lnTo>
                  <a:lnTo>
                    <a:pt x="3817" y="55904"/>
                  </a:lnTo>
                  <a:lnTo>
                    <a:pt x="2493" y="57080"/>
                  </a:lnTo>
                  <a:lnTo>
                    <a:pt x="1610" y="58570"/>
                  </a:lnTo>
                  <a:lnTo>
                    <a:pt x="1022" y="58857"/>
                  </a:lnTo>
                  <a:lnTo>
                    <a:pt x="629" y="58344"/>
                  </a:lnTo>
                  <a:lnTo>
                    <a:pt x="0" y="49078"/>
                  </a:lnTo>
                  <a:lnTo>
                    <a:pt x="6633" y="34335"/>
                  </a:lnTo>
                  <a:lnTo>
                    <a:pt x="17535" y="16561"/>
                  </a:lnTo>
                  <a:lnTo>
                    <a:pt x="27463" y="7924"/>
                  </a:lnTo>
                  <a:lnTo>
                    <a:pt x="38225" y="2438"/>
                  </a:lnTo>
                  <a:lnTo>
                    <a:pt x="47712" y="0"/>
                  </a:lnTo>
                  <a:lnTo>
                    <a:pt x="52218" y="760"/>
                  </a:lnTo>
                  <a:lnTo>
                    <a:pt x="98816" y="27953"/>
                  </a:lnTo>
                  <a:lnTo>
                    <a:pt x="124060" y="40095"/>
                  </a:lnTo>
                  <a:lnTo>
                    <a:pt x="131390" y="42024"/>
                  </a:lnTo>
                  <a:lnTo>
                    <a:pt x="134273" y="40406"/>
                  </a:lnTo>
                  <a:lnTo>
                    <a:pt x="137908" y="36630"/>
                  </a:lnTo>
                  <a:lnTo>
                    <a:pt x="164945" y="4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6" name="SMARTInkShape-3979"/>
            <p:cNvSpPr/>
            <p:nvPr>
              <p:custDataLst>
                <p:tags r:id="rId16"/>
              </p:custDataLst>
            </p:nvPr>
          </p:nvSpPr>
          <p:spPr>
            <a:xfrm>
              <a:off x="5943659" y="5242696"/>
              <a:ext cx="145992" cy="166181"/>
            </a:xfrm>
            <a:custGeom>
              <a:avLst/>
              <a:gdLst/>
              <a:ahLst/>
              <a:cxnLst/>
              <a:rect l="0" t="0" r="0" b="0"/>
              <a:pathLst>
                <a:path w="145992" h="166181">
                  <a:moveTo>
                    <a:pt x="6291" y="27804"/>
                  </a:moveTo>
                  <a:lnTo>
                    <a:pt x="6291" y="27804"/>
                  </a:lnTo>
                  <a:lnTo>
                    <a:pt x="9662" y="17691"/>
                  </a:lnTo>
                  <a:lnTo>
                    <a:pt x="16961" y="10844"/>
                  </a:lnTo>
                  <a:lnTo>
                    <a:pt x="38894" y="700"/>
                  </a:lnTo>
                  <a:lnTo>
                    <a:pt x="51121" y="0"/>
                  </a:lnTo>
                  <a:lnTo>
                    <a:pt x="63610" y="2747"/>
                  </a:lnTo>
                  <a:lnTo>
                    <a:pt x="76216" y="8671"/>
                  </a:lnTo>
                  <a:lnTo>
                    <a:pt x="85111" y="21652"/>
                  </a:lnTo>
                  <a:lnTo>
                    <a:pt x="88471" y="30053"/>
                  </a:lnTo>
                  <a:lnTo>
                    <a:pt x="88441" y="50676"/>
                  </a:lnTo>
                  <a:lnTo>
                    <a:pt x="82314" y="72542"/>
                  </a:lnTo>
                  <a:lnTo>
                    <a:pt x="70182" y="91667"/>
                  </a:lnTo>
                  <a:lnTo>
                    <a:pt x="28040" y="128616"/>
                  </a:lnTo>
                  <a:lnTo>
                    <a:pt x="1133" y="150911"/>
                  </a:lnTo>
                  <a:lnTo>
                    <a:pt x="30" y="153620"/>
                  </a:lnTo>
                  <a:lnTo>
                    <a:pt x="0" y="156131"/>
                  </a:lnTo>
                  <a:lnTo>
                    <a:pt x="1391" y="158511"/>
                  </a:lnTo>
                  <a:lnTo>
                    <a:pt x="6700" y="163037"/>
                  </a:lnTo>
                  <a:lnTo>
                    <a:pt x="27736" y="166180"/>
                  </a:lnTo>
                  <a:lnTo>
                    <a:pt x="63052" y="163741"/>
                  </a:lnTo>
                  <a:lnTo>
                    <a:pt x="94312" y="160422"/>
                  </a:lnTo>
                  <a:lnTo>
                    <a:pt x="145991" y="15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7" name="SMARTInkShape-3980"/>
            <p:cNvSpPr/>
            <p:nvPr>
              <p:custDataLst>
                <p:tags r:id="rId17"/>
              </p:custDataLst>
            </p:nvPr>
          </p:nvSpPr>
          <p:spPr>
            <a:xfrm>
              <a:off x="6153150" y="5353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8" name="SMARTInkShape-3981"/>
            <p:cNvSpPr/>
            <p:nvPr>
              <p:custDataLst>
                <p:tags r:id="rId18"/>
              </p:custDataLst>
            </p:nvPr>
          </p:nvSpPr>
          <p:spPr>
            <a:xfrm>
              <a:off x="6285745" y="5216597"/>
              <a:ext cx="102356" cy="238054"/>
            </a:xfrm>
            <a:custGeom>
              <a:avLst/>
              <a:gdLst/>
              <a:ahLst/>
              <a:cxnLst/>
              <a:rect l="0" t="0" r="0" b="0"/>
              <a:pathLst>
                <a:path w="102356" h="238054">
                  <a:moveTo>
                    <a:pt x="102355" y="41203"/>
                  </a:moveTo>
                  <a:lnTo>
                    <a:pt x="102355" y="41203"/>
                  </a:lnTo>
                  <a:lnTo>
                    <a:pt x="98984" y="24348"/>
                  </a:lnTo>
                  <a:lnTo>
                    <a:pt x="89803" y="12310"/>
                  </a:lnTo>
                  <a:lnTo>
                    <a:pt x="83403" y="7124"/>
                  </a:lnTo>
                  <a:lnTo>
                    <a:pt x="66886" y="1362"/>
                  </a:lnTo>
                  <a:lnTo>
                    <a:pt x="39634" y="0"/>
                  </a:lnTo>
                  <a:lnTo>
                    <a:pt x="23679" y="3135"/>
                  </a:lnTo>
                  <a:lnTo>
                    <a:pt x="11884" y="9232"/>
                  </a:lnTo>
                  <a:lnTo>
                    <a:pt x="682" y="20598"/>
                  </a:lnTo>
                  <a:lnTo>
                    <a:pt x="0" y="24645"/>
                  </a:lnTo>
                  <a:lnTo>
                    <a:pt x="958" y="28753"/>
                  </a:lnTo>
                  <a:lnTo>
                    <a:pt x="3007" y="32903"/>
                  </a:lnTo>
                  <a:lnTo>
                    <a:pt x="7195" y="35670"/>
                  </a:lnTo>
                  <a:lnTo>
                    <a:pt x="19375" y="38744"/>
                  </a:lnTo>
                  <a:lnTo>
                    <a:pt x="63432" y="33972"/>
                  </a:lnTo>
                  <a:lnTo>
                    <a:pt x="91217" y="29583"/>
                  </a:lnTo>
                  <a:lnTo>
                    <a:pt x="94930" y="32045"/>
                  </a:lnTo>
                  <a:lnTo>
                    <a:pt x="97405" y="36509"/>
                  </a:lnTo>
                  <a:lnTo>
                    <a:pt x="99054" y="42307"/>
                  </a:lnTo>
                  <a:lnTo>
                    <a:pt x="95928" y="84146"/>
                  </a:lnTo>
                  <a:lnTo>
                    <a:pt x="89855" y="116028"/>
                  </a:lnTo>
                  <a:lnTo>
                    <a:pt x="81874" y="162935"/>
                  </a:lnTo>
                  <a:lnTo>
                    <a:pt x="78413" y="208113"/>
                  </a:lnTo>
                  <a:lnTo>
                    <a:pt x="76955" y="238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98" cstate="print"/>
          <a:srcRect/>
          <a:stretch>
            <a:fillRect/>
          </a:stretch>
        </p:blipFill>
        <p:spPr bwMode="auto">
          <a:xfrm>
            <a:off x="1145788" y="144850"/>
            <a:ext cx="967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MARTInkShape-Group683"/>
          <p:cNvGrpSpPr/>
          <p:nvPr/>
        </p:nvGrpSpPr>
        <p:grpSpPr>
          <a:xfrm>
            <a:off x="997249" y="2782183"/>
            <a:ext cx="574961" cy="424568"/>
            <a:chOff x="997249" y="2782183"/>
            <a:chExt cx="574961" cy="424568"/>
          </a:xfrm>
        </p:grpSpPr>
        <p:sp>
          <p:nvSpPr>
            <p:cNvPr id="2" name="SMARTInkShape-3982"/>
            <p:cNvSpPr/>
            <p:nvPr>
              <p:custDataLst>
                <p:tags r:id="rId194"/>
              </p:custDataLst>
            </p:nvPr>
          </p:nvSpPr>
          <p:spPr>
            <a:xfrm>
              <a:off x="997249" y="2787650"/>
              <a:ext cx="221952" cy="419101"/>
            </a:xfrm>
            <a:custGeom>
              <a:avLst/>
              <a:gdLst/>
              <a:ahLst/>
              <a:cxnLst/>
              <a:rect l="0" t="0" r="0" b="0"/>
              <a:pathLst>
                <a:path w="221952" h="419101">
                  <a:moveTo>
                    <a:pt x="133051" y="0"/>
                  </a:moveTo>
                  <a:lnTo>
                    <a:pt x="133051" y="0"/>
                  </a:lnTo>
                  <a:lnTo>
                    <a:pt x="87585" y="43370"/>
                  </a:lnTo>
                  <a:lnTo>
                    <a:pt x="58986" y="80659"/>
                  </a:lnTo>
                  <a:lnTo>
                    <a:pt x="43458" y="102456"/>
                  </a:lnTo>
                  <a:lnTo>
                    <a:pt x="30283" y="128982"/>
                  </a:lnTo>
                  <a:lnTo>
                    <a:pt x="18678" y="158660"/>
                  </a:lnTo>
                  <a:lnTo>
                    <a:pt x="8119" y="190440"/>
                  </a:lnTo>
                  <a:lnTo>
                    <a:pt x="2491" y="220093"/>
                  </a:lnTo>
                  <a:lnTo>
                    <a:pt x="150" y="248329"/>
                  </a:lnTo>
                  <a:lnTo>
                    <a:pt x="0" y="275619"/>
                  </a:lnTo>
                  <a:lnTo>
                    <a:pt x="11123" y="320994"/>
                  </a:lnTo>
                  <a:lnTo>
                    <a:pt x="20015" y="340996"/>
                  </a:lnTo>
                  <a:lnTo>
                    <a:pt x="50593" y="370746"/>
                  </a:lnTo>
                  <a:lnTo>
                    <a:pt x="94992" y="391965"/>
                  </a:lnTo>
                  <a:lnTo>
                    <a:pt x="124611" y="399599"/>
                  </a:lnTo>
                  <a:lnTo>
                    <a:pt x="157058" y="406099"/>
                  </a:lnTo>
                  <a:lnTo>
                    <a:pt x="221951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983"/>
            <p:cNvSpPr/>
            <p:nvPr>
              <p:custDataLst>
                <p:tags r:id="rId195"/>
              </p:custDataLst>
            </p:nvPr>
          </p:nvSpPr>
          <p:spPr>
            <a:xfrm>
              <a:off x="1384300" y="2800350"/>
              <a:ext cx="187910" cy="400051"/>
            </a:xfrm>
            <a:custGeom>
              <a:avLst/>
              <a:gdLst/>
              <a:ahLst/>
              <a:cxnLst/>
              <a:rect l="0" t="0" r="0" b="0"/>
              <a:pathLst>
                <a:path w="187910" h="400051">
                  <a:moveTo>
                    <a:pt x="107950" y="0"/>
                  </a:moveTo>
                  <a:lnTo>
                    <a:pt x="107950" y="0"/>
                  </a:lnTo>
                  <a:lnTo>
                    <a:pt x="118063" y="0"/>
                  </a:lnTo>
                  <a:lnTo>
                    <a:pt x="130554" y="9408"/>
                  </a:lnTo>
                  <a:lnTo>
                    <a:pt x="164939" y="54304"/>
                  </a:lnTo>
                  <a:lnTo>
                    <a:pt x="179375" y="88811"/>
                  </a:lnTo>
                  <a:lnTo>
                    <a:pt x="187672" y="129783"/>
                  </a:lnTo>
                  <a:lnTo>
                    <a:pt x="187909" y="153550"/>
                  </a:lnTo>
                  <a:lnTo>
                    <a:pt x="186656" y="178566"/>
                  </a:lnTo>
                  <a:lnTo>
                    <a:pt x="180176" y="205122"/>
                  </a:lnTo>
                  <a:lnTo>
                    <a:pt x="170212" y="232703"/>
                  </a:lnTo>
                  <a:lnTo>
                    <a:pt x="157925" y="260969"/>
                  </a:lnTo>
                  <a:lnTo>
                    <a:pt x="125457" y="307427"/>
                  </a:lnTo>
                  <a:lnTo>
                    <a:pt x="86803" y="344773"/>
                  </a:lnTo>
                  <a:lnTo>
                    <a:pt x="43753" y="373131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984"/>
            <p:cNvSpPr/>
            <p:nvPr>
              <p:custDataLst>
                <p:tags r:id="rId196"/>
              </p:custDataLst>
            </p:nvPr>
          </p:nvSpPr>
          <p:spPr>
            <a:xfrm>
              <a:off x="1213733" y="2782183"/>
              <a:ext cx="190810" cy="387523"/>
            </a:xfrm>
            <a:custGeom>
              <a:avLst/>
              <a:gdLst/>
              <a:ahLst/>
              <a:cxnLst/>
              <a:rect l="0" t="0" r="0" b="0"/>
              <a:pathLst>
                <a:path w="190810" h="387523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4775" y="37097"/>
                  </a:lnTo>
                  <a:lnTo>
                    <a:pt x="22069" y="71971"/>
                  </a:lnTo>
                  <a:lnTo>
                    <a:pt x="27662" y="116869"/>
                  </a:lnTo>
                  <a:lnTo>
                    <a:pt x="30142" y="144646"/>
                  </a:lnTo>
                  <a:lnTo>
                    <a:pt x="32500" y="174453"/>
                  </a:lnTo>
                  <a:lnTo>
                    <a:pt x="34778" y="205613"/>
                  </a:lnTo>
                  <a:lnTo>
                    <a:pt x="37002" y="237676"/>
                  </a:lnTo>
                  <a:lnTo>
                    <a:pt x="39190" y="270339"/>
                  </a:lnTo>
                  <a:lnTo>
                    <a:pt x="41355" y="297054"/>
                  </a:lnTo>
                  <a:lnTo>
                    <a:pt x="45641" y="339908"/>
                  </a:lnTo>
                  <a:lnTo>
                    <a:pt x="49542" y="387522"/>
                  </a:lnTo>
                  <a:lnTo>
                    <a:pt x="53630" y="346293"/>
                  </a:lnTo>
                  <a:lnTo>
                    <a:pt x="60740" y="310051"/>
                  </a:lnTo>
                  <a:lnTo>
                    <a:pt x="70955" y="275128"/>
                  </a:lnTo>
                  <a:lnTo>
                    <a:pt x="91977" y="233847"/>
                  </a:lnTo>
                  <a:lnTo>
                    <a:pt x="111649" y="217976"/>
                  </a:lnTo>
                  <a:lnTo>
                    <a:pt x="122822" y="212756"/>
                  </a:lnTo>
                  <a:lnTo>
                    <a:pt x="133092" y="211393"/>
                  </a:lnTo>
                  <a:lnTo>
                    <a:pt x="152030" y="215523"/>
                  </a:lnTo>
                  <a:lnTo>
                    <a:pt x="178559" y="236490"/>
                  </a:lnTo>
                  <a:lnTo>
                    <a:pt x="188230" y="257017"/>
                  </a:lnTo>
                  <a:lnTo>
                    <a:pt x="190809" y="268416"/>
                  </a:lnTo>
                  <a:lnTo>
                    <a:pt x="188030" y="292373"/>
                  </a:lnTo>
                  <a:lnTo>
                    <a:pt x="178328" y="316425"/>
                  </a:lnTo>
                  <a:lnTo>
                    <a:pt x="152327" y="348389"/>
                  </a:lnTo>
                  <a:lnTo>
                    <a:pt x="130005" y="364604"/>
                  </a:lnTo>
                  <a:lnTo>
                    <a:pt x="104091" y="373223"/>
                  </a:lnTo>
                  <a:lnTo>
                    <a:pt x="67380" y="376193"/>
                  </a:lnTo>
                  <a:lnTo>
                    <a:pt x="57325" y="375384"/>
                  </a:lnTo>
                  <a:lnTo>
                    <a:pt x="49212" y="371317"/>
                  </a:lnTo>
                  <a:lnTo>
                    <a:pt x="24517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684"/>
          <p:cNvGrpSpPr/>
          <p:nvPr/>
        </p:nvGrpSpPr>
        <p:grpSpPr>
          <a:xfrm>
            <a:off x="1968500" y="2815964"/>
            <a:ext cx="1130301" cy="320825"/>
            <a:chOff x="1968500" y="2815964"/>
            <a:chExt cx="1130301" cy="320825"/>
          </a:xfrm>
        </p:grpSpPr>
        <p:sp>
          <p:nvSpPr>
            <p:cNvPr id="6" name="SMARTInkShape-3985"/>
            <p:cNvSpPr/>
            <p:nvPr>
              <p:custDataLst>
                <p:tags r:id="rId187"/>
              </p:custDataLst>
            </p:nvPr>
          </p:nvSpPr>
          <p:spPr>
            <a:xfrm>
              <a:off x="2349500" y="30226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8100"/>
                  </a:lnTo>
                  <a:lnTo>
                    <a:pt x="52097" y="24285"/>
                  </a:lnTo>
                  <a:lnTo>
                    <a:pt x="97516" y="1236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986"/>
            <p:cNvSpPr/>
            <p:nvPr>
              <p:custDataLst>
                <p:tags r:id="rId188"/>
              </p:custDataLst>
            </p:nvPr>
          </p:nvSpPr>
          <p:spPr>
            <a:xfrm>
              <a:off x="2343150" y="29591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46711" y="618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87"/>
            <p:cNvSpPr/>
            <p:nvPr>
              <p:custDataLst>
                <p:tags r:id="rId189"/>
              </p:custDataLst>
            </p:nvPr>
          </p:nvSpPr>
          <p:spPr>
            <a:xfrm>
              <a:off x="1968500" y="2844823"/>
              <a:ext cx="247651" cy="291966"/>
            </a:xfrm>
            <a:custGeom>
              <a:avLst/>
              <a:gdLst/>
              <a:ahLst/>
              <a:cxnLst/>
              <a:rect l="0" t="0" r="0" b="0"/>
              <a:pathLst>
                <a:path w="247651" h="291966">
                  <a:moveTo>
                    <a:pt x="0" y="6327"/>
                  </a:moveTo>
                  <a:lnTo>
                    <a:pt x="0" y="6327"/>
                  </a:lnTo>
                  <a:lnTo>
                    <a:pt x="0" y="55"/>
                  </a:lnTo>
                  <a:lnTo>
                    <a:pt x="3371" y="0"/>
                  </a:lnTo>
                  <a:lnTo>
                    <a:pt x="6907" y="5631"/>
                  </a:lnTo>
                  <a:lnTo>
                    <a:pt x="14927" y="36607"/>
                  </a:lnTo>
                  <a:lnTo>
                    <a:pt x="21199" y="81386"/>
                  </a:lnTo>
                  <a:lnTo>
                    <a:pt x="27296" y="118474"/>
                  </a:lnTo>
                  <a:lnTo>
                    <a:pt x="34709" y="157770"/>
                  </a:lnTo>
                  <a:lnTo>
                    <a:pt x="42708" y="196401"/>
                  </a:lnTo>
                  <a:lnTo>
                    <a:pt x="50966" y="230975"/>
                  </a:lnTo>
                  <a:lnTo>
                    <a:pt x="64395" y="276558"/>
                  </a:lnTo>
                  <a:lnTo>
                    <a:pt x="71605" y="290850"/>
                  </a:lnTo>
                  <a:lnTo>
                    <a:pt x="73136" y="291965"/>
                  </a:lnTo>
                  <a:lnTo>
                    <a:pt x="74157" y="291296"/>
                  </a:lnTo>
                  <a:lnTo>
                    <a:pt x="74838" y="289440"/>
                  </a:lnTo>
                  <a:lnTo>
                    <a:pt x="76637" y="253926"/>
                  </a:lnTo>
                  <a:lnTo>
                    <a:pt x="81895" y="207866"/>
                  </a:lnTo>
                  <a:lnTo>
                    <a:pt x="95957" y="160829"/>
                  </a:lnTo>
                  <a:lnTo>
                    <a:pt x="99955" y="153778"/>
                  </a:lnTo>
                  <a:lnTo>
                    <a:pt x="103325" y="151195"/>
                  </a:lnTo>
                  <a:lnTo>
                    <a:pt x="106278" y="151588"/>
                  </a:lnTo>
                  <a:lnTo>
                    <a:pt x="108952" y="153968"/>
                  </a:lnTo>
                  <a:lnTo>
                    <a:pt x="127411" y="199545"/>
                  </a:lnTo>
                  <a:lnTo>
                    <a:pt x="141703" y="235732"/>
                  </a:lnTo>
                  <a:lnTo>
                    <a:pt x="165496" y="275773"/>
                  </a:lnTo>
                  <a:lnTo>
                    <a:pt x="184267" y="290617"/>
                  </a:lnTo>
                  <a:lnTo>
                    <a:pt x="189872" y="291104"/>
                  </a:lnTo>
                  <a:lnTo>
                    <a:pt x="195020" y="289312"/>
                  </a:lnTo>
                  <a:lnTo>
                    <a:pt x="199864" y="286000"/>
                  </a:lnTo>
                  <a:lnTo>
                    <a:pt x="213422" y="261113"/>
                  </a:lnTo>
                  <a:lnTo>
                    <a:pt x="220208" y="229397"/>
                  </a:lnTo>
                  <a:lnTo>
                    <a:pt x="225576" y="188019"/>
                  </a:lnTo>
                  <a:lnTo>
                    <a:pt x="227995" y="164144"/>
                  </a:lnTo>
                  <a:lnTo>
                    <a:pt x="232564" y="117390"/>
                  </a:lnTo>
                  <a:lnTo>
                    <a:pt x="236947" y="80148"/>
                  </a:lnTo>
                  <a:lnTo>
                    <a:pt x="240440" y="37685"/>
                  </a:lnTo>
                  <a:lnTo>
                    <a:pt x="241130" y="24803"/>
                  </a:lnTo>
                  <a:lnTo>
                    <a:pt x="247650" y="3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88"/>
            <p:cNvSpPr/>
            <p:nvPr>
              <p:custDataLst>
                <p:tags r:id="rId190"/>
              </p:custDataLst>
            </p:nvPr>
          </p:nvSpPr>
          <p:spPr>
            <a:xfrm>
              <a:off x="2660650" y="2859322"/>
              <a:ext cx="203201" cy="205558"/>
            </a:xfrm>
            <a:custGeom>
              <a:avLst/>
              <a:gdLst/>
              <a:ahLst/>
              <a:cxnLst/>
              <a:rect l="0" t="0" r="0" b="0"/>
              <a:pathLst>
                <a:path w="203201" h="205558">
                  <a:moveTo>
                    <a:pt x="0" y="36278"/>
                  </a:moveTo>
                  <a:lnTo>
                    <a:pt x="0" y="36278"/>
                  </a:lnTo>
                  <a:lnTo>
                    <a:pt x="3371" y="29536"/>
                  </a:lnTo>
                  <a:lnTo>
                    <a:pt x="18951" y="15230"/>
                  </a:lnTo>
                  <a:lnTo>
                    <a:pt x="41441" y="4328"/>
                  </a:lnTo>
                  <a:lnTo>
                    <a:pt x="65979" y="0"/>
                  </a:lnTo>
                  <a:lnTo>
                    <a:pt x="80830" y="2751"/>
                  </a:lnTo>
                  <a:lnTo>
                    <a:pt x="87753" y="5460"/>
                  </a:lnTo>
                  <a:lnTo>
                    <a:pt x="93075" y="10794"/>
                  </a:lnTo>
                  <a:lnTo>
                    <a:pt x="100868" y="26127"/>
                  </a:lnTo>
                  <a:lnTo>
                    <a:pt x="101040" y="46583"/>
                  </a:lnTo>
                  <a:lnTo>
                    <a:pt x="94295" y="69786"/>
                  </a:lnTo>
                  <a:lnTo>
                    <a:pt x="71370" y="106649"/>
                  </a:lnTo>
                  <a:lnTo>
                    <a:pt x="37982" y="153268"/>
                  </a:lnTo>
                  <a:lnTo>
                    <a:pt x="14323" y="186701"/>
                  </a:lnTo>
                  <a:lnTo>
                    <a:pt x="8712" y="200400"/>
                  </a:lnTo>
                  <a:lnTo>
                    <a:pt x="10042" y="202843"/>
                  </a:lnTo>
                  <a:lnTo>
                    <a:pt x="13044" y="204471"/>
                  </a:lnTo>
                  <a:lnTo>
                    <a:pt x="17163" y="205557"/>
                  </a:lnTo>
                  <a:lnTo>
                    <a:pt x="55601" y="197865"/>
                  </a:lnTo>
                  <a:lnTo>
                    <a:pt x="100043" y="191008"/>
                  </a:lnTo>
                  <a:lnTo>
                    <a:pt x="147549" y="184508"/>
                  </a:lnTo>
                  <a:lnTo>
                    <a:pt x="203200" y="175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989"/>
            <p:cNvSpPr/>
            <p:nvPr>
              <p:custDataLst>
                <p:tags r:id="rId191"/>
              </p:custDataLst>
            </p:nvPr>
          </p:nvSpPr>
          <p:spPr>
            <a:xfrm>
              <a:off x="2886769" y="2997200"/>
              <a:ext cx="46932" cy="25401"/>
            </a:xfrm>
            <a:custGeom>
              <a:avLst/>
              <a:gdLst/>
              <a:ahLst/>
              <a:cxnLst/>
              <a:rect l="0" t="0" r="0" b="0"/>
              <a:pathLst>
                <a:path w="46932" h="25401">
                  <a:moveTo>
                    <a:pt x="15181" y="25400"/>
                  </a:moveTo>
                  <a:lnTo>
                    <a:pt x="15181" y="25400"/>
                  </a:lnTo>
                  <a:lnTo>
                    <a:pt x="875" y="25400"/>
                  </a:lnTo>
                  <a:lnTo>
                    <a:pt x="0" y="23989"/>
                  </a:lnTo>
                  <a:lnTo>
                    <a:pt x="908" y="18658"/>
                  </a:lnTo>
                  <a:lnTo>
                    <a:pt x="7426" y="13467"/>
                  </a:lnTo>
                  <a:lnTo>
                    <a:pt x="46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990"/>
            <p:cNvSpPr/>
            <p:nvPr>
              <p:custDataLst>
                <p:tags r:id="rId192"/>
              </p:custDataLst>
            </p:nvPr>
          </p:nvSpPr>
          <p:spPr>
            <a:xfrm>
              <a:off x="2997820" y="2815964"/>
              <a:ext cx="100981" cy="270137"/>
            </a:xfrm>
            <a:custGeom>
              <a:avLst/>
              <a:gdLst/>
              <a:ahLst/>
              <a:cxnLst/>
              <a:rect l="0" t="0" r="0" b="0"/>
              <a:pathLst>
                <a:path w="100981" h="270137">
                  <a:moveTo>
                    <a:pt x="88280" y="66936"/>
                  </a:moveTo>
                  <a:lnTo>
                    <a:pt x="88280" y="66936"/>
                  </a:lnTo>
                  <a:lnTo>
                    <a:pt x="83916" y="50316"/>
                  </a:lnTo>
                  <a:lnTo>
                    <a:pt x="81107" y="26420"/>
                  </a:lnTo>
                  <a:lnTo>
                    <a:pt x="75449" y="14592"/>
                  </a:lnTo>
                  <a:lnTo>
                    <a:pt x="60960" y="0"/>
                  </a:lnTo>
                  <a:lnTo>
                    <a:pt x="53839" y="439"/>
                  </a:lnTo>
                  <a:lnTo>
                    <a:pt x="36519" y="10336"/>
                  </a:lnTo>
                  <a:lnTo>
                    <a:pt x="13676" y="35741"/>
                  </a:lnTo>
                  <a:lnTo>
                    <a:pt x="245" y="68982"/>
                  </a:lnTo>
                  <a:lnTo>
                    <a:pt x="0" y="89482"/>
                  </a:lnTo>
                  <a:lnTo>
                    <a:pt x="1910" y="98900"/>
                  </a:lnTo>
                  <a:lnTo>
                    <a:pt x="6006" y="105885"/>
                  </a:lnTo>
                  <a:lnTo>
                    <a:pt x="18082" y="115526"/>
                  </a:lnTo>
                  <a:lnTo>
                    <a:pt x="30975" y="118400"/>
                  </a:lnTo>
                  <a:lnTo>
                    <a:pt x="37377" y="118178"/>
                  </a:lnTo>
                  <a:lnTo>
                    <a:pt x="52016" y="110407"/>
                  </a:lnTo>
                  <a:lnTo>
                    <a:pt x="77667" y="85792"/>
                  </a:lnTo>
                  <a:lnTo>
                    <a:pt x="90547" y="59711"/>
                  </a:lnTo>
                  <a:lnTo>
                    <a:pt x="91908" y="58592"/>
                  </a:lnTo>
                  <a:lnTo>
                    <a:pt x="92815" y="59256"/>
                  </a:lnTo>
                  <a:lnTo>
                    <a:pt x="94391" y="86778"/>
                  </a:lnTo>
                  <a:lnTo>
                    <a:pt x="96441" y="121733"/>
                  </a:lnTo>
                  <a:lnTo>
                    <a:pt x="99635" y="163370"/>
                  </a:lnTo>
                  <a:lnTo>
                    <a:pt x="100582" y="205105"/>
                  </a:lnTo>
                  <a:lnTo>
                    <a:pt x="100902" y="250391"/>
                  </a:lnTo>
                  <a:lnTo>
                    <a:pt x="100980" y="270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991"/>
            <p:cNvSpPr/>
            <p:nvPr>
              <p:custDataLst>
                <p:tags r:id="rId193"/>
              </p:custDataLst>
            </p:nvPr>
          </p:nvSpPr>
          <p:spPr>
            <a:xfrm>
              <a:off x="2854540" y="2971800"/>
              <a:ext cx="51888" cy="51532"/>
            </a:xfrm>
            <a:custGeom>
              <a:avLst/>
              <a:gdLst/>
              <a:ahLst/>
              <a:cxnLst/>
              <a:rect l="0" t="0" r="0" b="0"/>
              <a:pathLst>
                <a:path w="51888" h="51532">
                  <a:moveTo>
                    <a:pt x="22010" y="0"/>
                  </a:moveTo>
                  <a:lnTo>
                    <a:pt x="22010" y="0"/>
                  </a:lnTo>
                  <a:lnTo>
                    <a:pt x="10077" y="5026"/>
                  </a:lnTo>
                  <a:lnTo>
                    <a:pt x="7704" y="5467"/>
                  </a:lnTo>
                  <a:lnTo>
                    <a:pt x="6123" y="7173"/>
                  </a:lnTo>
                  <a:lnTo>
                    <a:pt x="6" y="23949"/>
                  </a:lnTo>
                  <a:lnTo>
                    <a:pt x="0" y="32046"/>
                  </a:lnTo>
                  <a:lnTo>
                    <a:pt x="987" y="36180"/>
                  </a:lnTo>
                  <a:lnTo>
                    <a:pt x="9117" y="48742"/>
                  </a:lnTo>
                  <a:lnTo>
                    <a:pt x="12709" y="50839"/>
                  </a:lnTo>
                  <a:lnTo>
                    <a:pt x="16515" y="51531"/>
                  </a:lnTo>
                  <a:lnTo>
                    <a:pt x="36133" y="47573"/>
                  </a:lnTo>
                  <a:lnTo>
                    <a:pt x="40597" y="44416"/>
                  </a:lnTo>
                  <a:lnTo>
                    <a:pt x="47440" y="35263"/>
                  </a:lnTo>
                  <a:lnTo>
                    <a:pt x="51887" y="21580"/>
                  </a:lnTo>
                  <a:lnTo>
                    <a:pt x="50395" y="17914"/>
                  </a:lnTo>
                  <a:lnTo>
                    <a:pt x="43092" y="11960"/>
                  </a:lnTo>
                  <a:lnTo>
                    <a:pt x="30452" y="8012"/>
                  </a:lnTo>
                  <a:lnTo>
                    <a:pt x="26932" y="8869"/>
                  </a:lnTo>
                  <a:lnTo>
                    <a:pt x="21140" y="13584"/>
                  </a:lnTo>
                  <a:lnTo>
                    <a:pt x="18096" y="18502"/>
                  </a:lnTo>
                  <a:lnTo>
                    <a:pt x="17284" y="20801"/>
                  </a:lnTo>
                  <a:lnTo>
                    <a:pt x="18859" y="23040"/>
                  </a:lnTo>
                  <a:lnTo>
                    <a:pt x="3471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88"/>
          <p:cNvGrpSpPr/>
          <p:nvPr/>
        </p:nvGrpSpPr>
        <p:grpSpPr>
          <a:xfrm>
            <a:off x="4730750" y="2792526"/>
            <a:ext cx="1091480" cy="490425"/>
            <a:chOff x="4730750" y="2792526"/>
            <a:chExt cx="1091480" cy="490425"/>
          </a:xfrm>
        </p:grpSpPr>
        <p:sp>
          <p:nvSpPr>
            <p:cNvPr id="14" name="SMARTInkShape-3992"/>
            <p:cNvSpPr/>
            <p:nvPr>
              <p:custDataLst>
                <p:tags r:id="rId183"/>
              </p:custDataLst>
            </p:nvPr>
          </p:nvSpPr>
          <p:spPr>
            <a:xfrm>
              <a:off x="5568950" y="2965273"/>
              <a:ext cx="253280" cy="274404"/>
            </a:xfrm>
            <a:custGeom>
              <a:avLst/>
              <a:gdLst/>
              <a:ahLst/>
              <a:cxnLst/>
              <a:rect l="0" t="0" r="0" b="0"/>
              <a:pathLst>
                <a:path w="253280" h="274404">
                  <a:moveTo>
                    <a:pt x="0" y="76377"/>
                  </a:moveTo>
                  <a:lnTo>
                    <a:pt x="0" y="76377"/>
                  </a:lnTo>
                  <a:lnTo>
                    <a:pt x="3658" y="58215"/>
                  </a:lnTo>
                  <a:lnTo>
                    <a:pt x="2103" y="48261"/>
                  </a:lnTo>
                  <a:lnTo>
                    <a:pt x="3992" y="43185"/>
                  </a:lnTo>
                  <a:lnTo>
                    <a:pt x="5483" y="42960"/>
                  </a:lnTo>
                  <a:lnTo>
                    <a:pt x="7183" y="44221"/>
                  </a:lnTo>
                  <a:lnTo>
                    <a:pt x="9022" y="46473"/>
                  </a:lnTo>
                  <a:lnTo>
                    <a:pt x="22818" y="93466"/>
                  </a:lnTo>
                  <a:lnTo>
                    <a:pt x="33425" y="134772"/>
                  </a:lnTo>
                  <a:lnTo>
                    <a:pt x="47076" y="177590"/>
                  </a:lnTo>
                  <a:lnTo>
                    <a:pt x="61845" y="216610"/>
                  </a:lnTo>
                  <a:lnTo>
                    <a:pt x="82059" y="256295"/>
                  </a:lnTo>
                  <a:lnTo>
                    <a:pt x="95032" y="271817"/>
                  </a:lnTo>
                  <a:lnTo>
                    <a:pt x="101455" y="274403"/>
                  </a:lnTo>
                  <a:lnTo>
                    <a:pt x="107853" y="274011"/>
                  </a:lnTo>
                  <a:lnTo>
                    <a:pt x="114236" y="271633"/>
                  </a:lnTo>
                  <a:lnTo>
                    <a:pt x="125090" y="257702"/>
                  </a:lnTo>
                  <a:lnTo>
                    <a:pt x="133207" y="236694"/>
                  </a:lnTo>
                  <a:lnTo>
                    <a:pt x="138482" y="197804"/>
                  </a:lnTo>
                  <a:lnTo>
                    <a:pt x="144914" y="150484"/>
                  </a:lnTo>
                  <a:lnTo>
                    <a:pt x="145293" y="149065"/>
                  </a:lnTo>
                  <a:lnTo>
                    <a:pt x="159820" y="192701"/>
                  </a:lnTo>
                  <a:lnTo>
                    <a:pt x="173649" y="219264"/>
                  </a:lnTo>
                  <a:lnTo>
                    <a:pt x="185127" y="232310"/>
                  </a:lnTo>
                  <a:lnTo>
                    <a:pt x="197284" y="240460"/>
                  </a:lnTo>
                  <a:lnTo>
                    <a:pt x="204195" y="240799"/>
                  </a:lnTo>
                  <a:lnTo>
                    <a:pt x="219399" y="235531"/>
                  </a:lnTo>
                  <a:lnTo>
                    <a:pt x="225289" y="229752"/>
                  </a:lnTo>
                  <a:lnTo>
                    <a:pt x="233714" y="213923"/>
                  </a:lnTo>
                  <a:lnTo>
                    <a:pt x="245794" y="175065"/>
                  </a:lnTo>
                  <a:lnTo>
                    <a:pt x="250353" y="140229"/>
                  </a:lnTo>
                  <a:lnTo>
                    <a:pt x="252379" y="101228"/>
                  </a:lnTo>
                  <a:lnTo>
                    <a:pt x="253279" y="60376"/>
                  </a:lnTo>
                  <a:lnTo>
                    <a:pt x="250416" y="17935"/>
                  </a:lnTo>
                  <a:lnTo>
                    <a:pt x="246997" y="4542"/>
                  </a:lnTo>
                  <a:lnTo>
                    <a:pt x="245099" y="970"/>
                  </a:lnTo>
                  <a:lnTo>
                    <a:pt x="243832" y="0"/>
                  </a:lnTo>
                  <a:lnTo>
                    <a:pt x="242987" y="765"/>
                  </a:lnTo>
                  <a:lnTo>
                    <a:pt x="241300" y="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993"/>
            <p:cNvSpPr/>
            <p:nvPr>
              <p:custDataLst>
                <p:tags r:id="rId184"/>
              </p:custDataLst>
            </p:nvPr>
          </p:nvSpPr>
          <p:spPr>
            <a:xfrm>
              <a:off x="4925780" y="2984500"/>
              <a:ext cx="185971" cy="221796"/>
            </a:xfrm>
            <a:custGeom>
              <a:avLst/>
              <a:gdLst/>
              <a:ahLst/>
              <a:cxnLst/>
              <a:rect l="0" t="0" r="0" b="0"/>
              <a:pathLst>
                <a:path w="185971" h="221796">
                  <a:moveTo>
                    <a:pt x="8170" y="120650"/>
                  </a:moveTo>
                  <a:lnTo>
                    <a:pt x="8170" y="120650"/>
                  </a:lnTo>
                  <a:lnTo>
                    <a:pt x="1428" y="113908"/>
                  </a:lnTo>
                  <a:lnTo>
                    <a:pt x="147" y="111216"/>
                  </a:lnTo>
                  <a:lnTo>
                    <a:pt x="0" y="108717"/>
                  </a:lnTo>
                  <a:lnTo>
                    <a:pt x="607" y="106345"/>
                  </a:lnTo>
                  <a:lnTo>
                    <a:pt x="5043" y="101827"/>
                  </a:lnTo>
                  <a:lnTo>
                    <a:pt x="8203" y="99635"/>
                  </a:lnTo>
                  <a:lnTo>
                    <a:pt x="26132" y="96550"/>
                  </a:lnTo>
                  <a:lnTo>
                    <a:pt x="52689" y="105748"/>
                  </a:lnTo>
                  <a:lnTo>
                    <a:pt x="66997" y="121788"/>
                  </a:lnTo>
                  <a:lnTo>
                    <a:pt x="76649" y="143028"/>
                  </a:lnTo>
                  <a:lnTo>
                    <a:pt x="81377" y="177375"/>
                  </a:lnTo>
                  <a:lnTo>
                    <a:pt x="77010" y="211217"/>
                  </a:lnTo>
                  <a:lnTo>
                    <a:pt x="75230" y="217011"/>
                  </a:lnTo>
                  <a:lnTo>
                    <a:pt x="73338" y="220169"/>
                  </a:lnTo>
                  <a:lnTo>
                    <a:pt x="71371" y="221568"/>
                  </a:lnTo>
                  <a:lnTo>
                    <a:pt x="69354" y="221795"/>
                  </a:lnTo>
                  <a:lnTo>
                    <a:pt x="68009" y="218419"/>
                  </a:lnTo>
                  <a:lnTo>
                    <a:pt x="66515" y="205260"/>
                  </a:lnTo>
                  <a:lnTo>
                    <a:pt x="72416" y="171276"/>
                  </a:lnTo>
                  <a:lnTo>
                    <a:pt x="83055" y="138447"/>
                  </a:lnTo>
                  <a:lnTo>
                    <a:pt x="99308" y="101748"/>
                  </a:lnTo>
                  <a:lnTo>
                    <a:pt x="122994" y="66623"/>
                  </a:lnTo>
                  <a:lnTo>
                    <a:pt x="160725" y="25227"/>
                  </a:lnTo>
                  <a:lnTo>
                    <a:pt x="185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994"/>
            <p:cNvSpPr/>
            <p:nvPr>
              <p:custDataLst>
                <p:tags r:id="rId185"/>
              </p:custDataLst>
            </p:nvPr>
          </p:nvSpPr>
          <p:spPr>
            <a:xfrm>
              <a:off x="5282095" y="2832100"/>
              <a:ext cx="121756" cy="450851"/>
            </a:xfrm>
            <a:custGeom>
              <a:avLst/>
              <a:gdLst/>
              <a:ahLst/>
              <a:cxnLst/>
              <a:rect l="0" t="0" r="0" b="0"/>
              <a:pathLst>
                <a:path w="121756" h="450851">
                  <a:moveTo>
                    <a:pt x="121755" y="0"/>
                  </a:moveTo>
                  <a:lnTo>
                    <a:pt x="121755" y="0"/>
                  </a:lnTo>
                  <a:lnTo>
                    <a:pt x="108271" y="3371"/>
                  </a:lnTo>
                  <a:lnTo>
                    <a:pt x="76289" y="25693"/>
                  </a:lnTo>
                  <a:lnTo>
                    <a:pt x="42275" y="69231"/>
                  </a:lnTo>
                  <a:lnTo>
                    <a:pt x="24342" y="109791"/>
                  </a:lnTo>
                  <a:lnTo>
                    <a:pt x="16596" y="132461"/>
                  </a:lnTo>
                  <a:lnTo>
                    <a:pt x="10727" y="157452"/>
                  </a:lnTo>
                  <a:lnTo>
                    <a:pt x="6109" y="183990"/>
                  </a:lnTo>
                  <a:lnTo>
                    <a:pt x="2324" y="211560"/>
                  </a:lnTo>
                  <a:lnTo>
                    <a:pt x="507" y="238406"/>
                  </a:lnTo>
                  <a:lnTo>
                    <a:pt x="0" y="264771"/>
                  </a:lnTo>
                  <a:lnTo>
                    <a:pt x="369" y="290814"/>
                  </a:lnTo>
                  <a:lnTo>
                    <a:pt x="3436" y="315232"/>
                  </a:lnTo>
                  <a:lnTo>
                    <a:pt x="14371" y="361177"/>
                  </a:lnTo>
                  <a:lnTo>
                    <a:pt x="38045" y="399471"/>
                  </a:lnTo>
                  <a:lnTo>
                    <a:pt x="83655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995"/>
            <p:cNvSpPr/>
            <p:nvPr>
              <p:custDataLst>
                <p:tags r:id="rId186"/>
              </p:custDataLst>
            </p:nvPr>
          </p:nvSpPr>
          <p:spPr>
            <a:xfrm>
              <a:off x="4730750" y="2792526"/>
              <a:ext cx="171652" cy="431910"/>
            </a:xfrm>
            <a:custGeom>
              <a:avLst/>
              <a:gdLst/>
              <a:ahLst/>
              <a:cxnLst/>
              <a:rect l="0" t="0" r="0" b="0"/>
              <a:pathLst>
                <a:path w="171652" h="431910">
                  <a:moveTo>
                    <a:pt x="0" y="166574"/>
                  </a:moveTo>
                  <a:lnTo>
                    <a:pt x="0" y="166574"/>
                  </a:lnTo>
                  <a:lnTo>
                    <a:pt x="3371" y="163203"/>
                  </a:lnTo>
                  <a:lnTo>
                    <a:pt x="5026" y="157785"/>
                  </a:lnTo>
                  <a:lnTo>
                    <a:pt x="6881" y="143805"/>
                  </a:lnTo>
                  <a:lnTo>
                    <a:pt x="9643" y="139286"/>
                  </a:lnTo>
                  <a:lnTo>
                    <a:pt x="10662" y="138504"/>
                  </a:lnTo>
                  <a:lnTo>
                    <a:pt x="11341" y="138689"/>
                  </a:lnTo>
                  <a:lnTo>
                    <a:pt x="11794" y="139517"/>
                  </a:lnTo>
                  <a:lnTo>
                    <a:pt x="19488" y="181138"/>
                  </a:lnTo>
                  <a:lnTo>
                    <a:pt x="23478" y="213263"/>
                  </a:lnTo>
                  <a:lnTo>
                    <a:pt x="27603" y="255764"/>
                  </a:lnTo>
                  <a:lnTo>
                    <a:pt x="31788" y="299112"/>
                  </a:lnTo>
                  <a:lnTo>
                    <a:pt x="36001" y="339780"/>
                  </a:lnTo>
                  <a:lnTo>
                    <a:pt x="40224" y="374317"/>
                  </a:lnTo>
                  <a:lnTo>
                    <a:pt x="47979" y="419407"/>
                  </a:lnTo>
                  <a:lnTo>
                    <a:pt x="49964" y="431909"/>
                  </a:lnTo>
                  <a:lnTo>
                    <a:pt x="50242" y="431659"/>
                  </a:lnTo>
                  <a:lnTo>
                    <a:pt x="49846" y="424089"/>
                  </a:lnTo>
                  <a:lnTo>
                    <a:pt x="44952" y="389944"/>
                  </a:lnTo>
                  <a:lnTo>
                    <a:pt x="38558" y="355220"/>
                  </a:lnTo>
                  <a:lnTo>
                    <a:pt x="32895" y="308742"/>
                  </a:lnTo>
                  <a:lnTo>
                    <a:pt x="30396" y="282520"/>
                  </a:lnTo>
                  <a:lnTo>
                    <a:pt x="28025" y="254455"/>
                  </a:lnTo>
                  <a:lnTo>
                    <a:pt x="25740" y="225161"/>
                  </a:lnTo>
                  <a:lnTo>
                    <a:pt x="23510" y="195048"/>
                  </a:lnTo>
                  <a:lnTo>
                    <a:pt x="23434" y="167918"/>
                  </a:lnTo>
                  <a:lnTo>
                    <a:pt x="24795" y="142776"/>
                  </a:lnTo>
                  <a:lnTo>
                    <a:pt x="30775" y="98141"/>
                  </a:lnTo>
                  <a:lnTo>
                    <a:pt x="40489" y="61841"/>
                  </a:lnTo>
                  <a:lnTo>
                    <a:pt x="61229" y="23751"/>
                  </a:lnTo>
                  <a:lnTo>
                    <a:pt x="82716" y="7612"/>
                  </a:lnTo>
                  <a:lnTo>
                    <a:pt x="95361" y="1333"/>
                  </a:lnTo>
                  <a:lnTo>
                    <a:pt x="120699" y="0"/>
                  </a:lnTo>
                  <a:lnTo>
                    <a:pt x="133383" y="2608"/>
                  </a:lnTo>
                  <a:lnTo>
                    <a:pt x="155002" y="18676"/>
                  </a:lnTo>
                  <a:lnTo>
                    <a:pt x="164718" y="29876"/>
                  </a:lnTo>
                  <a:lnTo>
                    <a:pt x="169785" y="43692"/>
                  </a:lnTo>
                  <a:lnTo>
                    <a:pt x="171651" y="75976"/>
                  </a:lnTo>
                  <a:lnTo>
                    <a:pt x="158025" y="123111"/>
                  </a:lnTo>
                  <a:lnTo>
                    <a:pt x="129372" y="161614"/>
                  </a:lnTo>
                  <a:lnTo>
                    <a:pt x="90700" y="188623"/>
                  </a:lnTo>
                  <a:lnTo>
                    <a:pt x="45096" y="212612"/>
                  </a:lnTo>
                  <a:lnTo>
                    <a:pt x="31750" y="217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3996"/>
          <p:cNvSpPr/>
          <p:nvPr>
            <p:custDataLst>
              <p:tags r:id="rId1"/>
            </p:custDataLst>
          </p:nvPr>
        </p:nvSpPr>
        <p:spPr>
          <a:xfrm>
            <a:off x="6366018" y="2978180"/>
            <a:ext cx="313847" cy="324521"/>
          </a:xfrm>
          <a:custGeom>
            <a:avLst/>
            <a:gdLst/>
            <a:ahLst/>
            <a:cxnLst/>
            <a:rect l="0" t="0" r="0" b="0"/>
            <a:pathLst>
              <a:path w="313847" h="324521">
                <a:moveTo>
                  <a:pt x="15732" y="12670"/>
                </a:moveTo>
                <a:lnTo>
                  <a:pt x="15732" y="12670"/>
                </a:lnTo>
                <a:lnTo>
                  <a:pt x="4176" y="1115"/>
                </a:lnTo>
                <a:lnTo>
                  <a:pt x="1659" y="479"/>
                </a:lnTo>
                <a:lnTo>
                  <a:pt x="0" y="309"/>
                </a:lnTo>
                <a:lnTo>
                  <a:pt x="305" y="196"/>
                </a:lnTo>
                <a:lnTo>
                  <a:pt x="7908" y="0"/>
                </a:lnTo>
                <a:lnTo>
                  <a:pt x="17976" y="11908"/>
                </a:lnTo>
                <a:lnTo>
                  <a:pt x="21462" y="14278"/>
                </a:lnTo>
                <a:lnTo>
                  <a:pt x="53334" y="24357"/>
                </a:lnTo>
                <a:lnTo>
                  <a:pt x="88418" y="35973"/>
                </a:lnTo>
                <a:lnTo>
                  <a:pt x="129881" y="49838"/>
                </a:lnTo>
                <a:lnTo>
                  <a:pt x="174180" y="63056"/>
                </a:lnTo>
                <a:lnTo>
                  <a:pt x="215976" y="75986"/>
                </a:lnTo>
                <a:lnTo>
                  <a:pt x="252896" y="88082"/>
                </a:lnTo>
                <a:lnTo>
                  <a:pt x="299698" y="103584"/>
                </a:lnTo>
                <a:lnTo>
                  <a:pt x="310567" y="106698"/>
                </a:lnTo>
                <a:lnTo>
                  <a:pt x="312477" y="108516"/>
                </a:lnTo>
                <a:lnTo>
                  <a:pt x="313846" y="113133"/>
                </a:lnTo>
                <a:lnTo>
                  <a:pt x="269929" y="143719"/>
                </a:lnTo>
                <a:lnTo>
                  <a:pt x="224066" y="170966"/>
                </a:lnTo>
                <a:lnTo>
                  <a:pt x="183450" y="197077"/>
                </a:lnTo>
                <a:lnTo>
                  <a:pt x="136766" y="230527"/>
                </a:lnTo>
                <a:lnTo>
                  <a:pt x="90556" y="263879"/>
                </a:lnTo>
                <a:lnTo>
                  <a:pt x="48020" y="300273"/>
                </a:lnTo>
                <a:lnTo>
                  <a:pt x="37608" y="312414"/>
                </a:lnTo>
                <a:lnTo>
                  <a:pt x="35255" y="316921"/>
                </a:lnTo>
                <a:lnTo>
                  <a:pt x="34392" y="320632"/>
                </a:lnTo>
                <a:lnTo>
                  <a:pt x="34522" y="323811"/>
                </a:lnTo>
                <a:lnTo>
                  <a:pt x="37431" y="324520"/>
                </a:lnTo>
                <a:lnTo>
                  <a:pt x="60182" y="3174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690"/>
          <p:cNvGrpSpPr/>
          <p:nvPr/>
        </p:nvGrpSpPr>
        <p:grpSpPr>
          <a:xfrm>
            <a:off x="6991350" y="2857500"/>
            <a:ext cx="1149351" cy="450851"/>
            <a:chOff x="6991350" y="2857500"/>
            <a:chExt cx="1149351" cy="450851"/>
          </a:xfrm>
        </p:grpSpPr>
        <p:sp>
          <p:nvSpPr>
            <p:cNvPr id="20" name="SMARTInkShape-3997"/>
            <p:cNvSpPr/>
            <p:nvPr>
              <p:custDataLst>
                <p:tags r:id="rId178"/>
              </p:custDataLst>
            </p:nvPr>
          </p:nvSpPr>
          <p:spPr>
            <a:xfrm>
              <a:off x="7362341" y="3149600"/>
              <a:ext cx="16360" cy="19051"/>
            </a:xfrm>
            <a:custGeom>
              <a:avLst/>
              <a:gdLst/>
              <a:ahLst/>
              <a:cxnLst/>
              <a:rect l="0" t="0" r="0" b="0"/>
              <a:pathLst>
                <a:path w="163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3980"/>
                  </a:lnTo>
                  <a:lnTo>
                    <a:pt x="514" y="12143"/>
                  </a:lnTo>
                  <a:lnTo>
                    <a:pt x="1563" y="10212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98"/>
            <p:cNvSpPr/>
            <p:nvPr>
              <p:custDataLst>
                <p:tags r:id="rId179"/>
              </p:custDataLst>
            </p:nvPr>
          </p:nvSpPr>
          <p:spPr>
            <a:xfrm>
              <a:off x="6991350" y="2999666"/>
              <a:ext cx="279401" cy="219785"/>
            </a:xfrm>
            <a:custGeom>
              <a:avLst/>
              <a:gdLst/>
              <a:ahLst/>
              <a:cxnLst/>
              <a:rect l="0" t="0" r="0" b="0"/>
              <a:pathLst>
                <a:path w="279401" h="219785">
                  <a:moveTo>
                    <a:pt x="0" y="41984"/>
                  </a:moveTo>
                  <a:lnTo>
                    <a:pt x="0" y="41984"/>
                  </a:lnTo>
                  <a:lnTo>
                    <a:pt x="0" y="38613"/>
                  </a:lnTo>
                  <a:lnTo>
                    <a:pt x="3370" y="29775"/>
                  </a:lnTo>
                  <a:lnTo>
                    <a:pt x="12209" y="18219"/>
                  </a:lnTo>
                  <a:lnTo>
                    <a:pt x="33877" y="5858"/>
                  </a:lnTo>
                  <a:lnTo>
                    <a:pt x="69383" y="0"/>
                  </a:lnTo>
                  <a:lnTo>
                    <a:pt x="95042" y="6156"/>
                  </a:lnTo>
                  <a:lnTo>
                    <a:pt x="107811" y="11748"/>
                  </a:lnTo>
                  <a:lnTo>
                    <a:pt x="125762" y="31133"/>
                  </a:lnTo>
                  <a:lnTo>
                    <a:pt x="132524" y="43217"/>
                  </a:lnTo>
                  <a:lnTo>
                    <a:pt x="136276" y="67932"/>
                  </a:lnTo>
                  <a:lnTo>
                    <a:pt x="131828" y="93733"/>
                  </a:lnTo>
                  <a:lnTo>
                    <a:pt x="113457" y="134614"/>
                  </a:lnTo>
                  <a:lnTo>
                    <a:pt x="81965" y="176986"/>
                  </a:lnTo>
                  <a:lnTo>
                    <a:pt x="58680" y="202784"/>
                  </a:lnTo>
                  <a:lnTo>
                    <a:pt x="56759" y="207040"/>
                  </a:lnTo>
                  <a:lnTo>
                    <a:pt x="56184" y="210582"/>
                  </a:lnTo>
                  <a:lnTo>
                    <a:pt x="56506" y="213650"/>
                  </a:lnTo>
                  <a:lnTo>
                    <a:pt x="58131" y="215694"/>
                  </a:lnTo>
                  <a:lnTo>
                    <a:pt x="63701" y="217966"/>
                  </a:lnTo>
                  <a:lnTo>
                    <a:pt x="105533" y="218719"/>
                  </a:lnTo>
                  <a:lnTo>
                    <a:pt x="137921" y="216253"/>
                  </a:lnTo>
                  <a:lnTo>
                    <a:pt x="173481" y="214687"/>
                  </a:lnTo>
                  <a:lnTo>
                    <a:pt x="208336" y="214697"/>
                  </a:lnTo>
                  <a:lnTo>
                    <a:pt x="248936" y="217963"/>
                  </a:lnTo>
                  <a:lnTo>
                    <a:pt x="279400" y="219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999"/>
            <p:cNvSpPr/>
            <p:nvPr>
              <p:custDataLst>
                <p:tags r:id="rId180"/>
              </p:custDataLst>
            </p:nvPr>
          </p:nvSpPr>
          <p:spPr>
            <a:xfrm>
              <a:off x="7519127" y="3012964"/>
              <a:ext cx="100874" cy="212837"/>
            </a:xfrm>
            <a:custGeom>
              <a:avLst/>
              <a:gdLst/>
              <a:ahLst/>
              <a:cxnLst/>
              <a:rect l="0" t="0" r="0" b="0"/>
              <a:pathLst>
                <a:path w="100874" h="212837">
                  <a:moveTo>
                    <a:pt x="100873" y="35036"/>
                  </a:moveTo>
                  <a:lnTo>
                    <a:pt x="100873" y="35036"/>
                  </a:lnTo>
                  <a:lnTo>
                    <a:pt x="100873" y="28294"/>
                  </a:lnTo>
                  <a:lnTo>
                    <a:pt x="98992" y="23103"/>
                  </a:lnTo>
                  <a:lnTo>
                    <a:pt x="88664" y="7279"/>
                  </a:lnTo>
                  <a:lnTo>
                    <a:pt x="81100" y="1533"/>
                  </a:lnTo>
                  <a:lnTo>
                    <a:pt x="77107" y="0"/>
                  </a:lnTo>
                  <a:lnTo>
                    <a:pt x="58005" y="1215"/>
                  </a:lnTo>
                  <a:lnTo>
                    <a:pt x="27729" y="16156"/>
                  </a:lnTo>
                  <a:lnTo>
                    <a:pt x="5432" y="38458"/>
                  </a:lnTo>
                  <a:lnTo>
                    <a:pt x="364" y="52785"/>
                  </a:lnTo>
                  <a:lnTo>
                    <a:pt x="0" y="59569"/>
                  </a:lnTo>
                  <a:lnTo>
                    <a:pt x="1874" y="63385"/>
                  </a:lnTo>
                  <a:lnTo>
                    <a:pt x="5240" y="65224"/>
                  </a:lnTo>
                  <a:lnTo>
                    <a:pt x="9601" y="65745"/>
                  </a:lnTo>
                  <a:lnTo>
                    <a:pt x="35965" y="59736"/>
                  </a:lnTo>
                  <a:lnTo>
                    <a:pt x="71248" y="36335"/>
                  </a:lnTo>
                  <a:lnTo>
                    <a:pt x="91180" y="18945"/>
                  </a:lnTo>
                  <a:lnTo>
                    <a:pt x="92999" y="19370"/>
                  </a:lnTo>
                  <a:lnTo>
                    <a:pt x="96903" y="23605"/>
                  </a:lnTo>
                  <a:lnTo>
                    <a:pt x="99697" y="44035"/>
                  </a:lnTo>
                  <a:lnTo>
                    <a:pt x="97153" y="72431"/>
                  </a:lnTo>
                  <a:lnTo>
                    <a:pt x="81245" y="118701"/>
                  </a:lnTo>
                  <a:lnTo>
                    <a:pt x="69845" y="164843"/>
                  </a:lnTo>
                  <a:lnTo>
                    <a:pt x="60799" y="198182"/>
                  </a:lnTo>
                  <a:lnTo>
                    <a:pt x="60751" y="203067"/>
                  </a:lnTo>
                  <a:lnTo>
                    <a:pt x="62131" y="206323"/>
                  </a:lnTo>
                  <a:lnTo>
                    <a:pt x="69123" y="212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00"/>
            <p:cNvSpPr/>
            <p:nvPr>
              <p:custDataLst>
                <p:tags r:id="rId181"/>
              </p:custDataLst>
            </p:nvPr>
          </p:nvSpPr>
          <p:spPr>
            <a:xfrm>
              <a:off x="7721600" y="2857500"/>
              <a:ext cx="218249" cy="450851"/>
            </a:xfrm>
            <a:custGeom>
              <a:avLst/>
              <a:gdLst/>
              <a:ahLst/>
              <a:cxnLst/>
              <a:rect l="0" t="0" r="0" b="0"/>
              <a:pathLst>
                <a:path w="218249" h="450851">
                  <a:moveTo>
                    <a:pt x="0" y="0"/>
                  </a:moveTo>
                  <a:lnTo>
                    <a:pt x="0" y="0"/>
                  </a:lnTo>
                  <a:lnTo>
                    <a:pt x="44812" y="35974"/>
                  </a:lnTo>
                  <a:lnTo>
                    <a:pt x="88302" y="70004"/>
                  </a:lnTo>
                  <a:lnTo>
                    <a:pt x="123206" y="100963"/>
                  </a:lnTo>
                  <a:lnTo>
                    <a:pt x="158475" y="136595"/>
                  </a:lnTo>
                  <a:lnTo>
                    <a:pt x="190612" y="175949"/>
                  </a:lnTo>
                  <a:lnTo>
                    <a:pt x="210070" y="215078"/>
                  </a:lnTo>
                  <a:lnTo>
                    <a:pt x="218248" y="253634"/>
                  </a:lnTo>
                  <a:lnTo>
                    <a:pt x="214826" y="291937"/>
                  </a:lnTo>
                  <a:lnTo>
                    <a:pt x="193080" y="328246"/>
                  </a:lnTo>
                  <a:lnTo>
                    <a:pt x="160602" y="362493"/>
                  </a:lnTo>
                  <a:lnTo>
                    <a:pt x="125000" y="394176"/>
                  </a:lnTo>
                  <a:lnTo>
                    <a:pt x="89893" y="419077"/>
                  </a:lnTo>
                  <a:lnTo>
                    <a:pt x="3810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01"/>
            <p:cNvSpPr/>
            <p:nvPr>
              <p:custDataLst>
                <p:tags r:id="rId182"/>
              </p:custDataLst>
            </p:nvPr>
          </p:nvSpPr>
          <p:spPr>
            <a:xfrm>
              <a:off x="8121650" y="3238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691"/>
          <p:cNvGrpSpPr/>
          <p:nvPr/>
        </p:nvGrpSpPr>
        <p:grpSpPr>
          <a:xfrm>
            <a:off x="8477250" y="2924435"/>
            <a:ext cx="3460751" cy="1431666"/>
            <a:chOff x="8477250" y="2924435"/>
            <a:chExt cx="3460751" cy="1431666"/>
          </a:xfrm>
        </p:grpSpPr>
        <p:sp>
          <p:nvSpPr>
            <p:cNvPr id="26" name="SMARTInkShape-4002"/>
            <p:cNvSpPr/>
            <p:nvPr>
              <p:custDataLst>
                <p:tags r:id="rId168"/>
              </p:custDataLst>
            </p:nvPr>
          </p:nvSpPr>
          <p:spPr>
            <a:xfrm>
              <a:off x="8482633" y="4149869"/>
              <a:ext cx="2960068" cy="123682"/>
            </a:xfrm>
            <a:custGeom>
              <a:avLst/>
              <a:gdLst/>
              <a:ahLst/>
              <a:cxnLst/>
              <a:rect l="0" t="0" r="0" b="0"/>
              <a:pathLst>
                <a:path w="2960068" h="123682">
                  <a:moveTo>
                    <a:pt x="7317" y="123681"/>
                  </a:moveTo>
                  <a:lnTo>
                    <a:pt x="7317" y="123681"/>
                  </a:lnTo>
                  <a:lnTo>
                    <a:pt x="575" y="120310"/>
                  </a:lnTo>
                  <a:lnTo>
                    <a:pt x="0" y="119317"/>
                  </a:lnTo>
                  <a:lnTo>
                    <a:pt x="1028" y="118655"/>
                  </a:lnTo>
                  <a:lnTo>
                    <a:pt x="3125" y="118214"/>
                  </a:lnTo>
                  <a:lnTo>
                    <a:pt x="33043" y="120963"/>
                  </a:lnTo>
                  <a:lnTo>
                    <a:pt x="77076" y="122473"/>
                  </a:lnTo>
                  <a:lnTo>
                    <a:pt x="104623" y="122876"/>
                  </a:lnTo>
                  <a:lnTo>
                    <a:pt x="139215" y="121733"/>
                  </a:lnTo>
                  <a:lnTo>
                    <a:pt x="178505" y="119560"/>
                  </a:lnTo>
                  <a:lnTo>
                    <a:pt x="220925" y="116700"/>
                  </a:lnTo>
                  <a:lnTo>
                    <a:pt x="273900" y="111972"/>
                  </a:lnTo>
                  <a:lnTo>
                    <a:pt x="333910" y="105997"/>
                  </a:lnTo>
                  <a:lnTo>
                    <a:pt x="398613" y="99192"/>
                  </a:lnTo>
                  <a:lnTo>
                    <a:pt x="467148" y="92538"/>
                  </a:lnTo>
                  <a:lnTo>
                    <a:pt x="538237" y="85986"/>
                  </a:lnTo>
                  <a:lnTo>
                    <a:pt x="611031" y="79501"/>
                  </a:lnTo>
                  <a:lnTo>
                    <a:pt x="689192" y="71650"/>
                  </a:lnTo>
                  <a:lnTo>
                    <a:pt x="770933" y="62888"/>
                  </a:lnTo>
                  <a:lnTo>
                    <a:pt x="855061" y="53519"/>
                  </a:lnTo>
                  <a:lnTo>
                    <a:pt x="946424" y="45156"/>
                  </a:lnTo>
                  <a:lnTo>
                    <a:pt x="1042611" y="37465"/>
                  </a:lnTo>
                  <a:lnTo>
                    <a:pt x="1142012" y="30220"/>
                  </a:lnTo>
                  <a:lnTo>
                    <a:pt x="1246380" y="23273"/>
                  </a:lnTo>
                  <a:lnTo>
                    <a:pt x="1354060" y="16526"/>
                  </a:lnTo>
                  <a:lnTo>
                    <a:pt x="1463946" y="9911"/>
                  </a:lnTo>
                  <a:lnTo>
                    <a:pt x="1575302" y="5501"/>
                  </a:lnTo>
                  <a:lnTo>
                    <a:pt x="1687640" y="2561"/>
                  </a:lnTo>
                  <a:lnTo>
                    <a:pt x="1800632" y="601"/>
                  </a:lnTo>
                  <a:lnTo>
                    <a:pt x="1910533" y="0"/>
                  </a:lnTo>
                  <a:lnTo>
                    <a:pt x="2018373" y="304"/>
                  </a:lnTo>
                  <a:lnTo>
                    <a:pt x="2124837" y="1213"/>
                  </a:lnTo>
                  <a:lnTo>
                    <a:pt x="2227564" y="2525"/>
                  </a:lnTo>
                  <a:lnTo>
                    <a:pt x="2327799" y="4104"/>
                  </a:lnTo>
                  <a:lnTo>
                    <a:pt x="2426371" y="5863"/>
                  </a:lnTo>
                  <a:lnTo>
                    <a:pt x="2514664" y="7741"/>
                  </a:lnTo>
                  <a:lnTo>
                    <a:pt x="2596105" y="9699"/>
                  </a:lnTo>
                  <a:lnTo>
                    <a:pt x="2672975" y="11710"/>
                  </a:lnTo>
                  <a:lnTo>
                    <a:pt x="2739039" y="13756"/>
                  </a:lnTo>
                  <a:lnTo>
                    <a:pt x="2797898" y="15825"/>
                  </a:lnTo>
                  <a:lnTo>
                    <a:pt x="2851954" y="17910"/>
                  </a:lnTo>
                  <a:lnTo>
                    <a:pt x="2887992" y="19301"/>
                  </a:lnTo>
                  <a:lnTo>
                    <a:pt x="2960067" y="22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003"/>
            <p:cNvSpPr/>
            <p:nvPr>
              <p:custDataLst>
                <p:tags r:id="rId169"/>
              </p:custDataLst>
            </p:nvPr>
          </p:nvSpPr>
          <p:spPr>
            <a:xfrm>
              <a:off x="8477250" y="2924435"/>
              <a:ext cx="3460751" cy="1215766"/>
            </a:xfrm>
            <a:custGeom>
              <a:avLst/>
              <a:gdLst/>
              <a:ahLst/>
              <a:cxnLst/>
              <a:rect l="0" t="0" r="0" b="0"/>
              <a:pathLst>
                <a:path w="3460751" h="1215766">
                  <a:moveTo>
                    <a:pt x="0" y="1215765"/>
                  </a:moveTo>
                  <a:lnTo>
                    <a:pt x="0" y="1215765"/>
                  </a:lnTo>
                  <a:lnTo>
                    <a:pt x="10844" y="1215059"/>
                  </a:lnTo>
                  <a:lnTo>
                    <a:pt x="50620" y="1210003"/>
                  </a:lnTo>
                  <a:lnTo>
                    <a:pt x="91582" y="1205768"/>
                  </a:lnTo>
                  <a:lnTo>
                    <a:pt x="127795" y="1197516"/>
                  </a:lnTo>
                  <a:lnTo>
                    <a:pt x="167216" y="1188721"/>
                  </a:lnTo>
                  <a:lnTo>
                    <a:pt x="210177" y="1177177"/>
                  </a:lnTo>
                  <a:lnTo>
                    <a:pt x="256068" y="1164820"/>
                  </a:lnTo>
                  <a:lnTo>
                    <a:pt x="303530" y="1154103"/>
                  </a:lnTo>
                  <a:lnTo>
                    <a:pt x="348874" y="1142697"/>
                  </a:lnTo>
                  <a:lnTo>
                    <a:pt x="393588" y="1127793"/>
                  </a:lnTo>
                  <a:lnTo>
                    <a:pt x="436236" y="1112559"/>
                  </a:lnTo>
                  <a:lnTo>
                    <a:pt x="477564" y="1092757"/>
                  </a:lnTo>
                  <a:lnTo>
                    <a:pt x="517327" y="1069017"/>
                  </a:lnTo>
                  <a:lnTo>
                    <a:pt x="553331" y="1045989"/>
                  </a:lnTo>
                  <a:lnTo>
                    <a:pt x="600053" y="1019246"/>
                  </a:lnTo>
                  <a:lnTo>
                    <a:pt x="643254" y="987805"/>
                  </a:lnTo>
                  <a:lnTo>
                    <a:pt x="683877" y="948355"/>
                  </a:lnTo>
                  <a:lnTo>
                    <a:pt x="715915" y="906591"/>
                  </a:lnTo>
                  <a:lnTo>
                    <a:pt x="742627" y="864371"/>
                  </a:lnTo>
                  <a:lnTo>
                    <a:pt x="770168" y="822060"/>
                  </a:lnTo>
                  <a:lnTo>
                    <a:pt x="795834" y="779731"/>
                  </a:lnTo>
                  <a:lnTo>
                    <a:pt x="819562" y="741762"/>
                  </a:lnTo>
                  <a:lnTo>
                    <a:pt x="847583" y="697312"/>
                  </a:lnTo>
                  <a:lnTo>
                    <a:pt x="879545" y="651695"/>
                  </a:lnTo>
                  <a:lnTo>
                    <a:pt x="909217" y="609239"/>
                  </a:lnTo>
                  <a:lnTo>
                    <a:pt x="937413" y="568335"/>
                  </a:lnTo>
                  <a:lnTo>
                    <a:pt x="960696" y="527562"/>
                  </a:lnTo>
                  <a:lnTo>
                    <a:pt x="972370" y="510553"/>
                  </a:lnTo>
                  <a:lnTo>
                    <a:pt x="990842" y="492777"/>
                  </a:lnTo>
                  <a:lnTo>
                    <a:pt x="1016047" y="448431"/>
                  </a:lnTo>
                  <a:lnTo>
                    <a:pt x="1044780" y="408653"/>
                  </a:lnTo>
                  <a:lnTo>
                    <a:pt x="1073975" y="367844"/>
                  </a:lnTo>
                  <a:lnTo>
                    <a:pt x="1112249" y="321631"/>
                  </a:lnTo>
                  <a:lnTo>
                    <a:pt x="1150409" y="278322"/>
                  </a:lnTo>
                  <a:lnTo>
                    <a:pt x="1185829" y="240160"/>
                  </a:lnTo>
                  <a:lnTo>
                    <a:pt x="1224184" y="199383"/>
                  </a:lnTo>
                  <a:lnTo>
                    <a:pt x="1262518" y="157356"/>
                  </a:lnTo>
                  <a:lnTo>
                    <a:pt x="1304061" y="120153"/>
                  </a:lnTo>
                  <a:lnTo>
                    <a:pt x="1346239" y="85627"/>
                  </a:lnTo>
                  <a:lnTo>
                    <a:pt x="1388541" y="55001"/>
                  </a:lnTo>
                  <a:lnTo>
                    <a:pt x="1427028" y="35046"/>
                  </a:lnTo>
                  <a:lnTo>
                    <a:pt x="1466339" y="19099"/>
                  </a:lnTo>
                  <a:lnTo>
                    <a:pt x="1508169" y="8807"/>
                  </a:lnTo>
                  <a:lnTo>
                    <a:pt x="1551843" y="4661"/>
                  </a:lnTo>
                  <a:lnTo>
                    <a:pt x="1596063" y="61"/>
                  </a:lnTo>
                  <a:lnTo>
                    <a:pt x="1627524" y="0"/>
                  </a:lnTo>
                  <a:lnTo>
                    <a:pt x="1675088" y="2052"/>
                  </a:lnTo>
                  <a:lnTo>
                    <a:pt x="1720461" y="6422"/>
                  </a:lnTo>
                  <a:lnTo>
                    <a:pt x="1765185" y="14773"/>
                  </a:lnTo>
                  <a:lnTo>
                    <a:pt x="1809716" y="23597"/>
                  </a:lnTo>
                  <a:lnTo>
                    <a:pt x="1852309" y="35148"/>
                  </a:lnTo>
                  <a:lnTo>
                    <a:pt x="1891739" y="47508"/>
                  </a:lnTo>
                  <a:lnTo>
                    <a:pt x="1928352" y="60107"/>
                  </a:lnTo>
                  <a:lnTo>
                    <a:pt x="1972328" y="80378"/>
                  </a:lnTo>
                  <a:lnTo>
                    <a:pt x="2018645" y="100400"/>
                  </a:lnTo>
                  <a:lnTo>
                    <a:pt x="2058316" y="124006"/>
                  </a:lnTo>
                  <a:lnTo>
                    <a:pt x="2096544" y="149052"/>
                  </a:lnTo>
                  <a:lnTo>
                    <a:pt x="2136342" y="178746"/>
                  </a:lnTo>
                  <a:lnTo>
                    <a:pt x="2176291" y="207607"/>
                  </a:lnTo>
                  <a:lnTo>
                    <a:pt x="2218311" y="243647"/>
                  </a:lnTo>
                  <a:lnTo>
                    <a:pt x="2262307" y="280374"/>
                  </a:lnTo>
                  <a:lnTo>
                    <a:pt x="2304969" y="320868"/>
                  </a:lnTo>
                  <a:lnTo>
                    <a:pt x="2347367" y="362838"/>
                  </a:lnTo>
                  <a:lnTo>
                    <a:pt x="2389008" y="405099"/>
                  </a:lnTo>
                  <a:lnTo>
                    <a:pt x="2427022" y="447418"/>
                  </a:lnTo>
                  <a:lnTo>
                    <a:pt x="2468294" y="489749"/>
                  </a:lnTo>
                  <a:lnTo>
                    <a:pt x="2506054" y="532082"/>
                  </a:lnTo>
                  <a:lnTo>
                    <a:pt x="2544870" y="574415"/>
                  </a:lnTo>
                  <a:lnTo>
                    <a:pt x="2579925" y="620119"/>
                  </a:lnTo>
                  <a:lnTo>
                    <a:pt x="2609662" y="664843"/>
                  </a:lnTo>
                  <a:lnTo>
                    <a:pt x="2641981" y="707649"/>
                  </a:lnTo>
                  <a:lnTo>
                    <a:pt x="2672170" y="750076"/>
                  </a:lnTo>
                  <a:lnTo>
                    <a:pt x="2702880" y="791722"/>
                  </a:lnTo>
                  <a:lnTo>
                    <a:pt x="2731943" y="829738"/>
                  </a:lnTo>
                  <a:lnTo>
                    <a:pt x="2761280" y="871009"/>
                  </a:lnTo>
                  <a:lnTo>
                    <a:pt x="2788165" y="913133"/>
                  </a:lnTo>
                  <a:lnTo>
                    <a:pt x="2819919" y="953543"/>
                  </a:lnTo>
                  <a:lnTo>
                    <a:pt x="2866872" y="997502"/>
                  </a:lnTo>
                  <a:lnTo>
                    <a:pt x="2908478" y="1029685"/>
                  </a:lnTo>
                  <a:lnTo>
                    <a:pt x="2954039" y="1060004"/>
                  </a:lnTo>
                  <a:lnTo>
                    <a:pt x="2999440" y="1083737"/>
                  </a:lnTo>
                  <a:lnTo>
                    <a:pt x="3036669" y="1100446"/>
                  </a:lnTo>
                  <a:lnTo>
                    <a:pt x="3078666" y="1111198"/>
                  </a:lnTo>
                  <a:lnTo>
                    <a:pt x="3123093" y="1122301"/>
                  </a:lnTo>
                  <a:lnTo>
                    <a:pt x="3155222" y="1127894"/>
                  </a:lnTo>
                  <a:lnTo>
                    <a:pt x="3188317" y="1132731"/>
                  </a:lnTo>
                  <a:lnTo>
                    <a:pt x="3221841" y="1137939"/>
                  </a:lnTo>
                  <a:lnTo>
                    <a:pt x="3255555" y="1144957"/>
                  </a:lnTo>
                  <a:lnTo>
                    <a:pt x="3293116" y="1150899"/>
                  </a:lnTo>
                  <a:lnTo>
                    <a:pt x="3331918" y="1156597"/>
                  </a:lnTo>
                  <a:lnTo>
                    <a:pt x="3367977" y="1163833"/>
                  </a:lnTo>
                  <a:lnTo>
                    <a:pt x="3413271" y="1175840"/>
                  </a:lnTo>
                  <a:lnTo>
                    <a:pt x="3460750" y="1203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04"/>
            <p:cNvSpPr/>
            <p:nvPr>
              <p:custDataLst>
                <p:tags r:id="rId170"/>
              </p:custDataLst>
            </p:nvPr>
          </p:nvSpPr>
          <p:spPr>
            <a:xfrm>
              <a:off x="11093452" y="3644900"/>
              <a:ext cx="31749" cy="647201"/>
            </a:xfrm>
            <a:custGeom>
              <a:avLst/>
              <a:gdLst/>
              <a:ahLst/>
              <a:cxnLst/>
              <a:rect l="0" t="0" r="0" b="0"/>
              <a:pathLst>
                <a:path w="31749" h="647201">
                  <a:moveTo>
                    <a:pt x="6348" y="0"/>
                  </a:moveTo>
                  <a:lnTo>
                    <a:pt x="6348" y="0"/>
                  </a:lnTo>
                  <a:lnTo>
                    <a:pt x="6348" y="39345"/>
                  </a:lnTo>
                  <a:lnTo>
                    <a:pt x="1985" y="85461"/>
                  </a:lnTo>
                  <a:lnTo>
                    <a:pt x="586" y="132645"/>
                  </a:lnTo>
                  <a:lnTo>
                    <a:pt x="259" y="170666"/>
                  </a:lnTo>
                  <a:lnTo>
                    <a:pt x="115" y="214846"/>
                  </a:lnTo>
                  <a:lnTo>
                    <a:pt x="50" y="261293"/>
                  </a:lnTo>
                  <a:lnTo>
                    <a:pt x="20" y="305454"/>
                  </a:lnTo>
                  <a:lnTo>
                    <a:pt x="7" y="350481"/>
                  </a:lnTo>
                  <a:lnTo>
                    <a:pt x="1" y="396364"/>
                  </a:lnTo>
                  <a:lnTo>
                    <a:pt x="0" y="442626"/>
                  </a:lnTo>
                  <a:lnTo>
                    <a:pt x="3761" y="485295"/>
                  </a:lnTo>
                  <a:lnTo>
                    <a:pt x="9431" y="524015"/>
                  </a:lnTo>
                  <a:lnTo>
                    <a:pt x="14303" y="557686"/>
                  </a:lnTo>
                  <a:lnTo>
                    <a:pt x="21012" y="597667"/>
                  </a:lnTo>
                  <a:lnTo>
                    <a:pt x="31185" y="645170"/>
                  </a:lnTo>
                  <a:lnTo>
                    <a:pt x="31637" y="647200"/>
                  </a:lnTo>
                  <a:lnTo>
                    <a:pt x="31748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005"/>
            <p:cNvSpPr/>
            <p:nvPr>
              <p:custDataLst>
                <p:tags r:id="rId171"/>
              </p:custDataLst>
            </p:nvPr>
          </p:nvSpPr>
          <p:spPr>
            <a:xfrm>
              <a:off x="9194799" y="3798183"/>
              <a:ext cx="11558" cy="557918"/>
            </a:xfrm>
            <a:custGeom>
              <a:avLst/>
              <a:gdLst/>
              <a:ahLst/>
              <a:cxnLst/>
              <a:rect l="0" t="0" r="0" b="0"/>
              <a:pathLst>
                <a:path w="11558" h="5579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6908" y="36270"/>
                  </a:lnTo>
                  <a:lnTo>
                    <a:pt x="10127" y="73485"/>
                  </a:lnTo>
                  <a:lnTo>
                    <a:pt x="10986" y="100201"/>
                  </a:lnTo>
                  <a:lnTo>
                    <a:pt x="11557" y="130006"/>
                  </a:lnTo>
                  <a:lnTo>
                    <a:pt x="11232" y="164693"/>
                  </a:lnTo>
                  <a:lnTo>
                    <a:pt x="10311" y="202634"/>
                  </a:lnTo>
                  <a:lnTo>
                    <a:pt x="8991" y="242745"/>
                  </a:lnTo>
                  <a:lnTo>
                    <a:pt x="8111" y="282891"/>
                  </a:lnTo>
                  <a:lnTo>
                    <a:pt x="7524" y="323061"/>
                  </a:lnTo>
                  <a:lnTo>
                    <a:pt x="7132" y="363246"/>
                  </a:lnTo>
                  <a:lnTo>
                    <a:pt x="6167" y="398503"/>
                  </a:lnTo>
                  <a:lnTo>
                    <a:pt x="4817" y="430474"/>
                  </a:lnTo>
                  <a:lnTo>
                    <a:pt x="3212" y="460255"/>
                  </a:lnTo>
                  <a:lnTo>
                    <a:pt x="3309" y="504634"/>
                  </a:lnTo>
                  <a:lnTo>
                    <a:pt x="6351" y="557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006"/>
            <p:cNvSpPr/>
            <p:nvPr>
              <p:custDataLst>
                <p:tags r:id="rId172"/>
              </p:custDataLst>
            </p:nvPr>
          </p:nvSpPr>
          <p:spPr>
            <a:xfrm>
              <a:off x="9347200" y="2971800"/>
              <a:ext cx="786518" cy="800101"/>
            </a:xfrm>
            <a:custGeom>
              <a:avLst/>
              <a:gdLst/>
              <a:ahLst/>
              <a:cxnLst/>
              <a:rect l="0" t="0" r="0" b="0"/>
              <a:pathLst>
                <a:path w="786518" h="800101">
                  <a:moveTo>
                    <a:pt x="781050" y="0"/>
                  </a:moveTo>
                  <a:lnTo>
                    <a:pt x="781050" y="0"/>
                  </a:lnTo>
                  <a:lnTo>
                    <a:pt x="786517" y="0"/>
                  </a:lnTo>
                  <a:lnTo>
                    <a:pt x="750694" y="39999"/>
                  </a:lnTo>
                  <a:lnTo>
                    <a:pt x="720521" y="73751"/>
                  </a:lnTo>
                  <a:lnTo>
                    <a:pt x="680065" y="118151"/>
                  </a:lnTo>
                  <a:lnTo>
                    <a:pt x="654460" y="145795"/>
                  </a:lnTo>
                  <a:lnTo>
                    <a:pt x="626806" y="175513"/>
                  </a:lnTo>
                  <a:lnTo>
                    <a:pt x="594965" y="209437"/>
                  </a:lnTo>
                  <a:lnTo>
                    <a:pt x="560332" y="246163"/>
                  </a:lnTo>
                  <a:lnTo>
                    <a:pt x="523838" y="284759"/>
                  </a:lnTo>
                  <a:lnTo>
                    <a:pt x="484693" y="324600"/>
                  </a:lnTo>
                  <a:lnTo>
                    <a:pt x="443779" y="365272"/>
                  </a:lnTo>
                  <a:lnTo>
                    <a:pt x="401686" y="406498"/>
                  </a:lnTo>
                  <a:lnTo>
                    <a:pt x="359512" y="446682"/>
                  </a:lnTo>
                  <a:lnTo>
                    <a:pt x="317286" y="486171"/>
                  </a:lnTo>
                  <a:lnTo>
                    <a:pt x="275024" y="525198"/>
                  </a:lnTo>
                  <a:lnTo>
                    <a:pt x="236265" y="561093"/>
                  </a:lnTo>
                  <a:lnTo>
                    <a:pt x="199844" y="594901"/>
                  </a:lnTo>
                  <a:lnTo>
                    <a:pt x="164979" y="627318"/>
                  </a:lnTo>
                  <a:lnTo>
                    <a:pt x="134680" y="655984"/>
                  </a:lnTo>
                  <a:lnTo>
                    <a:pt x="107425" y="682150"/>
                  </a:lnTo>
                  <a:lnTo>
                    <a:pt x="61855" y="727922"/>
                  </a:lnTo>
                  <a:lnTo>
                    <a:pt x="29843" y="764729"/>
                  </a:lnTo>
                  <a:lnTo>
                    <a:pt x="0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07"/>
            <p:cNvSpPr/>
            <p:nvPr>
              <p:custDataLst>
                <p:tags r:id="rId173"/>
              </p:custDataLst>
            </p:nvPr>
          </p:nvSpPr>
          <p:spPr>
            <a:xfrm>
              <a:off x="9594850" y="3124200"/>
              <a:ext cx="889001" cy="850901"/>
            </a:xfrm>
            <a:custGeom>
              <a:avLst/>
              <a:gdLst/>
              <a:ahLst/>
              <a:cxnLst/>
              <a:rect l="0" t="0" r="0" b="0"/>
              <a:pathLst>
                <a:path w="889001" h="850901">
                  <a:moveTo>
                    <a:pt x="889000" y="0"/>
                  </a:moveTo>
                  <a:lnTo>
                    <a:pt x="889000" y="0"/>
                  </a:lnTo>
                  <a:lnTo>
                    <a:pt x="882258" y="10113"/>
                  </a:lnTo>
                  <a:lnTo>
                    <a:pt x="844355" y="39999"/>
                  </a:lnTo>
                  <a:lnTo>
                    <a:pt x="800484" y="75633"/>
                  </a:lnTo>
                  <a:lnTo>
                    <a:pt x="774957" y="96988"/>
                  </a:lnTo>
                  <a:lnTo>
                    <a:pt x="745237" y="122514"/>
                  </a:lnTo>
                  <a:lnTo>
                    <a:pt x="712725" y="150821"/>
                  </a:lnTo>
                  <a:lnTo>
                    <a:pt x="678351" y="180980"/>
                  </a:lnTo>
                  <a:lnTo>
                    <a:pt x="639205" y="215903"/>
                  </a:lnTo>
                  <a:lnTo>
                    <a:pt x="596881" y="254002"/>
                  </a:lnTo>
                  <a:lnTo>
                    <a:pt x="552438" y="294218"/>
                  </a:lnTo>
                  <a:lnTo>
                    <a:pt x="506581" y="335845"/>
                  </a:lnTo>
                  <a:lnTo>
                    <a:pt x="459781" y="378413"/>
                  </a:lnTo>
                  <a:lnTo>
                    <a:pt x="412354" y="421609"/>
                  </a:lnTo>
                  <a:lnTo>
                    <a:pt x="365920" y="465223"/>
                  </a:lnTo>
                  <a:lnTo>
                    <a:pt x="320147" y="509115"/>
                  </a:lnTo>
                  <a:lnTo>
                    <a:pt x="274815" y="553193"/>
                  </a:lnTo>
                  <a:lnTo>
                    <a:pt x="232597" y="593868"/>
                  </a:lnTo>
                  <a:lnTo>
                    <a:pt x="192460" y="632273"/>
                  </a:lnTo>
                  <a:lnTo>
                    <a:pt x="153706" y="669165"/>
                  </a:lnTo>
                  <a:lnTo>
                    <a:pt x="121520" y="701521"/>
                  </a:lnTo>
                  <a:lnTo>
                    <a:pt x="93714" y="730853"/>
                  </a:lnTo>
                  <a:lnTo>
                    <a:pt x="68825" y="758169"/>
                  </a:lnTo>
                  <a:lnTo>
                    <a:pt x="35528" y="799808"/>
                  </a:lnTo>
                  <a:lnTo>
                    <a:pt x="0" y="850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08"/>
            <p:cNvSpPr/>
            <p:nvPr>
              <p:custDataLst>
                <p:tags r:id="rId174"/>
              </p:custDataLst>
            </p:nvPr>
          </p:nvSpPr>
          <p:spPr>
            <a:xfrm>
              <a:off x="9963150" y="3365500"/>
              <a:ext cx="784421" cy="749301"/>
            </a:xfrm>
            <a:custGeom>
              <a:avLst/>
              <a:gdLst/>
              <a:ahLst/>
              <a:cxnLst/>
              <a:rect l="0" t="0" r="0" b="0"/>
              <a:pathLst>
                <a:path w="784421" h="749301">
                  <a:moveTo>
                    <a:pt x="781050" y="0"/>
                  </a:moveTo>
                  <a:lnTo>
                    <a:pt x="781050" y="0"/>
                  </a:lnTo>
                  <a:lnTo>
                    <a:pt x="784420" y="0"/>
                  </a:lnTo>
                  <a:lnTo>
                    <a:pt x="784002" y="2117"/>
                  </a:lnTo>
                  <a:lnTo>
                    <a:pt x="779776" y="10113"/>
                  </a:lnTo>
                  <a:lnTo>
                    <a:pt x="742494" y="50111"/>
                  </a:lnTo>
                  <a:lnTo>
                    <a:pt x="695005" y="96355"/>
                  </a:lnTo>
                  <a:lnTo>
                    <a:pt x="666537" y="123503"/>
                  </a:lnTo>
                  <a:lnTo>
                    <a:pt x="634153" y="155008"/>
                  </a:lnTo>
                  <a:lnTo>
                    <a:pt x="599157" y="189416"/>
                  </a:lnTo>
                  <a:lnTo>
                    <a:pt x="562421" y="225761"/>
                  </a:lnTo>
                  <a:lnTo>
                    <a:pt x="522408" y="265513"/>
                  </a:lnTo>
                  <a:lnTo>
                    <a:pt x="480211" y="307536"/>
                  </a:lnTo>
                  <a:lnTo>
                    <a:pt x="436558" y="351074"/>
                  </a:lnTo>
                  <a:lnTo>
                    <a:pt x="391932" y="393505"/>
                  </a:lnTo>
                  <a:lnTo>
                    <a:pt x="346661" y="435198"/>
                  </a:lnTo>
                  <a:lnTo>
                    <a:pt x="300957" y="476399"/>
                  </a:lnTo>
                  <a:lnTo>
                    <a:pt x="257083" y="515155"/>
                  </a:lnTo>
                  <a:lnTo>
                    <a:pt x="214427" y="552281"/>
                  </a:lnTo>
                  <a:lnTo>
                    <a:pt x="172585" y="588320"/>
                  </a:lnTo>
                  <a:lnTo>
                    <a:pt x="136929" y="619402"/>
                  </a:lnTo>
                  <a:lnTo>
                    <a:pt x="105397" y="647179"/>
                  </a:lnTo>
                  <a:lnTo>
                    <a:pt x="76615" y="672752"/>
                  </a:lnTo>
                  <a:lnTo>
                    <a:pt x="35227" y="710575"/>
                  </a:lnTo>
                  <a:lnTo>
                    <a:pt x="5263" y="740413"/>
                  </a:lnTo>
                  <a:lnTo>
                    <a:pt x="0" y="749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09"/>
            <p:cNvSpPr/>
            <p:nvPr>
              <p:custDataLst>
                <p:tags r:id="rId175"/>
              </p:custDataLst>
            </p:nvPr>
          </p:nvSpPr>
          <p:spPr>
            <a:xfrm>
              <a:off x="10140950" y="3530600"/>
              <a:ext cx="749301" cy="647701"/>
            </a:xfrm>
            <a:custGeom>
              <a:avLst/>
              <a:gdLst/>
              <a:ahLst/>
              <a:cxnLst/>
              <a:rect l="0" t="0" r="0" b="0"/>
              <a:pathLst>
                <a:path w="749301" h="647701">
                  <a:moveTo>
                    <a:pt x="749300" y="0"/>
                  </a:moveTo>
                  <a:lnTo>
                    <a:pt x="749300" y="0"/>
                  </a:lnTo>
                  <a:lnTo>
                    <a:pt x="726077" y="37037"/>
                  </a:lnTo>
                  <a:lnTo>
                    <a:pt x="698763" y="71494"/>
                  </a:lnTo>
                  <a:lnTo>
                    <a:pt x="658400" y="117382"/>
                  </a:lnTo>
                  <a:lnTo>
                    <a:pt x="631549" y="144577"/>
                  </a:lnTo>
                  <a:lnTo>
                    <a:pt x="600949" y="173996"/>
                  </a:lnTo>
                  <a:lnTo>
                    <a:pt x="567850" y="204897"/>
                  </a:lnTo>
                  <a:lnTo>
                    <a:pt x="532378" y="236787"/>
                  </a:lnTo>
                  <a:lnTo>
                    <a:pt x="495325" y="269336"/>
                  </a:lnTo>
                  <a:lnTo>
                    <a:pt x="457217" y="302324"/>
                  </a:lnTo>
                  <a:lnTo>
                    <a:pt x="419111" y="335605"/>
                  </a:lnTo>
                  <a:lnTo>
                    <a:pt x="381008" y="369081"/>
                  </a:lnTo>
                  <a:lnTo>
                    <a:pt x="342904" y="402687"/>
                  </a:lnTo>
                  <a:lnTo>
                    <a:pt x="304098" y="434264"/>
                  </a:lnTo>
                  <a:lnTo>
                    <a:pt x="264820" y="464487"/>
                  </a:lnTo>
                  <a:lnTo>
                    <a:pt x="225231" y="493808"/>
                  </a:lnTo>
                  <a:lnTo>
                    <a:pt x="188253" y="519705"/>
                  </a:lnTo>
                  <a:lnTo>
                    <a:pt x="153020" y="543320"/>
                  </a:lnTo>
                  <a:lnTo>
                    <a:pt x="118947" y="565414"/>
                  </a:lnTo>
                  <a:lnTo>
                    <a:pt x="90587" y="584376"/>
                  </a:lnTo>
                  <a:lnTo>
                    <a:pt x="44024" y="616733"/>
                  </a:lnTo>
                  <a:lnTo>
                    <a:pt x="0" y="64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10"/>
            <p:cNvSpPr/>
            <p:nvPr>
              <p:custDataLst>
                <p:tags r:id="rId176"/>
              </p:custDataLst>
            </p:nvPr>
          </p:nvSpPr>
          <p:spPr>
            <a:xfrm>
              <a:off x="10534650" y="3860800"/>
              <a:ext cx="254001" cy="304801"/>
            </a:xfrm>
            <a:custGeom>
              <a:avLst/>
              <a:gdLst/>
              <a:ahLst/>
              <a:cxnLst/>
              <a:rect l="0" t="0" r="0" b="0"/>
              <a:pathLst>
                <a:path w="254001" h="304801">
                  <a:moveTo>
                    <a:pt x="254000" y="0"/>
                  </a:moveTo>
                  <a:lnTo>
                    <a:pt x="254000" y="0"/>
                  </a:lnTo>
                  <a:lnTo>
                    <a:pt x="253999" y="13484"/>
                  </a:lnTo>
                  <a:lnTo>
                    <a:pt x="230403" y="52208"/>
                  </a:lnTo>
                  <a:lnTo>
                    <a:pt x="196240" y="91642"/>
                  </a:lnTo>
                  <a:lnTo>
                    <a:pt x="154245" y="137391"/>
                  </a:lnTo>
                  <a:lnTo>
                    <a:pt x="133169" y="161444"/>
                  </a:lnTo>
                  <a:lnTo>
                    <a:pt x="112063" y="185946"/>
                  </a:lnTo>
                  <a:lnTo>
                    <a:pt x="90230" y="210042"/>
                  </a:lnTo>
                  <a:lnTo>
                    <a:pt x="45276" y="25751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011"/>
            <p:cNvSpPr/>
            <p:nvPr>
              <p:custDataLst>
                <p:tags r:id="rId177"/>
              </p:custDataLst>
            </p:nvPr>
          </p:nvSpPr>
          <p:spPr>
            <a:xfrm>
              <a:off x="10725150" y="3949700"/>
              <a:ext cx="311543" cy="279401"/>
            </a:xfrm>
            <a:custGeom>
              <a:avLst/>
              <a:gdLst/>
              <a:ahLst/>
              <a:cxnLst/>
              <a:rect l="0" t="0" r="0" b="0"/>
              <a:pathLst>
                <a:path w="311543" h="279401">
                  <a:moveTo>
                    <a:pt x="304800" y="0"/>
                  </a:moveTo>
                  <a:lnTo>
                    <a:pt x="304800" y="0"/>
                  </a:lnTo>
                  <a:lnTo>
                    <a:pt x="311542" y="6742"/>
                  </a:lnTo>
                  <a:lnTo>
                    <a:pt x="305444" y="25104"/>
                  </a:lnTo>
                  <a:lnTo>
                    <a:pt x="286741" y="54902"/>
                  </a:lnTo>
                  <a:lnTo>
                    <a:pt x="252559" y="96367"/>
                  </a:lnTo>
                  <a:lnTo>
                    <a:pt x="229050" y="119278"/>
                  </a:lnTo>
                  <a:lnTo>
                    <a:pt x="202088" y="143019"/>
                  </a:lnTo>
                  <a:lnTo>
                    <a:pt x="172825" y="167312"/>
                  </a:lnTo>
                  <a:lnTo>
                    <a:pt x="140617" y="190564"/>
                  </a:lnTo>
                  <a:lnTo>
                    <a:pt x="106445" y="213120"/>
                  </a:lnTo>
                  <a:lnTo>
                    <a:pt x="70963" y="23521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4012"/>
          <p:cNvSpPr/>
          <p:nvPr>
            <p:custDataLst>
              <p:tags r:id="rId2"/>
            </p:custDataLst>
          </p:nvPr>
        </p:nvSpPr>
        <p:spPr>
          <a:xfrm>
            <a:off x="11341100" y="4160371"/>
            <a:ext cx="488951" cy="10697"/>
          </a:xfrm>
          <a:custGeom>
            <a:avLst/>
            <a:gdLst/>
            <a:ahLst/>
            <a:cxnLst/>
            <a:rect l="0" t="0" r="0" b="0"/>
            <a:pathLst>
              <a:path w="488951" h="10697">
                <a:moveTo>
                  <a:pt x="0" y="5229"/>
                </a:moveTo>
                <a:lnTo>
                  <a:pt x="0" y="5229"/>
                </a:lnTo>
                <a:lnTo>
                  <a:pt x="12243" y="5934"/>
                </a:lnTo>
                <a:lnTo>
                  <a:pt x="45617" y="10696"/>
                </a:lnTo>
                <a:lnTo>
                  <a:pt x="81799" y="7946"/>
                </a:lnTo>
                <a:lnTo>
                  <a:pt x="117024" y="4555"/>
                </a:lnTo>
                <a:lnTo>
                  <a:pt x="157845" y="1402"/>
                </a:lnTo>
                <a:lnTo>
                  <a:pt x="199505" y="0"/>
                </a:lnTo>
                <a:lnTo>
                  <a:pt x="222608" y="332"/>
                </a:lnTo>
                <a:lnTo>
                  <a:pt x="247183" y="1259"/>
                </a:lnTo>
                <a:lnTo>
                  <a:pt x="272738" y="2582"/>
                </a:lnTo>
                <a:lnTo>
                  <a:pt x="299653" y="3464"/>
                </a:lnTo>
                <a:lnTo>
                  <a:pt x="327475" y="4053"/>
                </a:lnTo>
                <a:lnTo>
                  <a:pt x="355901" y="4445"/>
                </a:lnTo>
                <a:lnTo>
                  <a:pt x="383316" y="4706"/>
                </a:lnTo>
                <a:lnTo>
                  <a:pt x="410062" y="4881"/>
                </a:lnTo>
                <a:lnTo>
                  <a:pt x="453890" y="5074"/>
                </a:lnTo>
                <a:lnTo>
                  <a:pt x="488950" y="52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693"/>
          <p:cNvGrpSpPr/>
          <p:nvPr/>
        </p:nvGrpSpPr>
        <p:grpSpPr>
          <a:xfrm>
            <a:off x="11436350" y="3536991"/>
            <a:ext cx="385427" cy="676656"/>
            <a:chOff x="11436350" y="3536991"/>
            <a:chExt cx="385427" cy="676656"/>
          </a:xfrm>
        </p:grpSpPr>
        <p:sp>
          <p:nvSpPr>
            <p:cNvPr id="38" name="SMARTInkShape-4013"/>
            <p:cNvSpPr/>
            <p:nvPr>
              <p:custDataLst>
                <p:tags r:id="rId163"/>
              </p:custDataLst>
            </p:nvPr>
          </p:nvSpPr>
          <p:spPr>
            <a:xfrm>
              <a:off x="11520383" y="4135586"/>
              <a:ext cx="87844" cy="78061"/>
            </a:xfrm>
            <a:custGeom>
              <a:avLst/>
              <a:gdLst/>
              <a:ahLst/>
              <a:cxnLst/>
              <a:rect l="0" t="0" r="0" b="0"/>
              <a:pathLst>
                <a:path w="87844" h="78061">
                  <a:moveTo>
                    <a:pt x="23917" y="10964"/>
                  </a:moveTo>
                  <a:lnTo>
                    <a:pt x="23917" y="10964"/>
                  </a:lnTo>
                  <a:lnTo>
                    <a:pt x="23917" y="1504"/>
                  </a:lnTo>
                  <a:lnTo>
                    <a:pt x="23211" y="1130"/>
                  </a:lnTo>
                  <a:lnTo>
                    <a:pt x="22036" y="1586"/>
                  </a:lnTo>
                  <a:lnTo>
                    <a:pt x="11707" y="7387"/>
                  </a:lnTo>
                  <a:lnTo>
                    <a:pt x="6025" y="16900"/>
                  </a:lnTo>
                  <a:lnTo>
                    <a:pt x="0" y="39261"/>
                  </a:lnTo>
                  <a:lnTo>
                    <a:pt x="4820" y="52233"/>
                  </a:lnTo>
                  <a:lnTo>
                    <a:pt x="9069" y="59643"/>
                  </a:lnTo>
                  <a:lnTo>
                    <a:pt x="14725" y="63878"/>
                  </a:lnTo>
                  <a:lnTo>
                    <a:pt x="28533" y="66701"/>
                  </a:lnTo>
                  <a:lnTo>
                    <a:pt x="48805" y="64324"/>
                  </a:lnTo>
                  <a:lnTo>
                    <a:pt x="59907" y="55376"/>
                  </a:lnTo>
                  <a:lnTo>
                    <a:pt x="68135" y="42697"/>
                  </a:lnTo>
                  <a:lnTo>
                    <a:pt x="71793" y="30006"/>
                  </a:lnTo>
                  <a:lnTo>
                    <a:pt x="71537" y="19192"/>
                  </a:lnTo>
                  <a:lnTo>
                    <a:pt x="69070" y="10387"/>
                  </a:lnTo>
                  <a:lnTo>
                    <a:pt x="65622" y="4123"/>
                  </a:lnTo>
                  <a:lnTo>
                    <a:pt x="63008" y="2170"/>
                  </a:lnTo>
                  <a:lnTo>
                    <a:pt x="56341" y="0"/>
                  </a:lnTo>
                  <a:lnTo>
                    <a:pt x="37915" y="5521"/>
                  </a:lnTo>
                  <a:lnTo>
                    <a:pt x="26376" y="14189"/>
                  </a:lnTo>
                  <a:lnTo>
                    <a:pt x="17955" y="24391"/>
                  </a:lnTo>
                  <a:lnTo>
                    <a:pt x="14211" y="33630"/>
                  </a:lnTo>
                  <a:lnTo>
                    <a:pt x="14625" y="38069"/>
                  </a:lnTo>
                  <a:lnTo>
                    <a:pt x="18846" y="46765"/>
                  </a:lnTo>
                  <a:lnTo>
                    <a:pt x="29156" y="56222"/>
                  </a:lnTo>
                  <a:lnTo>
                    <a:pt x="38945" y="59301"/>
                  </a:lnTo>
                  <a:lnTo>
                    <a:pt x="49645" y="59964"/>
                  </a:lnTo>
                  <a:lnTo>
                    <a:pt x="59106" y="57906"/>
                  </a:lnTo>
                  <a:lnTo>
                    <a:pt x="66133" y="52759"/>
                  </a:lnTo>
                  <a:lnTo>
                    <a:pt x="68994" y="49410"/>
                  </a:lnTo>
                  <a:lnTo>
                    <a:pt x="70196" y="45767"/>
                  </a:lnTo>
                  <a:lnTo>
                    <a:pt x="69651" y="37956"/>
                  </a:lnTo>
                  <a:lnTo>
                    <a:pt x="67812" y="34603"/>
                  </a:lnTo>
                  <a:lnTo>
                    <a:pt x="62006" y="28996"/>
                  </a:lnTo>
                  <a:lnTo>
                    <a:pt x="54721" y="26034"/>
                  </a:lnTo>
                  <a:lnTo>
                    <a:pt x="50802" y="25244"/>
                  </a:lnTo>
                  <a:lnTo>
                    <a:pt x="35175" y="27503"/>
                  </a:lnTo>
                  <a:lnTo>
                    <a:pt x="20511" y="36012"/>
                  </a:lnTo>
                  <a:lnTo>
                    <a:pt x="15346" y="41616"/>
                  </a:lnTo>
                  <a:lnTo>
                    <a:pt x="13970" y="44099"/>
                  </a:lnTo>
                  <a:lnTo>
                    <a:pt x="14464" y="47165"/>
                  </a:lnTo>
                  <a:lnTo>
                    <a:pt x="18774" y="54335"/>
                  </a:lnTo>
                  <a:lnTo>
                    <a:pt x="22605" y="56811"/>
                  </a:lnTo>
                  <a:lnTo>
                    <a:pt x="38110" y="60296"/>
                  </a:lnTo>
                  <a:lnTo>
                    <a:pt x="49978" y="61111"/>
                  </a:lnTo>
                  <a:lnTo>
                    <a:pt x="62311" y="57711"/>
                  </a:lnTo>
                  <a:lnTo>
                    <a:pt x="68562" y="54828"/>
                  </a:lnTo>
                  <a:lnTo>
                    <a:pt x="72730" y="51496"/>
                  </a:lnTo>
                  <a:lnTo>
                    <a:pt x="77363" y="44030"/>
                  </a:lnTo>
                  <a:lnTo>
                    <a:pt x="77539" y="36008"/>
                  </a:lnTo>
                  <a:lnTo>
                    <a:pt x="76599" y="31893"/>
                  </a:lnTo>
                  <a:lnTo>
                    <a:pt x="73856" y="28445"/>
                  </a:lnTo>
                  <a:lnTo>
                    <a:pt x="65162" y="22731"/>
                  </a:lnTo>
                  <a:lnTo>
                    <a:pt x="54244" y="21603"/>
                  </a:lnTo>
                  <a:lnTo>
                    <a:pt x="41629" y="24159"/>
                  </a:lnTo>
                  <a:lnTo>
                    <a:pt x="20776" y="33532"/>
                  </a:lnTo>
                  <a:lnTo>
                    <a:pt x="12408" y="41220"/>
                  </a:lnTo>
                  <a:lnTo>
                    <a:pt x="10599" y="45951"/>
                  </a:lnTo>
                  <a:lnTo>
                    <a:pt x="10472" y="56852"/>
                  </a:lnTo>
                  <a:lnTo>
                    <a:pt x="14649" y="66872"/>
                  </a:lnTo>
                  <a:lnTo>
                    <a:pt x="17738" y="71519"/>
                  </a:lnTo>
                  <a:lnTo>
                    <a:pt x="22619" y="74617"/>
                  </a:lnTo>
                  <a:lnTo>
                    <a:pt x="35571" y="78060"/>
                  </a:lnTo>
                  <a:lnTo>
                    <a:pt x="55357" y="76627"/>
                  </a:lnTo>
                  <a:lnTo>
                    <a:pt x="74626" y="68362"/>
                  </a:lnTo>
                  <a:lnTo>
                    <a:pt x="83613" y="59052"/>
                  </a:lnTo>
                  <a:lnTo>
                    <a:pt x="86998" y="53606"/>
                  </a:lnTo>
                  <a:lnTo>
                    <a:pt x="87843" y="48564"/>
                  </a:lnTo>
                  <a:lnTo>
                    <a:pt x="86995" y="43792"/>
                  </a:lnTo>
                  <a:lnTo>
                    <a:pt x="85019" y="39199"/>
                  </a:lnTo>
                  <a:lnTo>
                    <a:pt x="77178" y="32215"/>
                  </a:lnTo>
                  <a:lnTo>
                    <a:pt x="66639" y="27465"/>
                  </a:lnTo>
                  <a:lnTo>
                    <a:pt x="54900" y="25353"/>
                  </a:lnTo>
                  <a:lnTo>
                    <a:pt x="44508" y="26296"/>
                  </a:lnTo>
                  <a:lnTo>
                    <a:pt x="35891" y="29067"/>
                  </a:lnTo>
                  <a:lnTo>
                    <a:pt x="29710" y="32651"/>
                  </a:lnTo>
                  <a:lnTo>
                    <a:pt x="29190" y="35300"/>
                  </a:lnTo>
                  <a:lnTo>
                    <a:pt x="36617" y="490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14"/>
            <p:cNvSpPr/>
            <p:nvPr>
              <p:custDataLst>
                <p:tags r:id="rId164"/>
              </p:custDataLst>
            </p:nvPr>
          </p:nvSpPr>
          <p:spPr>
            <a:xfrm>
              <a:off x="11539178" y="4020694"/>
              <a:ext cx="49573" cy="81407"/>
            </a:xfrm>
            <a:custGeom>
              <a:avLst/>
              <a:gdLst/>
              <a:ahLst/>
              <a:cxnLst/>
              <a:rect l="0" t="0" r="0" b="0"/>
              <a:pathLst>
                <a:path w="49573" h="81407">
                  <a:moveTo>
                    <a:pt x="24172" y="11556"/>
                  </a:moveTo>
                  <a:lnTo>
                    <a:pt x="24172" y="11556"/>
                  </a:lnTo>
                  <a:lnTo>
                    <a:pt x="24172" y="8185"/>
                  </a:lnTo>
                  <a:lnTo>
                    <a:pt x="22291" y="4649"/>
                  </a:lnTo>
                  <a:lnTo>
                    <a:pt x="18705" y="0"/>
                  </a:lnTo>
                  <a:lnTo>
                    <a:pt x="17705" y="325"/>
                  </a:lnTo>
                  <a:lnTo>
                    <a:pt x="14712" y="2566"/>
                  </a:lnTo>
                  <a:lnTo>
                    <a:pt x="1535" y="38942"/>
                  </a:lnTo>
                  <a:lnTo>
                    <a:pt x="0" y="50539"/>
                  </a:lnTo>
                  <a:lnTo>
                    <a:pt x="1002" y="54478"/>
                  </a:lnTo>
                  <a:lnTo>
                    <a:pt x="3080" y="57104"/>
                  </a:lnTo>
                  <a:lnTo>
                    <a:pt x="5878" y="58854"/>
                  </a:lnTo>
                  <a:lnTo>
                    <a:pt x="9859" y="58610"/>
                  </a:lnTo>
                  <a:lnTo>
                    <a:pt x="19927" y="54576"/>
                  </a:lnTo>
                  <a:lnTo>
                    <a:pt x="27696" y="46198"/>
                  </a:lnTo>
                  <a:lnTo>
                    <a:pt x="40026" y="18861"/>
                  </a:lnTo>
                  <a:lnTo>
                    <a:pt x="41803" y="11746"/>
                  </a:lnTo>
                  <a:lnTo>
                    <a:pt x="40864" y="9565"/>
                  </a:lnTo>
                  <a:lnTo>
                    <a:pt x="38828" y="8112"/>
                  </a:lnTo>
                  <a:lnTo>
                    <a:pt x="36057" y="7143"/>
                  </a:lnTo>
                  <a:lnTo>
                    <a:pt x="33507" y="7909"/>
                  </a:lnTo>
                  <a:lnTo>
                    <a:pt x="15650" y="26982"/>
                  </a:lnTo>
                  <a:lnTo>
                    <a:pt x="10271" y="35110"/>
                  </a:lnTo>
                  <a:lnTo>
                    <a:pt x="9261" y="39253"/>
                  </a:lnTo>
                  <a:lnTo>
                    <a:pt x="10018" y="47619"/>
                  </a:lnTo>
                  <a:lnTo>
                    <a:pt x="14587" y="56041"/>
                  </a:lnTo>
                  <a:lnTo>
                    <a:pt x="21323" y="63783"/>
                  </a:lnTo>
                  <a:lnTo>
                    <a:pt x="49572" y="81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15"/>
            <p:cNvSpPr/>
            <p:nvPr>
              <p:custDataLst>
                <p:tags r:id="rId165"/>
              </p:custDataLst>
            </p:nvPr>
          </p:nvSpPr>
          <p:spPr>
            <a:xfrm>
              <a:off x="11436350" y="3555018"/>
              <a:ext cx="158751" cy="176999"/>
            </a:xfrm>
            <a:custGeom>
              <a:avLst/>
              <a:gdLst/>
              <a:ahLst/>
              <a:cxnLst/>
              <a:rect l="0" t="0" r="0" b="0"/>
              <a:pathLst>
                <a:path w="158751" h="176999">
                  <a:moveTo>
                    <a:pt x="0" y="39082"/>
                  </a:moveTo>
                  <a:lnTo>
                    <a:pt x="0" y="39082"/>
                  </a:lnTo>
                  <a:lnTo>
                    <a:pt x="21669" y="20784"/>
                  </a:lnTo>
                  <a:lnTo>
                    <a:pt x="50742" y="5651"/>
                  </a:lnTo>
                  <a:lnTo>
                    <a:pt x="69588" y="0"/>
                  </a:lnTo>
                  <a:lnTo>
                    <a:pt x="85961" y="780"/>
                  </a:lnTo>
                  <a:lnTo>
                    <a:pt x="93291" y="2964"/>
                  </a:lnTo>
                  <a:lnTo>
                    <a:pt x="98882" y="7242"/>
                  </a:lnTo>
                  <a:lnTo>
                    <a:pt x="106976" y="19522"/>
                  </a:lnTo>
                  <a:lnTo>
                    <a:pt x="107283" y="36269"/>
                  </a:lnTo>
                  <a:lnTo>
                    <a:pt x="92609" y="79135"/>
                  </a:lnTo>
                  <a:lnTo>
                    <a:pt x="60600" y="122592"/>
                  </a:lnTo>
                  <a:lnTo>
                    <a:pt x="26539" y="165534"/>
                  </a:lnTo>
                  <a:lnTo>
                    <a:pt x="25453" y="169244"/>
                  </a:lnTo>
                  <a:lnTo>
                    <a:pt x="25435" y="172423"/>
                  </a:lnTo>
                  <a:lnTo>
                    <a:pt x="27541" y="174543"/>
                  </a:lnTo>
                  <a:lnTo>
                    <a:pt x="35524" y="176898"/>
                  </a:lnTo>
                  <a:lnTo>
                    <a:pt x="73809" y="176998"/>
                  </a:lnTo>
                  <a:lnTo>
                    <a:pt x="112573" y="169943"/>
                  </a:lnTo>
                  <a:lnTo>
                    <a:pt x="158750" y="166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16"/>
            <p:cNvSpPr/>
            <p:nvPr>
              <p:custDataLst>
                <p:tags r:id="rId166"/>
              </p:custDataLst>
            </p:nvPr>
          </p:nvSpPr>
          <p:spPr>
            <a:xfrm>
              <a:off x="11648131" y="3689350"/>
              <a:ext cx="23170" cy="6351"/>
            </a:xfrm>
            <a:custGeom>
              <a:avLst/>
              <a:gdLst/>
              <a:ahLst/>
              <a:cxnLst/>
              <a:rect l="0" t="0" r="0" b="0"/>
              <a:pathLst>
                <a:path w="23170" h="6351">
                  <a:moveTo>
                    <a:pt x="23169" y="0"/>
                  </a:moveTo>
                  <a:lnTo>
                    <a:pt x="23169" y="0"/>
                  </a:lnTo>
                  <a:lnTo>
                    <a:pt x="13029" y="705"/>
                  </a:lnTo>
                  <a:lnTo>
                    <a:pt x="56" y="5467"/>
                  </a:lnTo>
                  <a:lnTo>
                    <a:pt x="0" y="5762"/>
                  </a:lnTo>
                  <a:lnTo>
                    <a:pt x="411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17"/>
            <p:cNvSpPr/>
            <p:nvPr>
              <p:custDataLst>
                <p:tags r:id="rId167"/>
              </p:custDataLst>
            </p:nvPr>
          </p:nvSpPr>
          <p:spPr>
            <a:xfrm>
              <a:off x="11726962" y="3536991"/>
              <a:ext cx="94815" cy="253960"/>
            </a:xfrm>
            <a:custGeom>
              <a:avLst/>
              <a:gdLst/>
              <a:ahLst/>
              <a:cxnLst/>
              <a:rect l="0" t="0" r="0" b="0"/>
              <a:pathLst>
                <a:path w="94815" h="253960">
                  <a:moveTo>
                    <a:pt x="84038" y="38059"/>
                  </a:moveTo>
                  <a:lnTo>
                    <a:pt x="84038" y="38059"/>
                  </a:lnTo>
                  <a:lnTo>
                    <a:pt x="71829" y="11544"/>
                  </a:lnTo>
                  <a:lnTo>
                    <a:pt x="62384" y="3227"/>
                  </a:lnTo>
                  <a:lnTo>
                    <a:pt x="56900" y="21"/>
                  </a:lnTo>
                  <a:lnTo>
                    <a:pt x="50425" y="0"/>
                  </a:lnTo>
                  <a:lnTo>
                    <a:pt x="35702" y="5622"/>
                  </a:lnTo>
                  <a:lnTo>
                    <a:pt x="11548" y="24058"/>
                  </a:lnTo>
                  <a:lnTo>
                    <a:pt x="2432" y="37480"/>
                  </a:lnTo>
                  <a:lnTo>
                    <a:pt x="0" y="44023"/>
                  </a:lnTo>
                  <a:lnTo>
                    <a:pt x="494" y="49091"/>
                  </a:lnTo>
                  <a:lnTo>
                    <a:pt x="2943" y="53175"/>
                  </a:lnTo>
                  <a:lnTo>
                    <a:pt x="6692" y="56602"/>
                  </a:lnTo>
                  <a:lnTo>
                    <a:pt x="28823" y="64798"/>
                  </a:lnTo>
                  <a:lnTo>
                    <a:pt x="47738" y="63819"/>
                  </a:lnTo>
                  <a:lnTo>
                    <a:pt x="65787" y="58680"/>
                  </a:lnTo>
                  <a:lnTo>
                    <a:pt x="90242" y="43196"/>
                  </a:lnTo>
                  <a:lnTo>
                    <a:pt x="92406" y="42895"/>
                  </a:lnTo>
                  <a:lnTo>
                    <a:pt x="93851" y="44105"/>
                  </a:lnTo>
                  <a:lnTo>
                    <a:pt x="94814" y="46323"/>
                  </a:lnTo>
                  <a:lnTo>
                    <a:pt x="85634" y="92464"/>
                  </a:lnTo>
                  <a:lnTo>
                    <a:pt x="81140" y="128027"/>
                  </a:lnTo>
                  <a:lnTo>
                    <a:pt x="78710" y="165375"/>
                  </a:lnTo>
                  <a:lnTo>
                    <a:pt x="74621" y="203253"/>
                  </a:lnTo>
                  <a:lnTo>
                    <a:pt x="64988" y="2539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94"/>
          <p:cNvGrpSpPr/>
          <p:nvPr/>
        </p:nvGrpSpPr>
        <p:grpSpPr>
          <a:xfrm>
            <a:off x="2046545" y="3826133"/>
            <a:ext cx="868106" cy="488857"/>
            <a:chOff x="2046545" y="3826133"/>
            <a:chExt cx="868106" cy="488857"/>
          </a:xfrm>
        </p:grpSpPr>
        <p:sp>
          <p:nvSpPr>
            <p:cNvPr id="44" name="SMARTInkShape-4018"/>
            <p:cNvSpPr/>
            <p:nvPr>
              <p:custDataLst>
                <p:tags r:id="rId159"/>
              </p:custDataLst>
            </p:nvPr>
          </p:nvSpPr>
          <p:spPr>
            <a:xfrm>
              <a:off x="2046545" y="3961294"/>
              <a:ext cx="120672" cy="353696"/>
            </a:xfrm>
            <a:custGeom>
              <a:avLst/>
              <a:gdLst/>
              <a:ahLst/>
              <a:cxnLst/>
              <a:rect l="0" t="0" r="0" b="0"/>
              <a:pathLst>
                <a:path w="120672" h="353696">
                  <a:moveTo>
                    <a:pt x="17205" y="102706"/>
                  </a:moveTo>
                  <a:lnTo>
                    <a:pt x="17205" y="102706"/>
                  </a:lnTo>
                  <a:lnTo>
                    <a:pt x="17205" y="87110"/>
                  </a:lnTo>
                  <a:lnTo>
                    <a:pt x="17910" y="91657"/>
                  </a:lnTo>
                  <a:lnTo>
                    <a:pt x="26043" y="135318"/>
                  </a:lnTo>
                  <a:lnTo>
                    <a:pt x="32132" y="179553"/>
                  </a:lnTo>
                  <a:lnTo>
                    <a:pt x="36304" y="215648"/>
                  </a:lnTo>
                  <a:lnTo>
                    <a:pt x="39804" y="253797"/>
                  </a:lnTo>
                  <a:lnTo>
                    <a:pt x="41360" y="289566"/>
                  </a:lnTo>
                  <a:lnTo>
                    <a:pt x="42359" y="336833"/>
                  </a:lnTo>
                  <a:lnTo>
                    <a:pt x="42556" y="353695"/>
                  </a:lnTo>
                  <a:lnTo>
                    <a:pt x="36823" y="318967"/>
                  </a:lnTo>
                  <a:lnTo>
                    <a:pt x="25997" y="273244"/>
                  </a:lnTo>
                  <a:lnTo>
                    <a:pt x="15468" y="233064"/>
                  </a:lnTo>
                  <a:lnTo>
                    <a:pt x="7496" y="191216"/>
                  </a:lnTo>
                  <a:lnTo>
                    <a:pt x="2306" y="150511"/>
                  </a:lnTo>
                  <a:lnTo>
                    <a:pt x="0" y="113605"/>
                  </a:lnTo>
                  <a:lnTo>
                    <a:pt x="5444" y="71206"/>
                  </a:lnTo>
                  <a:lnTo>
                    <a:pt x="20631" y="30344"/>
                  </a:lnTo>
                  <a:lnTo>
                    <a:pt x="31428" y="12454"/>
                  </a:lnTo>
                  <a:lnTo>
                    <a:pt x="37976" y="6555"/>
                  </a:lnTo>
                  <a:lnTo>
                    <a:pt x="52777" y="0"/>
                  </a:lnTo>
                  <a:lnTo>
                    <a:pt x="68763" y="849"/>
                  </a:lnTo>
                  <a:lnTo>
                    <a:pt x="76977" y="3052"/>
                  </a:lnTo>
                  <a:lnTo>
                    <a:pt x="105392" y="23006"/>
                  </a:lnTo>
                  <a:lnTo>
                    <a:pt x="116372" y="47058"/>
                  </a:lnTo>
                  <a:lnTo>
                    <a:pt x="120671" y="88569"/>
                  </a:lnTo>
                  <a:lnTo>
                    <a:pt x="116812" y="114062"/>
                  </a:lnTo>
                  <a:lnTo>
                    <a:pt x="105689" y="137151"/>
                  </a:lnTo>
                  <a:lnTo>
                    <a:pt x="66825" y="178602"/>
                  </a:lnTo>
                  <a:lnTo>
                    <a:pt x="39982" y="196063"/>
                  </a:lnTo>
                  <a:lnTo>
                    <a:pt x="10855" y="20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19"/>
            <p:cNvSpPr/>
            <p:nvPr>
              <p:custDataLst>
                <p:tags r:id="rId160"/>
              </p:custDataLst>
            </p:nvPr>
          </p:nvSpPr>
          <p:spPr>
            <a:xfrm>
              <a:off x="2317750" y="40322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8335" y="959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20"/>
            <p:cNvSpPr/>
            <p:nvPr>
              <p:custDataLst>
                <p:tags r:id="rId161"/>
              </p:custDataLst>
            </p:nvPr>
          </p:nvSpPr>
          <p:spPr>
            <a:xfrm>
              <a:off x="2425700" y="3956050"/>
              <a:ext cx="107951" cy="130894"/>
            </a:xfrm>
            <a:custGeom>
              <a:avLst/>
              <a:gdLst/>
              <a:ahLst/>
              <a:cxnLst/>
              <a:rect l="0" t="0" r="0" b="0"/>
              <a:pathLst>
                <a:path w="107951" h="13089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3658"/>
                  </a:lnTo>
                  <a:lnTo>
                    <a:pt x="3371" y="2096"/>
                  </a:lnTo>
                  <a:lnTo>
                    <a:pt x="5069" y="3514"/>
                  </a:lnTo>
                  <a:lnTo>
                    <a:pt x="31033" y="42440"/>
                  </a:lnTo>
                  <a:lnTo>
                    <a:pt x="48542" y="81291"/>
                  </a:lnTo>
                  <a:lnTo>
                    <a:pt x="70700" y="125057"/>
                  </a:lnTo>
                  <a:lnTo>
                    <a:pt x="75637" y="129664"/>
                  </a:lnTo>
                  <a:lnTo>
                    <a:pt x="77941" y="130893"/>
                  </a:lnTo>
                  <a:lnTo>
                    <a:pt x="80888" y="129595"/>
                  </a:lnTo>
                  <a:lnTo>
                    <a:pt x="87926" y="122509"/>
                  </a:lnTo>
                  <a:lnTo>
                    <a:pt x="91995" y="108541"/>
                  </a:lnTo>
                  <a:lnTo>
                    <a:pt x="97978" y="67458"/>
                  </a:lnTo>
                  <a:lnTo>
                    <a:pt x="100884" y="25764"/>
                  </a:lnTo>
                  <a:lnTo>
                    <a:pt x="102094" y="8261"/>
                  </a:lnTo>
                  <a:lnTo>
                    <a:pt x="103340" y="550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21"/>
            <p:cNvSpPr/>
            <p:nvPr>
              <p:custDataLst>
                <p:tags r:id="rId162"/>
              </p:custDataLst>
            </p:nvPr>
          </p:nvSpPr>
          <p:spPr>
            <a:xfrm>
              <a:off x="2580557" y="3826133"/>
              <a:ext cx="334094" cy="235817"/>
            </a:xfrm>
            <a:custGeom>
              <a:avLst/>
              <a:gdLst/>
              <a:ahLst/>
              <a:cxnLst/>
              <a:rect l="0" t="0" r="0" b="0"/>
              <a:pathLst>
                <a:path w="334094" h="235817">
                  <a:moveTo>
                    <a:pt x="48343" y="168017"/>
                  </a:moveTo>
                  <a:lnTo>
                    <a:pt x="48343" y="168017"/>
                  </a:lnTo>
                  <a:lnTo>
                    <a:pt x="48343" y="150340"/>
                  </a:lnTo>
                  <a:lnTo>
                    <a:pt x="44580" y="142286"/>
                  </a:lnTo>
                  <a:lnTo>
                    <a:pt x="38291" y="131701"/>
                  </a:lnTo>
                  <a:lnTo>
                    <a:pt x="37408" y="128990"/>
                  </a:lnTo>
                  <a:lnTo>
                    <a:pt x="35409" y="127182"/>
                  </a:lnTo>
                  <a:lnTo>
                    <a:pt x="29424" y="125173"/>
                  </a:lnTo>
                  <a:lnTo>
                    <a:pt x="25853" y="126755"/>
                  </a:lnTo>
                  <a:lnTo>
                    <a:pt x="18121" y="134156"/>
                  </a:lnTo>
                  <a:lnTo>
                    <a:pt x="5835" y="156965"/>
                  </a:lnTo>
                  <a:lnTo>
                    <a:pt x="0" y="182694"/>
                  </a:lnTo>
                  <a:lnTo>
                    <a:pt x="516" y="194060"/>
                  </a:lnTo>
                  <a:lnTo>
                    <a:pt x="1642" y="198080"/>
                  </a:lnTo>
                  <a:lnTo>
                    <a:pt x="3803" y="200758"/>
                  </a:lnTo>
                  <a:lnTo>
                    <a:pt x="9968" y="203736"/>
                  </a:lnTo>
                  <a:lnTo>
                    <a:pt x="12882" y="202413"/>
                  </a:lnTo>
                  <a:lnTo>
                    <a:pt x="18001" y="195298"/>
                  </a:lnTo>
                  <a:lnTo>
                    <a:pt x="31348" y="164646"/>
                  </a:lnTo>
                  <a:lnTo>
                    <a:pt x="33485" y="162241"/>
                  </a:lnTo>
                  <a:lnTo>
                    <a:pt x="35615" y="161345"/>
                  </a:lnTo>
                  <a:lnTo>
                    <a:pt x="37741" y="161452"/>
                  </a:lnTo>
                  <a:lnTo>
                    <a:pt x="39864" y="162935"/>
                  </a:lnTo>
                  <a:lnTo>
                    <a:pt x="44104" y="168345"/>
                  </a:lnTo>
                  <a:lnTo>
                    <a:pt x="58234" y="215928"/>
                  </a:lnTo>
                  <a:lnTo>
                    <a:pt x="65909" y="227175"/>
                  </a:lnTo>
                  <a:lnTo>
                    <a:pt x="74024" y="233115"/>
                  </a:lnTo>
                  <a:lnTo>
                    <a:pt x="78164" y="234699"/>
                  </a:lnTo>
                  <a:lnTo>
                    <a:pt x="81629" y="233638"/>
                  </a:lnTo>
                  <a:lnTo>
                    <a:pt x="87361" y="226815"/>
                  </a:lnTo>
                  <a:lnTo>
                    <a:pt x="105893" y="181570"/>
                  </a:lnTo>
                  <a:lnTo>
                    <a:pt x="116430" y="139106"/>
                  </a:lnTo>
                  <a:lnTo>
                    <a:pt x="121643" y="106485"/>
                  </a:lnTo>
                  <a:lnTo>
                    <a:pt x="126311" y="70819"/>
                  </a:lnTo>
                  <a:lnTo>
                    <a:pt x="129535" y="28524"/>
                  </a:lnTo>
                  <a:lnTo>
                    <a:pt x="127120" y="3762"/>
                  </a:lnTo>
                  <a:lnTo>
                    <a:pt x="125555" y="658"/>
                  </a:lnTo>
                  <a:lnTo>
                    <a:pt x="123807" y="0"/>
                  </a:lnTo>
                  <a:lnTo>
                    <a:pt x="121936" y="973"/>
                  </a:lnTo>
                  <a:lnTo>
                    <a:pt x="118932" y="34361"/>
                  </a:lnTo>
                  <a:lnTo>
                    <a:pt x="118412" y="79339"/>
                  </a:lnTo>
                  <a:lnTo>
                    <a:pt x="118290" y="116845"/>
                  </a:lnTo>
                  <a:lnTo>
                    <a:pt x="118236" y="153270"/>
                  </a:lnTo>
                  <a:lnTo>
                    <a:pt x="120087" y="199866"/>
                  </a:lnTo>
                  <a:lnTo>
                    <a:pt x="123974" y="221683"/>
                  </a:lnTo>
                  <a:lnTo>
                    <a:pt x="130405" y="233731"/>
                  </a:lnTo>
                  <a:lnTo>
                    <a:pt x="133390" y="235816"/>
                  </a:lnTo>
                  <a:lnTo>
                    <a:pt x="136085" y="235793"/>
                  </a:lnTo>
                  <a:lnTo>
                    <a:pt x="138588" y="234368"/>
                  </a:lnTo>
                  <a:lnTo>
                    <a:pt x="148852" y="218877"/>
                  </a:lnTo>
                  <a:lnTo>
                    <a:pt x="162220" y="173260"/>
                  </a:lnTo>
                  <a:lnTo>
                    <a:pt x="168101" y="143699"/>
                  </a:lnTo>
                  <a:lnTo>
                    <a:pt x="168398" y="144044"/>
                  </a:lnTo>
                  <a:lnTo>
                    <a:pt x="168958" y="184032"/>
                  </a:lnTo>
                  <a:lnTo>
                    <a:pt x="175896" y="221562"/>
                  </a:lnTo>
                  <a:lnTo>
                    <a:pt x="177828" y="226997"/>
                  </a:lnTo>
                  <a:lnTo>
                    <a:pt x="179822" y="229915"/>
                  </a:lnTo>
                  <a:lnTo>
                    <a:pt x="181857" y="231154"/>
                  </a:lnTo>
                  <a:lnTo>
                    <a:pt x="183919" y="231275"/>
                  </a:lnTo>
                  <a:lnTo>
                    <a:pt x="189973" y="223884"/>
                  </a:lnTo>
                  <a:lnTo>
                    <a:pt x="211731" y="180047"/>
                  </a:lnTo>
                  <a:lnTo>
                    <a:pt x="223095" y="150551"/>
                  </a:lnTo>
                  <a:lnTo>
                    <a:pt x="224111" y="149317"/>
                  </a:lnTo>
                  <a:lnTo>
                    <a:pt x="224788" y="149200"/>
                  </a:lnTo>
                  <a:lnTo>
                    <a:pt x="227972" y="192597"/>
                  </a:lnTo>
                  <a:lnTo>
                    <a:pt x="231895" y="204342"/>
                  </a:lnTo>
                  <a:lnTo>
                    <a:pt x="238342" y="211913"/>
                  </a:lnTo>
                  <a:lnTo>
                    <a:pt x="247792" y="215748"/>
                  </a:lnTo>
                  <a:lnTo>
                    <a:pt x="253276" y="216771"/>
                  </a:lnTo>
                  <a:lnTo>
                    <a:pt x="258343" y="216042"/>
                  </a:lnTo>
                  <a:lnTo>
                    <a:pt x="267735" y="211469"/>
                  </a:lnTo>
                  <a:lnTo>
                    <a:pt x="284328" y="194219"/>
                  </a:lnTo>
                  <a:lnTo>
                    <a:pt x="306390" y="151721"/>
                  </a:lnTo>
                  <a:lnTo>
                    <a:pt x="312479" y="130732"/>
                  </a:lnTo>
                  <a:lnTo>
                    <a:pt x="313334" y="124111"/>
                  </a:lnTo>
                  <a:lnTo>
                    <a:pt x="312493" y="119696"/>
                  </a:lnTo>
                  <a:lnTo>
                    <a:pt x="310521" y="116753"/>
                  </a:lnTo>
                  <a:lnTo>
                    <a:pt x="307795" y="114791"/>
                  </a:lnTo>
                  <a:lnTo>
                    <a:pt x="304566" y="115600"/>
                  </a:lnTo>
                  <a:lnTo>
                    <a:pt x="297216" y="122143"/>
                  </a:lnTo>
                  <a:lnTo>
                    <a:pt x="288516" y="141098"/>
                  </a:lnTo>
                  <a:lnTo>
                    <a:pt x="284840" y="164587"/>
                  </a:lnTo>
                  <a:lnTo>
                    <a:pt x="287123" y="186050"/>
                  </a:lnTo>
                  <a:lnTo>
                    <a:pt x="292286" y="195552"/>
                  </a:lnTo>
                  <a:lnTo>
                    <a:pt x="303126" y="204868"/>
                  </a:lnTo>
                  <a:lnTo>
                    <a:pt x="307098" y="207401"/>
                  </a:lnTo>
                  <a:lnTo>
                    <a:pt x="317157" y="208334"/>
                  </a:lnTo>
                  <a:lnTo>
                    <a:pt x="334093" y="20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695"/>
          <p:cNvGrpSpPr/>
          <p:nvPr/>
        </p:nvGrpSpPr>
        <p:grpSpPr>
          <a:xfrm>
            <a:off x="3143250" y="3737396"/>
            <a:ext cx="2183923" cy="409155"/>
            <a:chOff x="3143250" y="3737396"/>
            <a:chExt cx="2183923" cy="409155"/>
          </a:xfrm>
        </p:grpSpPr>
        <p:sp>
          <p:nvSpPr>
            <p:cNvPr id="49" name="SMARTInkShape-4022"/>
            <p:cNvSpPr/>
            <p:nvPr>
              <p:custDataLst>
                <p:tags r:id="rId148"/>
              </p:custDataLst>
            </p:nvPr>
          </p:nvSpPr>
          <p:spPr>
            <a:xfrm>
              <a:off x="5226050" y="3784600"/>
              <a:ext cx="101123" cy="304801"/>
            </a:xfrm>
            <a:custGeom>
              <a:avLst/>
              <a:gdLst/>
              <a:ahLst/>
              <a:cxnLst/>
              <a:rect l="0" t="0" r="0" b="0"/>
              <a:pathLst>
                <a:path w="101123" h="304801">
                  <a:moveTo>
                    <a:pt x="44450" y="0"/>
                  </a:moveTo>
                  <a:lnTo>
                    <a:pt x="44450" y="0"/>
                  </a:lnTo>
                  <a:lnTo>
                    <a:pt x="75546" y="40385"/>
                  </a:lnTo>
                  <a:lnTo>
                    <a:pt x="93645" y="82835"/>
                  </a:lnTo>
                  <a:lnTo>
                    <a:pt x="101122" y="117249"/>
                  </a:lnTo>
                  <a:lnTo>
                    <a:pt x="99271" y="157473"/>
                  </a:lnTo>
                  <a:lnTo>
                    <a:pt x="89276" y="198399"/>
                  </a:lnTo>
                  <a:lnTo>
                    <a:pt x="70722" y="233052"/>
                  </a:lnTo>
                  <a:lnTo>
                    <a:pt x="29735" y="27695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23"/>
            <p:cNvSpPr/>
            <p:nvPr>
              <p:custDataLst>
                <p:tags r:id="rId149"/>
              </p:custDataLst>
            </p:nvPr>
          </p:nvSpPr>
          <p:spPr>
            <a:xfrm>
              <a:off x="5137236" y="3837222"/>
              <a:ext cx="62503" cy="195029"/>
            </a:xfrm>
            <a:custGeom>
              <a:avLst/>
              <a:gdLst/>
              <a:ahLst/>
              <a:cxnLst/>
              <a:rect l="0" t="0" r="0" b="0"/>
              <a:pathLst>
                <a:path w="62503" h="195029">
                  <a:moveTo>
                    <a:pt x="50714" y="36278"/>
                  </a:moveTo>
                  <a:lnTo>
                    <a:pt x="50714" y="36278"/>
                  </a:lnTo>
                  <a:lnTo>
                    <a:pt x="54085" y="29536"/>
                  </a:lnTo>
                  <a:lnTo>
                    <a:pt x="56181" y="15230"/>
                  </a:lnTo>
                  <a:lnTo>
                    <a:pt x="54790" y="7403"/>
                  </a:lnTo>
                  <a:lnTo>
                    <a:pt x="53432" y="4328"/>
                  </a:lnTo>
                  <a:lnTo>
                    <a:pt x="50409" y="2278"/>
                  </a:lnTo>
                  <a:lnTo>
                    <a:pt x="41406" y="0"/>
                  </a:lnTo>
                  <a:lnTo>
                    <a:pt x="28468" y="4632"/>
                  </a:lnTo>
                  <a:lnTo>
                    <a:pt x="14722" y="13746"/>
                  </a:lnTo>
                  <a:lnTo>
                    <a:pt x="3908" y="24853"/>
                  </a:lnTo>
                  <a:lnTo>
                    <a:pt x="1165" y="30072"/>
                  </a:lnTo>
                  <a:lnTo>
                    <a:pt x="0" y="39635"/>
                  </a:lnTo>
                  <a:lnTo>
                    <a:pt x="676" y="42749"/>
                  </a:lnTo>
                  <a:lnTo>
                    <a:pt x="1833" y="44826"/>
                  </a:lnTo>
                  <a:lnTo>
                    <a:pt x="3310" y="46210"/>
                  </a:lnTo>
                  <a:lnTo>
                    <a:pt x="10596" y="45866"/>
                  </a:lnTo>
                  <a:lnTo>
                    <a:pt x="33515" y="39396"/>
                  </a:lnTo>
                  <a:lnTo>
                    <a:pt x="42129" y="40721"/>
                  </a:lnTo>
                  <a:lnTo>
                    <a:pt x="45696" y="43473"/>
                  </a:lnTo>
                  <a:lnTo>
                    <a:pt x="51541" y="52175"/>
                  </a:lnTo>
                  <a:lnTo>
                    <a:pt x="60337" y="90924"/>
                  </a:lnTo>
                  <a:lnTo>
                    <a:pt x="62502" y="129767"/>
                  </a:lnTo>
                  <a:lnTo>
                    <a:pt x="61352" y="171449"/>
                  </a:lnTo>
                  <a:lnTo>
                    <a:pt x="57064" y="195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24"/>
            <p:cNvSpPr/>
            <p:nvPr>
              <p:custDataLst>
                <p:tags r:id="rId150"/>
              </p:custDataLst>
            </p:nvPr>
          </p:nvSpPr>
          <p:spPr>
            <a:xfrm>
              <a:off x="5011915" y="3962400"/>
              <a:ext cx="29986" cy="19051"/>
            </a:xfrm>
            <a:custGeom>
              <a:avLst/>
              <a:gdLst/>
              <a:ahLst/>
              <a:cxnLst/>
              <a:rect l="0" t="0" r="0" b="0"/>
              <a:pathLst>
                <a:path w="299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2782" y="9329"/>
                  </a:lnTo>
                  <a:lnTo>
                    <a:pt x="5500" y="6219"/>
                  </a:lnTo>
                  <a:lnTo>
                    <a:pt x="14163" y="2764"/>
                  </a:lnTo>
                  <a:lnTo>
                    <a:pt x="29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025"/>
            <p:cNvSpPr/>
            <p:nvPr>
              <p:custDataLst>
                <p:tags r:id="rId151"/>
              </p:custDataLst>
            </p:nvPr>
          </p:nvSpPr>
          <p:spPr>
            <a:xfrm>
              <a:off x="4758842" y="3859249"/>
              <a:ext cx="225909" cy="173002"/>
            </a:xfrm>
            <a:custGeom>
              <a:avLst/>
              <a:gdLst/>
              <a:ahLst/>
              <a:cxnLst/>
              <a:rect l="0" t="0" r="0" b="0"/>
              <a:pathLst>
                <a:path w="225909" h="173002">
                  <a:moveTo>
                    <a:pt x="3658" y="20601"/>
                  </a:moveTo>
                  <a:lnTo>
                    <a:pt x="3658" y="20601"/>
                  </a:lnTo>
                  <a:lnTo>
                    <a:pt x="287" y="17230"/>
                  </a:lnTo>
                  <a:lnTo>
                    <a:pt x="0" y="16237"/>
                  </a:lnTo>
                  <a:lnTo>
                    <a:pt x="513" y="15575"/>
                  </a:lnTo>
                  <a:lnTo>
                    <a:pt x="1562" y="15134"/>
                  </a:lnTo>
                  <a:lnTo>
                    <a:pt x="14795" y="4992"/>
                  </a:lnTo>
                  <a:lnTo>
                    <a:pt x="27893" y="22"/>
                  </a:lnTo>
                  <a:lnTo>
                    <a:pt x="57876" y="0"/>
                  </a:lnTo>
                  <a:lnTo>
                    <a:pt x="77614" y="8388"/>
                  </a:lnTo>
                  <a:lnTo>
                    <a:pt x="102711" y="28976"/>
                  </a:lnTo>
                  <a:lnTo>
                    <a:pt x="109910" y="36768"/>
                  </a:lnTo>
                  <a:lnTo>
                    <a:pt x="114004" y="44785"/>
                  </a:lnTo>
                  <a:lnTo>
                    <a:pt x="116671" y="61218"/>
                  </a:lnTo>
                  <a:lnTo>
                    <a:pt x="107463" y="89707"/>
                  </a:lnTo>
                  <a:lnTo>
                    <a:pt x="81025" y="124458"/>
                  </a:lnTo>
                  <a:lnTo>
                    <a:pt x="50151" y="157550"/>
                  </a:lnTo>
                  <a:lnTo>
                    <a:pt x="50881" y="159173"/>
                  </a:lnTo>
                  <a:lnTo>
                    <a:pt x="55455" y="162857"/>
                  </a:lnTo>
                  <a:lnTo>
                    <a:pt x="69335" y="168898"/>
                  </a:lnTo>
                  <a:lnTo>
                    <a:pt x="113009" y="172461"/>
                  </a:lnTo>
                  <a:lnTo>
                    <a:pt x="157589" y="172894"/>
                  </a:lnTo>
                  <a:lnTo>
                    <a:pt x="199974" y="172980"/>
                  </a:lnTo>
                  <a:lnTo>
                    <a:pt x="225908" y="17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026"/>
            <p:cNvSpPr/>
            <p:nvPr>
              <p:custDataLst>
                <p:tags r:id="rId152"/>
              </p:custDataLst>
            </p:nvPr>
          </p:nvSpPr>
          <p:spPr>
            <a:xfrm>
              <a:off x="4467330" y="3819630"/>
              <a:ext cx="148863" cy="250721"/>
            </a:xfrm>
            <a:custGeom>
              <a:avLst/>
              <a:gdLst/>
              <a:ahLst/>
              <a:cxnLst/>
              <a:rect l="0" t="0" r="0" b="0"/>
              <a:pathLst>
                <a:path w="148863" h="250721">
                  <a:moveTo>
                    <a:pt x="9420" y="9420"/>
                  </a:moveTo>
                  <a:lnTo>
                    <a:pt x="9420" y="9420"/>
                  </a:lnTo>
                  <a:lnTo>
                    <a:pt x="0" y="0"/>
                  </a:lnTo>
                  <a:lnTo>
                    <a:pt x="42544" y="37518"/>
                  </a:lnTo>
                  <a:lnTo>
                    <a:pt x="87342" y="76803"/>
                  </a:lnTo>
                  <a:lnTo>
                    <a:pt x="134267" y="119812"/>
                  </a:lnTo>
                  <a:lnTo>
                    <a:pt x="142519" y="126216"/>
                  </a:lnTo>
                  <a:lnTo>
                    <a:pt x="148251" y="134937"/>
                  </a:lnTo>
                  <a:lnTo>
                    <a:pt x="148862" y="139352"/>
                  </a:lnTo>
                  <a:lnTo>
                    <a:pt x="147124" y="143132"/>
                  </a:lnTo>
                  <a:lnTo>
                    <a:pt x="142588" y="147870"/>
                  </a:lnTo>
                  <a:lnTo>
                    <a:pt x="99602" y="176323"/>
                  </a:lnTo>
                  <a:lnTo>
                    <a:pt x="54750" y="205163"/>
                  </a:lnTo>
                  <a:lnTo>
                    <a:pt x="8025" y="235484"/>
                  </a:lnTo>
                  <a:lnTo>
                    <a:pt x="4257" y="238446"/>
                  </a:lnTo>
                  <a:lnTo>
                    <a:pt x="3155" y="241126"/>
                  </a:lnTo>
                  <a:lnTo>
                    <a:pt x="3833" y="243618"/>
                  </a:lnTo>
                  <a:lnTo>
                    <a:pt x="9420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027"/>
            <p:cNvSpPr/>
            <p:nvPr>
              <p:custDataLst>
                <p:tags r:id="rId153"/>
              </p:custDataLst>
            </p:nvPr>
          </p:nvSpPr>
          <p:spPr>
            <a:xfrm>
              <a:off x="4121150" y="3874043"/>
              <a:ext cx="222251" cy="175742"/>
            </a:xfrm>
            <a:custGeom>
              <a:avLst/>
              <a:gdLst/>
              <a:ahLst/>
              <a:cxnLst/>
              <a:rect l="0" t="0" r="0" b="0"/>
              <a:pathLst>
                <a:path w="222251" h="175742">
                  <a:moveTo>
                    <a:pt x="0" y="18507"/>
                  </a:moveTo>
                  <a:lnTo>
                    <a:pt x="0" y="18507"/>
                  </a:lnTo>
                  <a:lnTo>
                    <a:pt x="24419" y="9669"/>
                  </a:lnTo>
                  <a:lnTo>
                    <a:pt x="57643" y="3580"/>
                  </a:lnTo>
                  <a:lnTo>
                    <a:pt x="88414" y="1289"/>
                  </a:lnTo>
                  <a:lnTo>
                    <a:pt x="133912" y="0"/>
                  </a:lnTo>
                  <a:lnTo>
                    <a:pt x="164091" y="1499"/>
                  </a:lnTo>
                  <a:lnTo>
                    <a:pt x="170777" y="2935"/>
                  </a:lnTo>
                  <a:lnTo>
                    <a:pt x="173824" y="6009"/>
                  </a:lnTo>
                  <a:lnTo>
                    <a:pt x="174444" y="10175"/>
                  </a:lnTo>
                  <a:lnTo>
                    <a:pt x="173446" y="15068"/>
                  </a:lnTo>
                  <a:lnTo>
                    <a:pt x="155186" y="38812"/>
                  </a:lnTo>
                  <a:lnTo>
                    <a:pt x="120691" y="68189"/>
                  </a:lnTo>
                  <a:lnTo>
                    <a:pt x="79191" y="99237"/>
                  </a:lnTo>
                  <a:lnTo>
                    <a:pt x="32472" y="135557"/>
                  </a:lnTo>
                  <a:lnTo>
                    <a:pt x="7041" y="160083"/>
                  </a:lnTo>
                  <a:lnTo>
                    <a:pt x="4694" y="163691"/>
                  </a:lnTo>
                  <a:lnTo>
                    <a:pt x="5952" y="166802"/>
                  </a:lnTo>
                  <a:lnTo>
                    <a:pt x="14875" y="172139"/>
                  </a:lnTo>
                  <a:lnTo>
                    <a:pt x="42507" y="175741"/>
                  </a:lnTo>
                  <a:lnTo>
                    <a:pt x="84248" y="173437"/>
                  </a:lnTo>
                  <a:lnTo>
                    <a:pt x="115995" y="172031"/>
                  </a:lnTo>
                  <a:lnTo>
                    <a:pt x="159957" y="171240"/>
                  </a:lnTo>
                  <a:lnTo>
                    <a:pt x="203046" y="170973"/>
                  </a:lnTo>
                  <a:lnTo>
                    <a:pt x="222250" y="17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028"/>
            <p:cNvSpPr/>
            <p:nvPr>
              <p:custDataLst>
                <p:tags r:id="rId154"/>
              </p:custDataLst>
            </p:nvPr>
          </p:nvSpPr>
          <p:spPr>
            <a:xfrm>
              <a:off x="3143250" y="39497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2646" y="7631"/>
                  </a:lnTo>
                  <a:lnTo>
                    <a:pt x="81701" y="25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029"/>
            <p:cNvSpPr/>
            <p:nvPr>
              <p:custDataLst>
                <p:tags r:id="rId155"/>
              </p:custDataLst>
            </p:nvPr>
          </p:nvSpPr>
          <p:spPr>
            <a:xfrm>
              <a:off x="3155558" y="3981450"/>
              <a:ext cx="178193" cy="43568"/>
            </a:xfrm>
            <a:custGeom>
              <a:avLst/>
              <a:gdLst/>
              <a:ahLst/>
              <a:cxnLst/>
              <a:rect l="0" t="0" r="0" b="0"/>
              <a:pathLst>
                <a:path w="178193" h="43568">
                  <a:moveTo>
                    <a:pt x="6742" y="38100"/>
                  </a:moveTo>
                  <a:lnTo>
                    <a:pt x="6742" y="38100"/>
                  </a:lnTo>
                  <a:lnTo>
                    <a:pt x="0" y="41471"/>
                  </a:lnTo>
                  <a:lnTo>
                    <a:pt x="131" y="42464"/>
                  </a:lnTo>
                  <a:lnTo>
                    <a:pt x="5920" y="43567"/>
                  </a:lnTo>
                  <a:lnTo>
                    <a:pt x="44915" y="33431"/>
                  </a:lnTo>
                  <a:lnTo>
                    <a:pt x="78976" y="23325"/>
                  </a:lnTo>
                  <a:lnTo>
                    <a:pt x="117633" y="13659"/>
                  </a:lnTo>
                  <a:lnTo>
                    <a:pt x="178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30"/>
            <p:cNvSpPr/>
            <p:nvPr>
              <p:custDataLst>
                <p:tags r:id="rId156"/>
              </p:custDataLst>
            </p:nvPr>
          </p:nvSpPr>
          <p:spPr>
            <a:xfrm>
              <a:off x="3577500" y="3737396"/>
              <a:ext cx="129321" cy="375100"/>
            </a:xfrm>
            <a:custGeom>
              <a:avLst/>
              <a:gdLst/>
              <a:ahLst/>
              <a:cxnLst/>
              <a:rect l="0" t="0" r="0" b="0"/>
              <a:pathLst>
                <a:path w="129321" h="375100">
                  <a:moveTo>
                    <a:pt x="10250" y="78954"/>
                  </a:moveTo>
                  <a:lnTo>
                    <a:pt x="10250" y="78954"/>
                  </a:lnTo>
                  <a:lnTo>
                    <a:pt x="14614" y="70931"/>
                  </a:lnTo>
                  <a:lnTo>
                    <a:pt x="15276" y="70783"/>
                  </a:lnTo>
                  <a:lnTo>
                    <a:pt x="15717" y="71390"/>
                  </a:lnTo>
                  <a:lnTo>
                    <a:pt x="28732" y="112496"/>
                  </a:lnTo>
                  <a:lnTo>
                    <a:pt x="32575" y="148189"/>
                  </a:lnTo>
                  <a:lnTo>
                    <a:pt x="34989" y="192275"/>
                  </a:lnTo>
                  <a:lnTo>
                    <a:pt x="36620" y="215885"/>
                  </a:lnTo>
                  <a:lnTo>
                    <a:pt x="39609" y="262578"/>
                  </a:lnTo>
                  <a:lnTo>
                    <a:pt x="40937" y="304498"/>
                  </a:lnTo>
                  <a:lnTo>
                    <a:pt x="41685" y="350315"/>
                  </a:lnTo>
                  <a:lnTo>
                    <a:pt x="38535" y="372748"/>
                  </a:lnTo>
                  <a:lnTo>
                    <a:pt x="37574" y="375006"/>
                  </a:lnTo>
                  <a:lnTo>
                    <a:pt x="36932" y="375099"/>
                  </a:lnTo>
                  <a:lnTo>
                    <a:pt x="21948" y="331227"/>
                  </a:lnTo>
                  <a:lnTo>
                    <a:pt x="14038" y="299731"/>
                  </a:lnTo>
                  <a:lnTo>
                    <a:pt x="5818" y="259862"/>
                  </a:lnTo>
                  <a:lnTo>
                    <a:pt x="3062" y="235543"/>
                  </a:lnTo>
                  <a:lnTo>
                    <a:pt x="1225" y="208747"/>
                  </a:lnTo>
                  <a:lnTo>
                    <a:pt x="0" y="180299"/>
                  </a:lnTo>
                  <a:lnTo>
                    <a:pt x="594" y="154278"/>
                  </a:lnTo>
                  <a:lnTo>
                    <a:pt x="2402" y="129876"/>
                  </a:lnTo>
                  <a:lnTo>
                    <a:pt x="9584" y="86064"/>
                  </a:lnTo>
                  <a:lnTo>
                    <a:pt x="22184" y="50129"/>
                  </a:lnTo>
                  <a:lnTo>
                    <a:pt x="45144" y="12244"/>
                  </a:lnTo>
                  <a:lnTo>
                    <a:pt x="54679" y="5553"/>
                  </a:lnTo>
                  <a:lnTo>
                    <a:pt x="76563" y="0"/>
                  </a:lnTo>
                  <a:lnTo>
                    <a:pt x="98519" y="3647"/>
                  </a:lnTo>
                  <a:lnTo>
                    <a:pt x="109312" y="7582"/>
                  </a:lnTo>
                  <a:lnTo>
                    <a:pt x="117214" y="14440"/>
                  </a:lnTo>
                  <a:lnTo>
                    <a:pt x="127874" y="33348"/>
                  </a:lnTo>
                  <a:lnTo>
                    <a:pt x="129320" y="55862"/>
                  </a:lnTo>
                  <a:lnTo>
                    <a:pt x="127730" y="67793"/>
                  </a:lnTo>
                  <a:lnTo>
                    <a:pt x="114675" y="90456"/>
                  </a:lnTo>
                  <a:lnTo>
                    <a:pt x="75170" y="127009"/>
                  </a:lnTo>
                  <a:lnTo>
                    <a:pt x="29300" y="155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031"/>
            <p:cNvSpPr/>
            <p:nvPr>
              <p:custDataLst>
                <p:tags r:id="rId157"/>
              </p:custDataLst>
            </p:nvPr>
          </p:nvSpPr>
          <p:spPr>
            <a:xfrm>
              <a:off x="3733800" y="3905250"/>
              <a:ext cx="139701" cy="166205"/>
            </a:xfrm>
            <a:custGeom>
              <a:avLst/>
              <a:gdLst/>
              <a:ahLst/>
              <a:cxnLst/>
              <a:rect l="0" t="0" r="0" b="0"/>
              <a:pathLst>
                <a:path w="139701" h="166205">
                  <a:moveTo>
                    <a:pt x="0" y="95250"/>
                  </a:moveTo>
                  <a:lnTo>
                    <a:pt x="0" y="95250"/>
                  </a:lnTo>
                  <a:lnTo>
                    <a:pt x="7173" y="69237"/>
                  </a:lnTo>
                  <a:lnTo>
                    <a:pt x="9720" y="67325"/>
                  </a:lnTo>
                  <a:lnTo>
                    <a:pt x="12830" y="66050"/>
                  </a:lnTo>
                  <a:lnTo>
                    <a:pt x="17020" y="67317"/>
                  </a:lnTo>
                  <a:lnTo>
                    <a:pt x="27320" y="74369"/>
                  </a:lnTo>
                  <a:lnTo>
                    <a:pt x="41647" y="93609"/>
                  </a:lnTo>
                  <a:lnTo>
                    <a:pt x="48088" y="123927"/>
                  </a:lnTo>
                  <a:lnTo>
                    <a:pt x="45832" y="141862"/>
                  </a:lnTo>
                  <a:lnTo>
                    <a:pt x="40125" y="155478"/>
                  </a:lnTo>
                  <a:lnTo>
                    <a:pt x="32885" y="163881"/>
                  </a:lnTo>
                  <a:lnTo>
                    <a:pt x="29685" y="165698"/>
                  </a:lnTo>
                  <a:lnTo>
                    <a:pt x="26845" y="166204"/>
                  </a:lnTo>
                  <a:lnTo>
                    <a:pt x="24247" y="165836"/>
                  </a:lnTo>
                  <a:lnTo>
                    <a:pt x="17597" y="159782"/>
                  </a:lnTo>
                  <a:lnTo>
                    <a:pt x="13848" y="155205"/>
                  </a:lnTo>
                  <a:lnTo>
                    <a:pt x="13445" y="136949"/>
                  </a:lnTo>
                  <a:lnTo>
                    <a:pt x="21152" y="98903"/>
                  </a:lnTo>
                  <a:lnTo>
                    <a:pt x="31273" y="71474"/>
                  </a:lnTo>
                  <a:lnTo>
                    <a:pt x="49883" y="45172"/>
                  </a:lnTo>
                  <a:lnTo>
                    <a:pt x="72264" y="26897"/>
                  </a:lnTo>
                  <a:lnTo>
                    <a:pt x="117756" y="703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032"/>
            <p:cNvSpPr/>
            <p:nvPr>
              <p:custDataLst>
                <p:tags r:id="rId158"/>
              </p:custDataLst>
            </p:nvPr>
          </p:nvSpPr>
          <p:spPr>
            <a:xfrm>
              <a:off x="3948889" y="3773665"/>
              <a:ext cx="89712" cy="372886"/>
            </a:xfrm>
            <a:custGeom>
              <a:avLst/>
              <a:gdLst/>
              <a:ahLst/>
              <a:cxnLst/>
              <a:rect l="0" t="0" r="0" b="0"/>
              <a:pathLst>
                <a:path w="89712" h="372886">
                  <a:moveTo>
                    <a:pt x="89711" y="10935"/>
                  </a:moveTo>
                  <a:lnTo>
                    <a:pt x="89711" y="10935"/>
                  </a:lnTo>
                  <a:lnTo>
                    <a:pt x="89711" y="0"/>
                  </a:lnTo>
                  <a:lnTo>
                    <a:pt x="76227" y="8871"/>
                  </a:lnTo>
                  <a:lnTo>
                    <a:pt x="54357" y="38389"/>
                  </a:lnTo>
                  <a:lnTo>
                    <a:pt x="38250" y="72055"/>
                  </a:lnTo>
                  <a:lnTo>
                    <a:pt x="23095" y="114300"/>
                  </a:lnTo>
                  <a:lnTo>
                    <a:pt x="17078" y="138406"/>
                  </a:lnTo>
                  <a:lnTo>
                    <a:pt x="11655" y="163649"/>
                  </a:lnTo>
                  <a:lnTo>
                    <a:pt x="7335" y="188944"/>
                  </a:lnTo>
                  <a:lnTo>
                    <a:pt x="3749" y="214274"/>
                  </a:lnTo>
                  <a:lnTo>
                    <a:pt x="0" y="261469"/>
                  </a:lnTo>
                  <a:lnTo>
                    <a:pt x="3038" y="298907"/>
                  </a:lnTo>
                  <a:lnTo>
                    <a:pt x="12681" y="341009"/>
                  </a:lnTo>
                  <a:lnTo>
                    <a:pt x="18602" y="350224"/>
                  </a:lnTo>
                  <a:lnTo>
                    <a:pt x="51611" y="37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96"/>
          <p:cNvGrpSpPr/>
          <p:nvPr/>
        </p:nvGrpSpPr>
        <p:grpSpPr>
          <a:xfrm>
            <a:off x="5562600" y="3895242"/>
            <a:ext cx="177801" cy="200509"/>
            <a:chOff x="5562600" y="3895242"/>
            <a:chExt cx="177801" cy="200509"/>
          </a:xfrm>
        </p:grpSpPr>
        <p:sp>
          <p:nvSpPr>
            <p:cNvPr id="61" name="SMARTInkShape-4033"/>
            <p:cNvSpPr/>
            <p:nvPr>
              <p:custDataLst>
                <p:tags r:id="rId146"/>
              </p:custDataLst>
            </p:nvPr>
          </p:nvSpPr>
          <p:spPr>
            <a:xfrm>
              <a:off x="5652023" y="3895242"/>
              <a:ext cx="37578" cy="200509"/>
            </a:xfrm>
            <a:custGeom>
              <a:avLst/>
              <a:gdLst/>
              <a:ahLst/>
              <a:cxnLst/>
              <a:rect l="0" t="0" r="0" b="0"/>
              <a:pathLst>
                <a:path w="37578" h="200509">
                  <a:moveTo>
                    <a:pt x="12177" y="3658"/>
                  </a:moveTo>
                  <a:lnTo>
                    <a:pt x="12177" y="3658"/>
                  </a:lnTo>
                  <a:lnTo>
                    <a:pt x="5435" y="287"/>
                  </a:lnTo>
                  <a:lnTo>
                    <a:pt x="3449" y="0"/>
                  </a:lnTo>
                  <a:lnTo>
                    <a:pt x="2125" y="514"/>
                  </a:lnTo>
                  <a:lnTo>
                    <a:pt x="1242" y="1562"/>
                  </a:lnTo>
                  <a:lnTo>
                    <a:pt x="0" y="9779"/>
                  </a:lnTo>
                  <a:lnTo>
                    <a:pt x="6453" y="53792"/>
                  </a:lnTo>
                  <a:lnTo>
                    <a:pt x="12363" y="94242"/>
                  </a:lnTo>
                  <a:lnTo>
                    <a:pt x="18582" y="135626"/>
                  </a:lnTo>
                  <a:lnTo>
                    <a:pt x="30376" y="180793"/>
                  </a:lnTo>
                  <a:lnTo>
                    <a:pt x="37577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034"/>
            <p:cNvSpPr/>
            <p:nvPr>
              <p:custDataLst>
                <p:tags r:id="rId147"/>
              </p:custDataLst>
            </p:nvPr>
          </p:nvSpPr>
          <p:spPr>
            <a:xfrm>
              <a:off x="5562600" y="39814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7249" y="6350"/>
                  </a:lnTo>
                  <a:lnTo>
                    <a:pt x="81592" y="2979"/>
                  </a:lnTo>
                  <a:lnTo>
                    <a:pt x="128205" y="88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85" name="SMARTInkShape-Group697"/>
          <p:cNvGrpSpPr/>
          <p:nvPr/>
        </p:nvGrpSpPr>
        <p:grpSpPr>
          <a:xfrm>
            <a:off x="6051812" y="3781775"/>
            <a:ext cx="818889" cy="377476"/>
            <a:chOff x="6051812" y="3781775"/>
            <a:chExt cx="818889" cy="377476"/>
          </a:xfrm>
        </p:grpSpPr>
        <p:sp>
          <p:nvSpPr>
            <p:cNvPr id="20480" name="SMARTInkShape-4035"/>
            <p:cNvSpPr/>
            <p:nvPr>
              <p:custDataLst>
                <p:tags r:id="rId142"/>
              </p:custDataLst>
            </p:nvPr>
          </p:nvSpPr>
          <p:spPr>
            <a:xfrm>
              <a:off x="6670779" y="3905286"/>
              <a:ext cx="199922" cy="170288"/>
            </a:xfrm>
            <a:custGeom>
              <a:avLst/>
              <a:gdLst/>
              <a:ahLst/>
              <a:cxnLst/>
              <a:rect l="0" t="0" r="0" b="0"/>
              <a:pathLst>
                <a:path w="199922" h="170288">
                  <a:moveTo>
                    <a:pt x="9421" y="19014"/>
                  </a:moveTo>
                  <a:lnTo>
                    <a:pt x="9421" y="19014"/>
                  </a:lnTo>
                  <a:lnTo>
                    <a:pt x="0" y="19014"/>
                  </a:lnTo>
                  <a:lnTo>
                    <a:pt x="1236" y="19014"/>
                  </a:lnTo>
                  <a:lnTo>
                    <a:pt x="43010" y="7081"/>
                  </a:lnTo>
                  <a:lnTo>
                    <a:pt x="88048" y="2072"/>
                  </a:lnTo>
                  <a:lnTo>
                    <a:pt x="129614" y="588"/>
                  </a:lnTo>
                  <a:lnTo>
                    <a:pt x="175953" y="19"/>
                  </a:lnTo>
                  <a:lnTo>
                    <a:pt x="179709" y="0"/>
                  </a:lnTo>
                  <a:lnTo>
                    <a:pt x="181507" y="1399"/>
                  </a:lnTo>
                  <a:lnTo>
                    <a:pt x="182000" y="3743"/>
                  </a:lnTo>
                  <a:lnTo>
                    <a:pt x="181624" y="6717"/>
                  </a:lnTo>
                  <a:lnTo>
                    <a:pt x="174352" y="21015"/>
                  </a:lnTo>
                  <a:lnTo>
                    <a:pt x="134447" y="62961"/>
                  </a:lnTo>
                  <a:lnTo>
                    <a:pt x="93697" y="100602"/>
                  </a:lnTo>
                  <a:lnTo>
                    <a:pt x="49908" y="143727"/>
                  </a:lnTo>
                  <a:lnTo>
                    <a:pt x="34823" y="160623"/>
                  </a:lnTo>
                  <a:lnTo>
                    <a:pt x="29726" y="169283"/>
                  </a:lnTo>
                  <a:lnTo>
                    <a:pt x="31424" y="169993"/>
                  </a:lnTo>
                  <a:lnTo>
                    <a:pt x="45338" y="170287"/>
                  </a:lnTo>
                  <a:lnTo>
                    <a:pt x="82811" y="164423"/>
                  </a:lnTo>
                  <a:lnTo>
                    <a:pt x="127399" y="153100"/>
                  </a:lnTo>
                  <a:lnTo>
                    <a:pt x="172008" y="141921"/>
                  </a:lnTo>
                  <a:lnTo>
                    <a:pt x="199921" y="13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1" name="SMARTInkShape-4036"/>
            <p:cNvSpPr/>
            <p:nvPr>
              <p:custDataLst>
                <p:tags r:id="rId143"/>
              </p:custDataLst>
            </p:nvPr>
          </p:nvSpPr>
          <p:spPr>
            <a:xfrm>
              <a:off x="6520609" y="3832029"/>
              <a:ext cx="102442" cy="327222"/>
            </a:xfrm>
            <a:custGeom>
              <a:avLst/>
              <a:gdLst/>
              <a:ahLst/>
              <a:cxnLst/>
              <a:rect l="0" t="0" r="0" b="0"/>
              <a:pathLst>
                <a:path w="102442" h="327222">
                  <a:moveTo>
                    <a:pt x="64341" y="3371"/>
                  </a:moveTo>
                  <a:lnTo>
                    <a:pt x="64341" y="3371"/>
                  </a:lnTo>
                  <a:lnTo>
                    <a:pt x="60970" y="0"/>
                  </a:lnTo>
                  <a:lnTo>
                    <a:pt x="59272" y="418"/>
                  </a:lnTo>
                  <a:lnTo>
                    <a:pt x="55502" y="4646"/>
                  </a:lnTo>
                  <a:lnTo>
                    <a:pt x="42265" y="32524"/>
                  </a:lnTo>
                  <a:lnTo>
                    <a:pt x="28794" y="79507"/>
                  </a:lnTo>
                  <a:lnTo>
                    <a:pt x="15146" y="120230"/>
                  </a:lnTo>
                  <a:lnTo>
                    <a:pt x="5317" y="162317"/>
                  </a:lnTo>
                  <a:lnTo>
                    <a:pt x="8" y="204541"/>
                  </a:lnTo>
                  <a:lnTo>
                    <a:pt x="0" y="246826"/>
                  </a:lnTo>
                  <a:lnTo>
                    <a:pt x="10705" y="293444"/>
                  </a:lnTo>
                  <a:lnTo>
                    <a:pt x="27097" y="314326"/>
                  </a:lnTo>
                  <a:lnTo>
                    <a:pt x="37395" y="322857"/>
                  </a:lnTo>
                  <a:lnTo>
                    <a:pt x="49199" y="327134"/>
                  </a:lnTo>
                  <a:lnTo>
                    <a:pt x="102441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3" name="SMARTInkShape-4037"/>
            <p:cNvSpPr/>
            <p:nvPr>
              <p:custDataLst>
                <p:tags r:id="rId144"/>
              </p:custDataLst>
            </p:nvPr>
          </p:nvSpPr>
          <p:spPr>
            <a:xfrm>
              <a:off x="6223000" y="3917950"/>
              <a:ext cx="127001" cy="186912"/>
            </a:xfrm>
            <a:custGeom>
              <a:avLst/>
              <a:gdLst/>
              <a:ahLst/>
              <a:cxnLst/>
              <a:rect l="0" t="0" r="0" b="0"/>
              <a:pathLst>
                <a:path w="127001" h="186912">
                  <a:moveTo>
                    <a:pt x="0" y="76200"/>
                  </a:moveTo>
                  <a:lnTo>
                    <a:pt x="0" y="76200"/>
                  </a:lnTo>
                  <a:lnTo>
                    <a:pt x="10140" y="71836"/>
                  </a:lnTo>
                  <a:lnTo>
                    <a:pt x="17676" y="70733"/>
                  </a:lnTo>
                  <a:lnTo>
                    <a:pt x="27612" y="74005"/>
                  </a:lnTo>
                  <a:lnTo>
                    <a:pt x="33224" y="76853"/>
                  </a:lnTo>
                  <a:lnTo>
                    <a:pt x="51237" y="97717"/>
                  </a:lnTo>
                  <a:lnTo>
                    <a:pt x="63238" y="126242"/>
                  </a:lnTo>
                  <a:lnTo>
                    <a:pt x="63148" y="146653"/>
                  </a:lnTo>
                  <a:lnTo>
                    <a:pt x="58405" y="165368"/>
                  </a:lnTo>
                  <a:lnTo>
                    <a:pt x="48507" y="182426"/>
                  </a:lnTo>
                  <a:lnTo>
                    <a:pt x="43196" y="186911"/>
                  </a:lnTo>
                  <a:lnTo>
                    <a:pt x="40791" y="185991"/>
                  </a:lnTo>
                  <a:lnTo>
                    <a:pt x="36239" y="179324"/>
                  </a:lnTo>
                  <a:lnTo>
                    <a:pt x="39390" y="163661"/>
                  </a:lnTo>
                  <a:lnTo>
                    <a:pt x="51183" y="127279"/>
                  </a:lnTo>
                  <a:lnTo>
                    <a:pt x="69257" y="80751"/>
                  </a:lnTo>
                  <a:lnTo>
                    <a:pt x="96956" y="368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4" name="SMARTInkShape-4038"/>
            <p:cNvSpPr/>
            <p:nvPr>
              <p:custDataLst>
                <p:tags r:id="rId145"/>
              </p:custDataLst>
            </p:nvPr>
          </p:nvSpPr>
          <p:spPr>
            <a:xfrm>
              <a:off x="6051812" y="3781775"/>
              <a:ext cx="132900" cy="342396"/>
            </a:xfrm>
            <a:custGeom>
              <a:avLst/>
              <a:gdLst/>
              <a:ahLst/>
              <a:cxnLst/>
              <a:rect l="0" t="0" r="0" b="0"/>
              <a:pathLst>
                <a:path w="132900" h="342396">
                  <a:moveTo>
                    <a:pt x="6088" y="104425"/>
                  </a:moveTo>
                  <a:lnTo>
                    <a:pt x="6088" y="104425"/>
                  </a:lnTo>
                  <a:lnTo>
                    <a:pt x="0" y="98336"/>
                  </a:lnTo>
                  <a:lnTo>
                    <a:pt x="8599" y="134726"/>
                  </a:lnTo>
                  <a:lnTo>
                    <a:pt x="18042" y="176119"/>
                  </a:lnTo>
                  <a:lnTo>
                    <a:pt x="23866" y="207785"/>
                  </a:lnTo>
                  <a:lnTo>
                    <a:pt x="28806" y="240674"/>
                  </a:lnTo>
                  <a:lnTo>
                    <a:pt x="33353" y="274106"/>
                  </a:lnTo>
                  <a:lnTo>
                    <a:pt x="39880" y="314548"/>
                  </a:lnTo>
                  <a:lnTo>
                    <a:pt x="43337" y="341788"/>
                  </a:lnTo>
                  <a:lnTo>
                    <a:pt x="43621" y="342395"/>
                  </a:lnTo>
                  <a:lnTo>
                    <a:pt x="43811" y="341388"/>
                  </a:lnTo>
                  <a:lnTo>
                    <a:pt x="37230" y="297577"/>
                  </a:lnTo>
                  <a:lnTo>
                    <a:pt x="33334" y="264354"/>
                  </a:lnTo>
                  <a:lnTo>
                    <a:pt x="29251" y="226069"/>
                  </a:lnTo>
                  <a:lnTo>
                    <a:pt x="27880" y="203160"/>
                  </a:lnTo>
                  <a:lnTo>
                    <a:pt x="26966" y="178009"/>
                  </a:lnTo>
                  <a:lnTo>
                    <a:pt x="26357" y="151364"/>
                  </a:lnTo>
                  <a:lnTo>
                    <a:pt x="28067" y="125840"/>
                  </a:lnTo>
                  <a:lnTo>
                    <a:pt x="31324" y="101063"/>
                  </a:lnTo>
                  <a:lnTo>
                    <a:pt x="40587" y="57775"/>
                  </a:lnTo>
                  <a:lnTo>
                    <a:pt x="51760" y="29129"/>
                  </a:lnTo>
                  <a:lnTo>
                    <a:pt x="65662" y="10753"/>
                  </a:lnTo>
                  <a:lnTo>
                    <a:pt x="73321" y="3876"/>
                  </a:lnTo>
                  <a:lnTo>
                    <a:pt x="80544" y="704"/>
                  </a:lnTo>
                  <a:lnTo>
                    <a:pt x="87475" y="0"/>
                  </a:lnTo>
                  <a:lnTo>
                    <a:pt x="101526" y="3686"/>
                  </a:lnTo>
                  <a:lnTo>
                    <a:pt x="117179" y="12379"/>
                  </a:lnTo>
                  <a:lnTo>
                    <a:pt x="127899" y="25181"/>
                  </a:lnTo>
                  <a:lnTo>
                    <a:pt x="131746" y="32545"/>
                  </a:lnTo>
                  <a:lnTo>
                    <a:pt x="132899" y="39572"/>
                  </a:lnTo>
                  <a:lnTo>
                    <a:pt x="130417" y="53023"/>
                  </a:lnTo>
                  <a:lnTo>
                    <a:pt x="118966" y="66058"/>
                  </a:lnTo>
                  <a:lnTo>
                    <a:pt x="86240" y="88301"/>
                  </a:lnTo>
                  <a:lnTo>
                    <a:pt x="44188" y="104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92" name="SMARTInkShape-Group698"/>
          <p:cNvGrpSpPr/>
          <p:nvPr/>
        </p:nvGrpSpPr>
        <p:grpSpPr>
          <a:xfrm>
            <a:off x="7108244" y="3823223"/>
            <a:ext cx="1076257" cy="304278"/>
            <a:chOff x="7108244" y="3823223"/>
            <a:chExt cx="1076257" cy="304278"/>
          </a:xfrm>
        </p:grpSpPr>
        <p:sp>
          <p:nvSpPr>
            <p:cNvPr id="20486" name="SMARTInkShape-4039"/>
            <p:cNvSpPr/>
            <p:nvPr>
              <p:custDataLst>
                <p:tags r:id="rId136"/>
              </p:custDataLst>
            </p:nvPr>
          </p:nvSpPr>
          <p:spPr>
            <a:xfrm>
              <a:off x="8032750" y="3823223"/>
              <a:ext cx="151751" cy="304278"/>
            </a:xfrm>
            <a:custGeom>
              <a:avLst/>
              <a:gdLst/>
              <a:ahLst/>
              <a:cxnLst/>
              <a:rect l="0" t="0" r="0" b="0"/>
              <a:pathLst>
                <a:path w="151751" h="304278">
                  <a:moveTo>
                    <a:pt x="120650" y="12177"/>
                  </a:moveTo>
                  <a:lnTo>
                    <a:pt x="120650" y="12177"/>
                  </a:lnTo>
                  <a:lnTo>
                    <a:pt x="108472" y="0"/>
                  </a:lnTo>
                  <a:lnTo>
                    <a:pt x="123967" y="11836"/>
                  </a:lnTo>
                  <a:lnTo>
                    <a:pt x="137882" y="27313"/>
                  </a:lnTo>
                  <a:lnTo>
                    <a:pt x="151469" y="62601"/>
                  </a:lnTo>
                  <a:lnTo>
                    <a:pt x="151750" y="93854"/>
                  </a:lnTo>
                  <a:lnTo>
                    <a:pt x="145761" y="128206"/>
                  </a:lnTo>
                  <a:lnTo>
                    <a:pt x="133691" y="162288"/>
                  </a:lnTo>
                  <a:lnTo>
                    <a:pt x="117039" y="196250"/>
                  </a:lnTo>
                  <a:lnTo>
                    <a:pt x="85948" y="243342"/>
                  </a:lnTo>
                  <a:lnTo>
                    <a:pt x="60777" y="268728"/>
                  </a:lnTo>
                  <a:lnTo>
                    <a:pt x="0" y="30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7" name="SMARTInkShape-4040"/>
            <p:cNvSpPr/>
            <p:nvPr>
              <p:custDataLst>
                <p:tags r:id="rId137"/>
              </p:custDataLst>
            </p:nvPr>
          </p:nvSpPr>
          <p:spPr>
            <a:xfrm>
              <a:off x="7987396" y="3868742"/>
              <a:ext cx="69611" cy="163509"/>
            </a:xfrm>
            <a:custGeom>
              <a:avLst/>
              <a:gdLst/>
              <a:ahLst/>
              <a:cxnLst/>
              <a:rect l="0" t="0" r="0" b="0"/>
              <a:pathLst>
                <a:path w="69611" h="163509">
                  <a:moveTo>
                    <a:pt x="58054" y="36508"/>
                  </a:moveTo>
                  <a:lnTo>
                    <a:pt x="58054" y="36508"/>
                  </a:lnTo>
                  <a:lnTo>
                    <a:pt x="66892" y="27670"/>
                  </a:lnTo>
                  <a:lnTo>
                    <a:pt x="69038" y="21761"/>
                  </a:lnTo>
                  <a:lnTo>
                    <a:pt x="69610" y="18210"/>
                  </a:lnTo>
                  <a:lnTo>
                    <a:pt x="68363" y="12383"/>
                  </a:lnTo>
                  <a:lnTo>
                    <a:pt x="61815" y="2893"/>
                  </a:lnTo>
                  <a:lnTo>
                    <a:pt x="54081" y="402"/>
                  </a:lnTo>
                  <a:lnTo>
                    <a:pt x="42882" y="0"/>
                  </a:lnTo>
                  <a:lnTo>
                    <a:pt x="22122" y="4446"/>
                  </a:lnTo>
                  <a:lnTo>
                    <a:pt x="11275" y="10734"/>
                  </a:lnTo>
                  <a:lnTo>
                    <a:pt x="3632" y="20114"/>
                  </a:lnTo>
                  <a:lnTo>
                    <a:pt x="606" y="25578"/>
                  </a:lnTo>
                  <a:lnTo>
                    <a:pt x="0" y="30633"/>
                  </a:lnTo>
                  <a:lnTo>
                    <a:pt x="3089" y="40011"/>
                  </a:lnTo>
                  <a:lnTo>
                    <a:pt x="7284" y="45120"/>
                  </a:lnTo>
                  <a:lnTo>
                    <a:pt x="9391" y="46483"/>
                  </a:lnTo>
                  <a:lnTo>
                    <a:pt x="25840" y="45030"/>
                  </a:lnTo>
                  <a:lnTo>
                    <a:pt x="45837" y="38218"/>
                  </a:lnTo>
                  <a:lnTo>
                    <a:pt x="52154" y="34210"/>
                  </a:lnTo>
                  <a:lnTo>
                    <a:pt x="54826" y="33565"/>
                  </a:lnTo>
                  <a:lnTo>
                    <a:pt x="57313" y="33841"/>
                  </a:lnTo>
                  <a:lnTo>
                    <a:pt x="59676" y="34729"/>
                  </a:lnTo>
                  <a:lnTo>
                    <a:pt x="60547" y="38144"/>
                  </a:lnTo>
                  <a:lnTo>
                    <a:pt x="57660" y="85503"/>
                  </a:lnTo>
                  <a:lnTo>
                    <a:pt x="53089" y="127011"/>
                  </a:lnTo>
                  <a:lnTo>
                    <a:pt x="51978" y="152849"/>
                  </a:lnTo>
                  <a:lnTo>
                    <a:pt x="52592" y="156402"/>
                  </a:lnTo>
                  <a:lnTo>
                    <a:pt x="53706" y="158771"/>
                  </a:lnTo>
                  <a:lnTo>
                    <a:pt x="58054" y="16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8" name="SMARTInkShape-4041"/>
            <p:cNvSpPr/>
            <p:nvPr>
              <p:custDataLst>
                <p:tags r:id="rId138"/>
              </p:custDataLst>
            </p:nvPr>
          </p:nvSpPr>
          <p:spPr>
            <a:xfrm>
              <a:off x="7900283" y="3981450"/>
              <a:ext cx="11818" cy="1"/>
            </a:xfrm>
            <a:custGeom>
              <a:avLst/>
              <a:gdLst/>
              <a:ahLst/>
              <a:cxnLst/>
              <a:rect l="0" t="0" r="0" b="0"/>
              <a:pathLst>
                <a:path w="118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9" name="SMARTInkShape-4042"/>
            <p:cNvSpPr/>
            <p:nvPr>
              <p:custDataLst>
                <p:tags r:id="rId139"/>
              </p:custDataLst>
            </p:nvPr>
          </p:nvSpPr>
          <p:spPr>
            <a:xfrm>
              <a:off x="7664450" y="3856632"/>
              <a:ext cx="152401" cy="188319"/>
            </a:xfrm>
            <a:custGeom>
              <a:avLst/>
              <a:gdLst/>
              <a:ahLst/>
              <a:cxnLst/>
              <a:rect l="0" t="0" r="0" b="0"/>
              <a:pathLst>
                <a:path w="152401" h="188319">
                  <a:moveTo>
                    <a:pt x="0" y="29568"/>
                  </a:moveTo>
                  <a:lnTo>
                    <a:pt x="0" y="29568"/>
                  </a:lnTo>
                  <a:lnTo>
                    <a:pt x="0" y="22826"/>
                  </a:lnTo>
                  <a:lnTo>
                    <a:pt x="1411" y="20134"/>
                  </a:lnTo>
                  <a:lnTo>
                    <a:pt x="6742" y="15262"/>
                  </a:lnTo>
                  <a:lnTo>
                    <a:pt x="24419" y="5182"/>
                  </a:lnTo>
                  <a:lnTo>
                    <a:pt x="50901" y="0"/>
                  </a:lnTo>
                  <a:lnTo>
                    <a:pt x="77719" y="1836"/>
                  </a:lnTo>
                  <a:lnTo>
                    <a:pt x="84268" y="4730"/>
                  </a:lnTo>
                  <a:lnTo>
                    <a:pt x="93427" y="13590"/>
                  </a:lnTo>
                  <a:lnTo>
                    <a:pt x="95445" y="19621"/>
                  </a:lnTo>
                  <a:lnTo>
                    <a:pt x="95807" y="33849"/>
                  </a:lnTo>
                  <a:lnTo>
                    <a:pt x="80151" y="75412"/>
                  </a:lnTo>
                  <a:lnTo>
                    <a:pt x="58558" y="116444"/>
                  </a:lnTo>
                  <a:lnTo>
                    <a:pt x="41943" y="154760"/>
                  </a:lnTo>
                  <a:lnTo>
                    <a:pt x="39808" y="165407"/>
                  </a:lnTo>
                  <a:lnTo>
                    <a:pt x="40741" y="174842"/>
                  </a:lnTo>
                  <a:lnTo>
                    <a:pt x="41977" y="179334"/>
                  </a:lnTo>
                  <a:lnTo>
                    <a:pt x="44918" y="182329"/>
                  </a:lnTo>
                  <a:lnTo>
                    <a:pt x="53830" y="185656"/>
                  </a:lnTo>
                  <a:lnTo>
                    <a:pt x="95428" y="188162"/>
                  </a:lnTo>
                  <a:lnTo>
                    <a:pt x="142686" y="188312"/>
                  </a:lnTo>
                  <a:lnTo>
                    <a:pt x="152400" y="188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0" name="SMARTInkShape-4043"/>
            <p:cNvSpPr/>
            <p:nvPr>
              <p:custDataLst>
                <p:tags r:id="rId140"/>
              </p:custDataLst>
            </p:nvPr>
          </p:nvSpPr>
          <p:spPr>
            <a:xfrm>
              <a:off x="7451241" y="3973280"/>
              <a:ext cx="168760" cy="8171"/>
            </a:xfrm>
            <a:custGeom>
              <a:avLst/>
              <a:gdLst/>
              <a:ahLst/>
              <a:cxnLst/>
              <a:rect l="0" t="0" r="0" b="0"/>
              <a:pathLst>
                <a:path w="168760" h="8171">
                  <a:moveTo>
                    <a:pt x="3659" y="8170"/>
                  </a:moveTo>
                  <a:lnTo>
                    <a:pt x="3659" y="8170"/>
                  </a:lnTo>
                  <a:lnTo>
                    <a:pt x="0" y="8170"/>
                  </a:lnTo>
                  <a:lnTo>
                    <a:pt x="40420" y="4407"/>
                  </a:lnTo>
                  <a:lnTo>
                    <a:pt x="83930" y="0"/>
                  </a:lnTo>
                  <a:lnTo>
                    <a:pt x="129817" y="1460"/>
                  </a:lnTo>
                  <a:lnTo>
                    <a:pt x="168759" y="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1" name="SMARTInkShape-4044"/>
            <p:cNvSpPr/>
            <p:nvPr>
              <p:custDataLst>
                <p:tags r:id="rId141"/>
              </p:custDataLst>
            </p:nvPr>
          </p:nvSpPr>
          <p:spPr>
            <a:xfrm>
              <a:off x="7108244" y="3854973"/>
              <a:ext cx="181557" cy="234275"/>
            </a:xfrm>
            <a:custGeom>
              <a:avLst/>
              <a:gdLst/>
              <a:ahLst/>
              <a:cxnLst/>
              <a:rect l="0" t="0" r="0" b="0"/>
              <a:pathLst>
                <a:path w="181557" h="234275">
                  <a:moveTo>
                    <a:pt x="130756" y="12177"/>
                  </a:moveTo>
                  <a:lnTo>
                    <a:pt x="130756" y="12177"/>
                  </a:lnTo>
                  <a:lnTo>
                    <a:pt x="137497" y="5435"/>
                  </a:lnTo>
                  <a:lnTo>
                    <a:pt x="146452" y="2125"/>
                  </a:lnTo>
                  <a:lnTo>
                    <a:pt x="159335" y="0"/>
                  </a:lnTo>
                  <a:lnTo>
                    <a:pt x="160391" y="531"/>
                  </a:lnTo>
                  <a:lnTo>
                    <a:pt x="161096" y="1590"/>
                  </a:lnTo>
                  <a:lnTo>
                    <a:pt x="161566" y="3003"/>
                  </a:lnTo>
                  <a:lnTo>
                    <a:pt x="152114" y="15103"/>
                  </a:lnTo>
                  <a:lnTo>
                    <a:pt x="106295" y="46194"/>
                  </a:lnTo>
                  <a:lnTo>
                    <a:pt x="67534" y="68117"/>
                  </a:lnTo>
                  <a:lnTo>
                    <a:pt x="23252" y="91117"/>
                  </a:lnTo>
                  <a:lnTo>
                    <a:pt x="6161" y="101496"/>
                  </a:lnTo>
                  <a:lnTo>
                    <a:pt x="1297" y="106672"/>
                  </a:lnTo>
                  <a:lnTo>
                    <a:pt x="0" y="109040"/>
                  </a:lnTo>
                  <a:lnTo>
                    <a:pt x="9848" y="117316"/>
                  </a:lnTo>
                  <a:lnTo>
                    <a:pt x="47292" y="139876"/>
                  </a:lnTo>
                  <a:lnTo>
                    <a:pt x="88661" y="169079"/>
                  </a:lnTo>
                  <a:lnTo>
                    <a:pt x="128921" y="195962"/>
                  </a:lnTo>
                  <a:lnTo>
                    <a:pt x="149967" y="213387"/>
                  </a:lnTo>
                  <a:lnTo>
                    <a:pt x="168377" y="233911"/>
                  </a:lnTo>
                  <a:lnTo>
                    <a:pt x="172084" y="234274"/>
                  </a:lnTo>
                  <a:lnTo>
                    <a:pt x="175700" y="232478"/>
                  </a:lnTo>
                  <a:lnTo>
                    <a:pt x="181556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95" name="SMARTInkShape-Group699"/>
          <p:cNvGrpSpPr/>
          <p:nvPr/>
        </p:nvGrpSpPr>
        <p:grpSpPr>
          <a:xfrm>
            <a:off x="3156473" y="4552950"/>
            <a:ext cx="189978" cy="114301"/>
            <a:chOff x="3156473" y="4552950"/>
            <a:chExt cx="189978" cy="114301"/>
          </a:xfrm>
        </p:grpSpPr>
        <p:sp>
          <p:nvSpPr>
            <p:cNvPr id="20493" name="SMARTInkShape-4045"/>
            <p:cNvSpPr/>
            <p:nvPr>
              <p:custDataLst>
                <p:tags r:id="rId134"/>
              </p:custDataLst>
            </p:nvPr>
          </p:nvSpPr>
          <p:spPr>
            <a:xfrm>
              <a:off x="3251200" y="46545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5808" y="893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4" name="SMARTInkShape-4046"/>
            <p:cNvSpPr/>
            <p:nvPr>
              <p:custDataLst>
                <p:tags r:id="rId135"/>
              </p:custDataLst>
            </p:nvPr>
          </p:nvSpPr>
          <p:spPr>
            <a:xfrm>
              <a:off x="3156473" y="4552950"/>
              <a:ext cx="107428" cy="19051"/>
            </a:xfrm>
            <a:custGeom>
              <a:avLst/>
              <a:gdLst/>
              <a:ahLst/>
              <a:cxnLst/>
              <a:rect l="0" t="0" r="0" b="0"/>
              <a:pathLst>
                <a:path w="107428" h="19051">
                  <a:moveTo>
                    <a:pt x="12177" y="0"/>
                  </a:moveTo>
                  <a:lnTo>
                    <a:pt x="12177" y="0"/>
                  </a:lnTo>
                  <a:lnTo>
                    <a:pt x="0" y="0"/>
                  </a:lnTo>
                  <a:lnTo>
                    <a:pt x="16905" y="1411"/>
                  </a:lnTo>
                  <a:lnTo>
                    <a:pt x="62578" y="11933"/>
                  </a:lnTo>
                  <a:lnTo>
                    <a:pt x="1074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98" name="SMARTInkShape-Group700"/>
          <p:cNvGrpSpPr/>
          <p:nvPr/>
        </p:nvGrpSpPr>
        <p:grpSpPr>
          <a:xfrm>
            <a:off x="3800279" y="4512838"/>
            <a:ext cx="295472" cy="217913"/>
            <a:chOff x="3800279" y="4512838"/>
            <a:chExt cx="295472" cy="217913"/>
          </a:xfrm>
        </p:grpSpPr>
        <p:sp>
          <p:nvSpPr>
            <p:cNvPr id="20496" name="SMARTInkShape-4047"/>
            <p:cNvSpPr/>
            <p:nvPr>
              <p:custDataLst>
                <p:tags r:id="rId132"/>
              </p:custDataLst>
            </p:nvPr>
          </p:nvSpPr>
          <p:spPr>
            <a:xfrm>
              <a:off x="3906133" y="4610100"/>
              <a:ext cx="189618" cy="25401"/>
            </a:xfrm>
            <a:custGeom>
              <a:avLst/>
              <a:gdLst/>
              <a:ahLst/>
              <a:cxnLst/>
              <a:rect l="0" t="0" r="0" b="0"/>
              <a:pathLst>
                <a:path w="1896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1109" y="21036"/>
                  </a:lnTo>
                  <a:lnTo>
                    <a:pt x="77881" y="18933"/>
                  </a:lnTo>
                  <a:lnTo>
                    <a:pt x="121780" y="14155"/>
                  </a:lnTo>
                  <a:lnTo>
                    <a:pt x="165529" y="6219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7" name="SMARTInkShape-4048"/>
            <p:cNvSpPr/>
            <p:nvPr>
              <p:custDataLst>
                <p:tags r:id="rId133"/>
              </p:custDataLst>
            </p:nvPr>
          </p:nvSpPr>
          <p:spPr>
            <a:xfrm>
              <a:off x="3800279" y="4512838"/>
              <a:ext cx="28772" cy="217913"/>
            </a:xfrm>
            <a:custGeom>
              <a:avLst/>
              <a:gdLst/>
              <a:ahLst/>
              <a:cxnLst/>
              <a:rect l="0" t="0" r="0" b="0"/>
              <a:pathLst>
                <a:path w="28772" h="217913">
                  <a:moveTo>
                    <a:pt x="3371" y="33762"/>
                  </a:moveTo>
                  <a:lnTo>
                    <a:pt x="3371" y="33762"/>
                  </a:lnTo>
                  <a:lnTo>
                    <a:pt x="0" y="23649"/>
                  </a:lnTo>
                  <a:lnTo>
                    <a:pt x="227" y="14921"/>
                  </a:lnTo>
                  <a:lnTo>
                    <a:pt x="2750" y="1191"/>
                  </a:lnTo>
                  <a:lnTo>
                    <a:pt x="3662" y="53"/>
                  </a:lnTo>
                  <a:lnTo>
                    <a:pt x="4976" y="0"/>
                  </a:lnTo>
                  <a:lnTo>
                    <a:pt x="6558" y="671"/>
                  </a:lnTo>
                  <a:lnTo>
                    <a:pt x="8315" y="8942"/>
                  </a:lnTo>
                  <a:lnTo>
                    <a:pt x="9443" y="50731"/>
                  </a:lnTo>
                  <a:lnTo>
                    <a:pt x="9638" y="97037"/>
                  </a:lnTo>
                  <a:lnTo>
                    <a:pt x="11566" y="129853"/>
                  </a:lnTo>
                  <a:lnTo>
                    <a:pt x="16617" y="174417"/>
                  </a:lnTo>
                  <a:lnTo>
                    <a:pt x="22583" y="202437"/>
                  </a:lnTo>
                  <a:lnTo>
                    <a:pt x="28771" y="21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20" name="SMARTInkShape-Group701"/>
          <p:cNvGrpSpPr/>
          <p:nvPr/>
        </p:nvGrpSpPr>
        <p:grpSpPr>
          <a:xfrm>
            <a:off x="4324350" y="4388733"/>
            <a:ext cx="3737554" cy="367639"/>
            <a:chOff x="4324350" y="4388733"/>
            <a:chExt cx="3737554" cy="367639"/>
          </a:xfrm>
        </p:grpSpPr>
        <p:sp>
          <p:nvSpPr>
            <p:cNvPr id="20499" name="SMARTInkShape-4049"/>
            <p:cNvSpPr/>
            <p:nvPr>
              <p:custDataLst>
                <p:tags r:id="rId111"/>
              </p:custDataLst>
            </p:nvPr>
          </p:nvSpPr>
          <p:spPr>
            <a:xfrm>
              <a:off x="7981950" y="4388733"/>
              <a:ext cx="79954" cy="297568"/>
            </a:xfrm>
            <a:custGeom>
              <a:avLst/>
              <a:gdLst/>
              <a:ahLst/>
              <a:cxnLst/>
              <a:rect l="0" t="0" r="0" b="0"/>
              <a:pathLst>
                <a:path w="79954" h="297568">
                  <a:moveTo>
                    <a:pt x="76200" y="5467"/>
                  </a:moveTo>
                  <a:lnTo>
                    <a:pt x="76200" y="5467"/>
                  </a:lnTo>
                  <a:lnTo>
                    <a:pt x="70733" y="0"/>
                  </a:lnTo>
                  <a:lnTo>
                    <a:pt x="78046" y="26756"/>
                  </a:lnTo>
                  <a:lnTo>
                    <a:pt x="77766" y="69944"/>
                  </a:lnTo>
                  <a:lnTo>
                    <a:pt x="79953" y="107031"/>
                  </a:lnTo>
                  <a:lnTo>
                    <a:pt x="79514" y="145151"/>
                  </a:lnTo>
                  <a:lnTo>
                    <a:pt x="75557" y="182554"/>
                  </a:lnTo>
                  <a:lnTo>
                    <a:pt x="66742" y="217993"/>
                  </a:lnTo>
                  <a:lnTo>
                    <a:pt x="46507" y="259565"/>
                  </a:lnTo>
                  <a:lnTo>
                    <a:pt x="28901" y="277385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0" name="SMARTInkShape-4050"/>
            <p:cNvSpPr/>
            <p:nvPr>
              <p:custDataLst>
                <p:tags r:id="rId112"/>
              </p:custDataLst>
            </p:nvPr>
          </p:nvSpPr>
          <p:spPr>
            <a:xfrm>
              <a:off x="7890341" y="4456266"/>
              <a:ext cx="78910" cy="172885"/>
            </a:xfrm>
            <a:custGeom>
              <a:avLst/>
              <a:gdLst/>
              <a:ahLst/>
              <a:cxnLst/>
              <a:rect l="0" t="0" r="0" b="0"/>
              <a:pathLst>
                <a:path w="78910" h="172885">
                  <a:moveTo>
                    <a:pt x="66209" y="58584"/>
                  </a:moveTo>
                  <a:lnTo>
                    <a:pt x="66209" y="58584"/>
                  </a:lnTo>
                  <a:lnTo>
                    <a:pt x="42443" y="14425"/>
                  </a:lnTo>
                  <a:lnTo>
                    <a:pt x="32363" y="5326"/>
                  </a:lnTo>
                  <a:lnTo>
                    <a:pt x="26711" y="1912"/>
                  </a:lnTo>
                  <a:lnTo>
                    <a:pt x="14788" y="0"/>
                  </a:lnTo>
                  <a:lnTo>
                    <a:pt x="8644" y="478"/>
                  </a:lnTo>
                  <a:lnTo>
                    <a:pt x="4549" y="3619"/>
                  </a:lnTo>
                  <a:lnTo>
                    <a:pt x="0" y="14634"/>
                  </a:lnTo>
                  <a:lnTo>
                    <a:pt x="808" y="36703"/>
                  </a:lnTo>
                  <a:lnTo>
                    <a:pt x="5517" y="54374"/>
                  </a:lnTo>
                  <a:lnTo>
                    <a:pt x="13129" y="62122"/>
                  </a:lnTo>
                  <a:lnTo>
                    <a:pt x="23567" y="67212"/>
                  </a:lnTo>
                  <a:lnTo>
                    <a:pt x="49878" y="71632"/>
                  </a:lnTo>
                  <a:lnTo>
                    <a:pt x="54953" y="74496"/>
                  </a:lnTo>
                  <a:lnTo>
                    <a:pt x="56588" y="76953"/>
                  </a:lnTo>
                  <a:lnTo>
                    <a:pt x="58405" y="83446"/>
                  </a:lnTo>
                  <a:lnTo>
                    <a:pt x="59731" y="130550"/>
                  </a:lnTo>
                  <a:lnTo>
                    <a:pt x="63192" y="152579"/>
                  </a:lnTo>
                  <a:lnTo>
                    <a:pt x="68631" y="162214"/>
                  </a:lnTo>
                  <a:lnTo>
                    <a:pt x="78909" y="172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1" name="SMARTInkShape-4051"/>
            <p:cNvSpPr/>
            <p:nvPr>
              <p:custDataLst>
                <p:tags r:id="rId113"/>
              </p:custDataLst>
            </p:nvPr>
          </p:nvSpPr>
          <p:spPr>
            <a:xfrm>
              <a:off x="7829550" y="45656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9433" y="623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2" name="SMARTInkShape-4052"/>
            <p:cNvSpPr/>
            <p:nvPr>
              <p:custDataLst>
                <p:tags r:id="rId114"/>
              </p:custDataLst>
            </p:nvPr>
          </p:nvSpPr>
          <p:spPr>
            <a:xfrm>
              <a:off x="7607300" y="4465688"/>
              <a:ext cx="184151" cy="162079"/>
            </a:xfrm>
            <a:custGeom>
              <a:avLst/>
              <a:gdLst/>
              <a:ahLst/>
              <a:cxnLst/>
              <a:rect l="0" t="0" r="0" b="0"/>
              <a:pathLst>
                <a:path w="184151" h="162079">
                  <a:moveTo>
                    <a:pt x="0" y="36462"/>
                  </a:moveTo>
                  <a:lnTo>
                    <a:pt x="0" y="36462"/>
                  </a:lnTo>
                  <a:lnTo>
                    <a:pt x="8838" y="13318"/>
                  </a:lnTo>
                  <a:lnTo>
                    <a:pt x="16628" y="6655"/>
                  </a:lnTo>
                  <a:lnTo>
                    <a:pt x="27851" y="2047"/>
                  </a:lnTo>
                  <a:lnTo>
                    <a:pt x="42246" y="0"/>
                  </a:lnTo>
                  <a:lnTo>
                    <a:pt x="56170" y="2853"/>
                  </a:lnTo>
                  <a:lnTo>
                    <a:pt x="74028" y="12393"/>
                  </a:lnTo>
                  <a:lnTo>
                    <a:pt x="78984" y="16182"/>
                  </a:lnTo>
                  <a:lnTo>
                    <a:pt x="86375" y="27919"/>
                  </a:lnTo>
                  <a:lnTo>
                    <a:pt x="89333" y="35000"/>
                  </a:lnTo>
                  <a:lnTo>
                    <a:pt x="89188" y="42543"/>
                  </a:lnTo>
                  <a:lnTo>
                    <a:pt x="83383" y="58449"/>
                  </a:lnTo>
                  <a:lnTo>
                    <a:pt x="58304" y="100070"/>
                  </a:lnTo>
                  <a:lnTo>
                    <a:pt x="29809" y="145332"/>
                  </a:lnTo>
                  <a:lnTo>
                    <a:pt x="29751" y="148552"/>
                  </a:lnTo>
                  <a:lnTo>
                    <a:pt x="31567" y="154013"/>
                  </a:lnTo>
                  <a:lnTo>
                    <a:pt x="34727" y="158792"/>
                  </a:lnTo>
                  <a:lnTo>
                    <a:pt x="37261" y="160348"/>
                  </a:lnTo>
                  <a:lnTo>
                    <a:pt x="43842" y="162078"/>
                  </a:lnTo>
                  <a:lnTo>
                    <a:pt x="79395" y="161398"/>
                  </a:lnTo>
                  <a:lnTo>
                    <a:pt x="119164" y="157959"/>
                  </a:lnTo>
                  <a:lnTo>
                    <a:pt x="162744" y="160368"/>
                  </a:lnTo>
                  <a:lnTo>
                    <a:pt x="184150" y="15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3" name="SMARTInkShape-4053"/>
            <p:cNvSpPr/>
            <p:nvPr>
              <p:custDataLst>
                <p:tags r:id="rId115"/>
              </p:custDataLst>
            </p:nvPr>
          </p:nvSpPr>
          <p:spPr>
            <a:xfrm>
              <a:off x="7404099" y="4603750"/>
              <a:ext cx="139702" cy="12701"/>
            </a:xfrm>
            <a:custGeom>
              <a:avLst/>
              <a:gdLst/>
              <a:ahLst/>
              <a:cxnLst/>
              <a:rect l="0" t="0" r="0" b="0"/>
              <a:pathLst>
                <a:path w="1397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1412" y="8336"/>
                  </a:lnTo>
                  <a:lnTo>
                    <a:pt x="41428" y="1440"/>
                  </a:lnTo>
                  <a:lnTo>
                    <a:pt x="87834" y="284"/>
                  </a:lnTo>
                  <a:lnTo>
                    <a:pt x="139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4" name="SMARTInkShape-4054"/>
            <p:cNvSpPr/>
            <p:nvPr>
              <p:custDataLst>
                <p:tags r:id="rId116"/>
              </p:custDataLst>
            </p:nvPr>
          </p:nvSpPr>
          <p:spPr>
            <a:xfrm>
              <a:off x="7198016" y="4489450"/>
              <a:ext cx="151162" cy="190501"/>
            </a:xfrm>
            <a:custGeom>
              <a:avLst/>
              <a:gdLst/>
              <a:ahLst/>
              <a:cxnLst/>
              <a:rect l="0" t="0" r="0" b="0"/>
              <a:pathLst>
                <a:path w="151162" h="190501">
                  <a:moveTo>
                    <a:pt x="136234" y="0"/>
                  </a:moveTo>
                  <a:lnTo>
                    <a:pt x="136234" y="0"/>
                  </a:lnTo>
                  <a:lnTo>
                    <a:pt x="145073" y="0"/>
                  </a:lnTo>
                  <a:lnTo>
                    <a:pt x="149099" y="1882"/>
                  </a:lnTo>
                  <a:lnTo>
                    <a:pt x="151161" y="3371"/>
                  </a:lnTo>
                  <a:lnTo>
                    <a:pt x="151124" y="5775"/>
                  </a:lnTo>
                  <a:lnTo>
                    <a:pt x="147320" y="12209"/>
                  </a:lnTo>
                  <a:lnTo>
                    <a:pt x="130503" y="27136"/>
                  </a:lnTo>
                  <a:lnTo>
                    <a:pt x="85033" y="51143"/>
                  </a:lnTo>
                  <a:lnTo>
                    <a:pt x="38317" y="74386"/>
                  </a:lnTo>
                  <a:lnTo>
                    <a:pt x="1735" y="89507"/>
                  </a:lnTo>
                  <a:lnTo>
                    <a:pt x="0" y="91422"/>
                  </a:lnTo>
                  <a:lnTo>
                    <a:pt x="256" y="94109"/>
                  </a:lnTo>
                  <a:lnTo>
                    <a:pt x="4303" y="100857"/>
                  </a:lnTo>
                  <a:lnTo>
                    <a:pt x="21257" y="112590"/>
                  </a:lnTo>
                  <a:lnTo>
                    <a:pt x="67410" y="128377"/>
                  </a:lnTo>
                  <a:lnTo>
                    <a:pt x="105549" y="147576"/>
                  </a:lnTo>
                  <a:lnTo>
                    <a:pt x="129415" y="166682"/>
                  </a:lnTo>
                  <a:lnTo>
                    <a:pt x="138369" y="179052"/>
                  </a:lnTo>
                  <a:lnTo>
                    <a:pt x="14258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5" name="SMARTInkShape-4055"/>
            <p:cNvSpPr/>
            <p:nvPr>
              <p:custDataLst>
                <p:tags r:id="rId117"/>
              </p:custDataLst>
            </p:nvPr>
          </p:nvSpPr>
          <p:spPr>
            <a:xfrm>
              <a:off x="6916915" y="4489554"/>
              <a:ext cx="156986" cy="169470"/>
            </a:xfrm>
            <a:custGeom>
              <a:avLst/>
              <a:gdLst/>
              <a:ahLst/>
              <a:cxnLst/>
              <a:rect l="0" t="0" r="0" b="0"/>
              <a:pathLst>
                <a:path w="156986" h="169470">
                  <a:moveTo>
                    <a:pt x="10935" y="25296"/>
                  </a:moveTo>
                  <a:lnTo>
                    <a:pt x="10935" y="25296"/>
                  </a:lnTo>
                  <a:lnTo>
                    <a:pt x="0" y="14361"/>
                  </a:lnTo>
                  <a:lnTo>
                    <a:pt x="6545" y="11499"/>
                  </a:lnTo>
                  <a:lnTo>
                    <a:pt x="51801" y="2574"/>
                  </a:lnTo>
                  <a:lnTo>
                    <a:pt x="87955" y="689"/>
                  </a:lnTo>
                  <a:lnTo>
                    <a:pt x="134334" y="52"/>
                  </a:lnTo>
                  <a:lnTo>
                    <a:pt x="144001" y="0"/>
                  </a:lnTo>
                  <a:lnTo>
                    <a:pt x="149740" y="1377"/>
                  </a:lnTo>
                  <a:lnTo>
                    <a:pt x="152860" y="3705"/>
                  </a:lnTo>
                  <a:lnTo>
                    <a:pt x="154236" y="6669"/>
                  </a:lnTo>
                  <a:lnTo>
                    <a:pt x="153035" y="10761"/>
                  </a:lnTo>
                  <a:lnTo>
                    <a:pt x="123485" y="45332"/>
                  </a:lnTo>
                  <a:lnTo>
                    <a:pt x="79890" y="85175"/>
                  </a:lnTo>
                  <a:lnTo>
                    <a:pt x="38458" y="125136"/>
                  </a:lnTo>
                  <a:lnTo>
                    <a:pt x="3299" y="161845"/>
                  </a:lnTo>
                  <a:lnTo>
                    <a:pt x="1611" y="165012"/>
                  </a:lnTo>
                  <a:lnTo>
                    <a:pt x="3308" y="167123"/>
                  </a:lnTo>
                  <a:lnTo>
                    <a:pt x="12719" y="169469"/>
                  </a:lnTo>
                  <a:lnTo>
                    <a:pt x="54852" y="169217"/>
                  </a:lnTo>
                  <a:lnTo>
                    <a:pt x="95888" y="165829"/>
                  </a:lnTo>
                  <a:lnTo>
                    <a:pt x="139723" y="160080"/>
                  </a:lnTo>
                  <a:lnTo>
                    <a:pt x="156985" y="15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6" name="SMARTInkShape-4056"/>
            <p:cNvSpPr/>
            <p:nvPr>
              <p:custDataLst>
                <p:tags r:id="rId118"/>
              </p:custDataLst>
            </p:nvPr>
          </p:nvSpPr>
          <p:spPr>
            <a:xfrm>
              <a:off x="6819428" y="4434065"/>
              <a:ext cx="95723" cy="257324"/>
            </a:xfrm>
            <a:custGeom>
              <a:avLst/>
              <a:gdLst/>
              <a:ahLst/>
              <a:cxnLst/>
              <a:rect l="0" t="0" r="0" b="0"/>
              <a:pathLst>
                <a:path w="95723" h="257324">
                  <a:moveTo>
                    <a:pt x="95722" y="10935"/>
                  </a:moveTo>
                  <a:lnTo>
                    <a:pt x="95722" y="10935"/>
                  </a:lnTo>
                  <a:lnTo>
                    <a:pt x="86288" y="2207"/>
                  </a:lnTo>
                  <a:lnTo>
                    <a:pt x="81416" y="0"/>
                  </a:lnTo>
                  <a:lnTo>
                    <a:pt x="79129" y="117"/>
                  </a:lnTo>
                  <a:lnTo>
                    <a:pt x="74707" y="2129"/>
                  </a:lnTo>
                  <a:lnTo>
                    <a:pt x="60343" y="26495"/>
                  </a:lnTo>
                  <a:lnTo>
                    <a:pt x="43847" y="64385"/>
                  </a:lnTo>
                  <a:lnTo>
                    <a:pt x="31744" y="97485"/>
                  </a:lnTo>
                  <a:lnTo>
                    <a:pt x="19310" y="133363"/>
                  </a:lnTo>
                  <a:lnTo>
                    <a:pt x="8138" y="169064"/>
                  </a:lnTo>
                  <a:lnTo>
                    <a:pt x="0" y="214813"/>
                  </a:lnTo>
                  <a:lnTo>
                    <a:pt x="2849" y="237249"/>
                  </a:lnTo>
                  <a:lnTo>
                    <a:pt x="6995" y="245066"/>
                  </a:lnTo>
                  <a:lnTo>
                    <a:pt x="19129" y="255634"/>
                  </a:lnTo>
                  <a:lnTo>
                    <a:pt x="27022" y="257323"/>
                  </a:lnTo>
                  <a:lnTo>
                    <a:pt x="63972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7" name="SMARTInkShape-4057"/>
            <p:cNvSpPr/>
            <p:nvPr>
              <p:custDataLst>
                <p:tags r:id="rId119"/>
              </p:custDataLst>
            </p:nvPr>
          </p:nvSpPr>
          <p:spPr>
            <a:xfrm>
              <a:off x="6540500" y="4483100"/>
              <a:ext cx="177801" cy="178601"/>
            </a:xfrm>
            <a:custGeom>
              <a:avLst/>
              <a:gdLst/>
              <a:ahLst/>
              <a:cxnLst/>
              <a:rect l="0" t="0" r="0" b="0"/>
              <a:pathLst>
                <a:path w="177801" h="1786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705" y="71836"/>
                  </a:lnTo>
                  <a:lnTo>
                    <a:pt x="1881" y="71174"/>
                  </a:lnTo>
                  <a:lnTo>
                    <a:pt x="3370" y="70733"/>
                  </a:lnTo>
                  <a:lnTo>
                    <a:pt x="15580" y="73482"/>
                  </a:lnTo>
                  <a:lnTo>
                    <a:pt x="40080" y="87213"/>
                  </a:lnTo>
                  <a:lnTo>
                    <a:pt x="65341" y="107842"/>
                  </a:lnTo>
                  <a:lnTo>
                    <a:pt x="81998" y="131829"/>
                  </a:lnTo>
                  <a:lnTo>
                    <a:pt x="90304" y="155398"/>
                  </a:lnTo>
                  <a:lnTo>
                    <a:pt x="89994" y="166903"/>
                  </a:lnTo>
                  <a:lnTo>
                    <a:pt x="87505" y="174838"/>
                  </a:lnTo>
                  <a:lnTo>
                    <a:pt x="85853" y="177942"/>
                  </a:lnTo>
                  <a:lnTo>
                    <a:pt x="84047" y="178600"/>
                  </a:lnTo>
                  <a:lnTo>
                    <a:pt x="82136" y="177628"/>
                  </a:lnTo>
                  <a:lnTo>
                    <a:pt x="80157" y="175568"/>
                  </a:lnTo>
                  <a:lnTo>
                    <a:pt x="74002" y="162557"/>
                  </a:lnTo>
                  <a:lnTo>
                    <a:pt x="74451" y="135184"/>
                  </a:lnTo>
                  <a:lnTo>
                    <a:pt x="85796" y="90149"/>
                  </a:lnTo>
                  <a:lnTo>
                    <a:pt x="109303" y="50072"/>
                  </a:lnTo>
                  <a:lnTo>
                    <a:pt x="135241" y="2596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8" name="SMARTInkShape-4058"/>
            <p:cNvSpPr/>
            <p:nvPr>
              <p:custDataLst>
                <p:tags r:id="rId120"/>
              </p:custDataLst>
            </p:nvPr>
          </p:nvSpPr>
          <p:spPr>
            <a:xfrm>
              <a:off x="6441592" y="4421600"/>
              <a:ext cx="99927" cy="288383"/>
            </a:xfrm>
            <a:custGeom>
              <a:avLst/>
              <a:gdLst/>
              <a:ahLst/>
              <a:cxnLst/>
              <a:rect l="0" t="0" r="0" b="0"/>
              <a:pathLst>
                <a:path w="99927" h="288383">
                  <a:moveTo>
                    <a:pt x="3658" y="112300"/>
                  </a:moveTo>
                  <a:lnTo>
                    <a:pt x="3658" y="112300"/>
                  </a:lnTo>
                  <a:lnTo>
                    <a:pt x="287" y="112300"/>
                  </a:lnTo>
                  <a:lnTo>
                    <a:pt x="0" y="113711"/>
                  </a:lnTo>
                  <a:lnTo>
                    <a:pt x="12678" y="150582"/>
                  </a:lnTo>
                  <a:lnTo>
                    <a:pt x="20834" y="188945"/>
                  </a:lnTo>
                  <a:lnTo>
                    <a:pt x="30463" y="230181"/>
                  </a:lnTo>
                  <a:lnTo>
                    <a:pt x="34431" y="272672"/>
                  </a:lnTo>
                  <a:lnTo>
                    <a:pt x="35215" y="288382"/>
                  </a:lnTo>
                  <a:lnTo>
                    <a:pt x="32019" y="253321"/>
                  </a:lnTo>
                  <a:lnTo>
                    <a:pt x="30374" y="223189"/>
                  </a:lnTo>
                  <a:lnTo>
                    <a:pt x="30349" y="184162"/>
                  </a:lnTo>
                  <a:lnTo>
                    <a:pt x="31330" y="160913"/>
                  </a:lnTo>
                  <a:lnTo>
                    <a:pt x="32689" y="136242"/>
                  </a:lnTo>
                  <a:lnTo>
                    <a:pt x="37962" y="90015"/>
                  </a:lnTo>
                  <a:lnTo>
                    <a:pt x="45010" y="50184"/>
                  </a:lnTo>
                  <a:lnTo>
                    <a:pt x="52846" y="23074"/>
                  </a:lnTo>
                  <a:lnTo>
                    <a:pt x="62913" y="7263"/>
                  </a:lnTo>
                  <a:lnTo>
                    <a:pt x="68562" y="2059"/>
                  </a:lnTo>
                  <a:lnTo>
                    <a:pt x="74444" y="0"/>
                  </a:lnTo>
                  <a:lnTo>
                    <a:pt x="86623" y="1475"/>
                  </a:lnTo>
                  <a:lnTo>
                    <a:pt x="91424" y="5256"/>
                  </a:lnTo>
                  <a:lnTo>
                    <a:pt x="98639" y="16982"/>
                  </a:lnTo>
                  <a:lnTo>
                    <a:pt x="99926" y="49564"/>
                  </a:lnTo>
                  <a:lnTo>
                    <a:pt x="89096" y="83755"/>
                  </a:lnTo>
                  <a:lnTo>
                    <a:pt x="55327" y="128776"/>
                  </a:lnTo>
                  <a:lnTo>
                    <a:pt x="16358" y="169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9" name="SMARTInkShape-4059"/>
            <p:cNvSpPr/>
            <p:nvPr>
              <p:custDataLst>
                <p:tags r:id="rId121"/>
              </p:custDataLst>
            </p:nvPr>
          </p:nvSpPr>
          <p:spPr>
            <a:xfrm>
              <a:off x="6273800" y="45085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1411" y="21689"/>
                  </a:lnTo>
                  <a:lnTo>
                    <a:pt x="10051" y="67157"/>
                  </a:lnTo>
                  <a:lnTo>
                    <a:pt x="11916" y="107152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0" name="SMARTInkShape-4060"/>
            <p:cNvSpPr/>
            <p:nvPr>
              <p:custDataLst>
                <p:tags r:id="rId122"/>
              </p:custDataLst>
            </p:nvPr>
          </p:nvSpPr>
          <p:spPr>
            <a:xfrm>
              <a:off x="6203950" y="45847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16606" y="11994"/>
                  </a:lnTo>
                  <a:lnTo>
                    <a:pt x="61988" y="2574"/>
                  </a:lnTo>
                  <a:lnTo>
                    <a:pt x="105142" y="50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1" name="SMARTInkShape-4061"/>
            <p:cNvSpPr/>
            <p:nvPr>
              <p:custDataLst>
                <p:tags r:id="rId123"/>
              </p:custDataLst>
            </p:nvPr>
          </p:nvSpPr>
          <p:spPr>
            <a:xfrm>
              <a:off x="5969000" y="4445000"/>
              <a:ext cx="37558" cy="241301"/>
            </a:xfrm>
            <a:custGeom>
              <a:avLst/>
              <a:gdLst/>
              <a:ahLst/>
              <a:cxnLst/>
              <a:rect l="0" t="0" r="0" b="0"/>
              <a:pathLst>
                <a:path w="37558" h="241301">
                  <a:moveTo>
                    <a:pt x="19050" y="0"/>
                  </a:moveTo>
                  <a:lnTo>
                    <a:pt x="19050" y="0"/>
                  </a:lnTo>
                  <a:lnTo>
                    <a:pt x="29882" y="38974"/>
                  </a:lnTo>
                  <a:lnTo>
                    <a:pt x="36267" y="83977"/>
                  </a:lnTo>
                  <a:lnTo>
                    <a:pt x="37557" y="121072"/>
                  </a:lnTo>
                  <a:lnTo>
                    <a:pt x="34622" y="168162"/>
                  </a:lnTo>
                  <a:lnTo>
                    <a:pt x="22177" y="20566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2" name="SMARTInkShape-4062"/>
            <p:cNvSpPr/>
            <p:nvPr>
              <p:custDataLst>
                <p:tags r:id="rId124"/>
              </p:custDataLst>
            </p:nvPr>
          </p:nvSpPr>
          <p:spPr>
            <a:xfrm>
              <a:off x="5843623" y="4487261"/>
              <a:ext cx="87278" cy="135540"/>
            </a:xfrm>
            <a:custGeom>
              <a:avLst/>
              <a:gdLst/>
              <a:ahLst/>
              <a:cxnLst/>
              <a:rect l="0" t="0" r="0" b="0"/>
              <a:pathLst>
                <a:path w="87278" h="135540">
                  <a:moveTo>
                    <a:pt x="68227" y="40289"/>
                  </a:moveTo>
                  <a:lnTo>
                    <a:pt x="68227" y="40289"/>
                  </a:lnTo>
                  <a:lnTo>
                    <a:pt x="64856" y="36918"/>
                  </a:lnTo>
                  <a:lnTo>
                    <a:pt x="63201" y="31500"/>
                  </a:lnTo>
                  <a:lnTo>
                    <a:pt x="61760" y="25094"/>
                  </a:lnTo>
                  <a:lnTo>
                    <a:pt x="56276" y="16815"/>
                  </a:lnTo>
                  <a:lnTo>
                    <a:pt x="42139" y="3615"/>
                  </a:lnTo>
                  <a:lnTo>
                    <a:pt x="38135" y="1023"/>
                  </a:lnTo>
                  <a:lnTo>
                    <a:pt x="34054" y="0"/>
                  </a:lnTo>
                  <a:lnTo>
                    <a:pt x="25757" y="746"/>
                  </a:lnTo>
                  <a:lnTo>
                    <a:pt x="13154" y="5132"/>
                  </a:lnTo>
                  <a:lnTo>
                    <a:pt x="6591" y="12669"/>
                  </a:lnTo>
                  <a:lnTo>
                    <a:pt x="811" y="25050"/>
                  </a:lnTo>
                  <a:lnTo>
                    <a:pt x="0" y="28013"/>
                  </a:lnTo>
                  <a:lnTo>
                    <a:pt x="980" y="35068"/>
                  </a:lnTo>
                  <a:lnTo>
                    <a:pt x="2229" y="38925"/>
                  </a:lnTo>
                  <a:lnTo>
                    <a:pt x="4472" y="41496"/>
                  </a:lnTo>
                  <a:lnTo>
                    <a:pt x="10728" y="44353"/>
                  </a:lnTo>
                  <a:lnTo>
                    <a:pt x="14372" y="43704"/>
                  </a:lnTo>
                  <a:lnTo>
                    <a:pt x="25537" y="36754"/>
                  </a:lnTo>
                  <a:lnTo>
                    <a:pt x="39788" y="24828"/>
                  </a:lnTo>
                  <a:lnTo>
                    <a:pt x="40801" y="25043"/>
                  </a:lnTo>
                  <a:lnTo>
                    <a:pt x="41477" y="25891"/>
                  </a:lnTo>
                  <a:lnTo>
                    <a:pt x="44656" y="67068"/>
                  </a:lnTo>
                  <a:lnTo>
                    <a:pt x="54357" y="106793"/>
                  </a:lnTo>
                  <a:lnTo>
                    <a:pt x="69493" y="129332"/>
                  </a:lnTo>
                  <a:lnTo>
                    <a:pt x="76080" y="132780"/>
                  </a:lnTo>
                  <a:lnTo>
                    <a:pt x="87277" y="13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3" name="SMARTInkShape-4063"/>
            <p:cNvSpPr/>
            <p:nvPr>
              <p:custDataLst>
                <p:tags r:id="rId125"/>
              </p:custDataLst>
            </p:nvPr>
          </p:nvSpPr>
          <p:spPr>
            <a:xfrm>
              <a:off x="5765800" y="4591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2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4" name="SMARTInkShape-4064"/>
            <p:cNvSpPr/>
            <p:nvPr>
              <p:custDataLst>
                <p:tags r:id="rId126"/>
              </p:custDataLst>
            </p:nvPr>
          </p:nvSpPr>
          <p:spPr>
            <a:xfrm>
              <a:off x="5556250" y="4497067"/>
              <a:ext cx="158751" cy="151134"/>
            </a:xfrm>
            <a:custGeom>
              <a:avLst/>
              <a:gdLst/>
              <a:ahLst/>
              <a:cxnLst/>
              <a:rect l="0" t="0" r="0" b="0"/>
              <a:pathLst>
                <a:path w="158751" h="151134">
                  <a:moveTo>
                    <a:pt x="0" y="30483"/>
                  </a:moveTo>
                  <a:lnTo>
                    <a:pt x="0" y="30483"/>
                  </a:lnTo>
                  <a:lnTo>
                    <a:pt x="0" y="16177"/>
                  </a:lnTo>
                  <a:lnTo>
                    <a:pt x="1411" y="13890"/>
                  </a:lnTo>
                  <a:lnTo>
                    <a:pt x="14305" y="3011"/>
                  </a:lnTo>
                  <a:lnTo>
                    <a:pt x="31128" y="0"/>
                  </a:lnTo>
                  <a:lnTo>
                    <a:pt x="50616" y="2479"/>
                  </a:lnTo>
                  <a:lnTo>
                    <a:pt x="66424" y="11054"/>
                  </a:lnTo>
                  <a:lnTo>
                    <a:pt x="69683" y="16119"/>
                  </a:lnTo>
                  <a:lnTo>
                    <a:pt x="73303" y="29273"/>
                  </a:lnTo>
                  <a:lnTo>
                    <a:pt x="68600" y="55916"/>
                  </a:lnTo>
                  <a:lnTo>
                    <a:pt x="53663" y="90749"/>
                  </a:lnTo>
                  <a:lnTo>
                    <a:pt x="24519" y="129682"/>
                  </a:lnTo>
                  <a:lnTo>
                    <a:pt x="16515" y="136546"/>
                  </a:lnTo>
                  <a:lnTo>
                    <a:pt x="14395" y="140651"/>
                  </a:lnTo>
                  <a:lnTo>
                    <a:pt x="14536" y="142029"/>
                  </a:lnTo>
                  <a:lnTo>
                    <a:pt x="15335" y="142947"/>
                  </a:lnTo>
                  <a:lnTo>
                    <a:pt x="16573" y="143559"/>
                  </a:lnTo>
                  <a:lnTo>
                    <a:pt x="59430" y="144735"/>
                  </a:lnTo>
                  <a:lnTo>
                    <a:pt x="100489" y="145482"/>
                  </a:lnTo>
                  <a:lnTo>
                    <a:pt x="143952" y="150249"/>
                  </a:lnTo>
                  <a:lnTo>
                    <a:pt x="158750" y="151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5" name="SMARTInkShape-4065"/>
            <p:cNvSpPr/>
            <p:nvPr>
              <p:custDataLst>
                <p:tags r:id="rId127"/>
              </p:custDataLst>
            </p:nvPr>
          </p:nvSpPr>
          <p:spPr>
            <a:xfrm>
              <a:off x="5238907" y="4483361"/>
              <a:ext cx="188209" cy="177540"/>
            </a:xfrm>
            <a:custGeom>
              <a:avLst/>
              <a:gdLst/>
              <a:ahLst/>
              <a:cxnLst/>
              <a:rect l="0" t="0" r="0" b="0"/>
              <a:pathLst>
                <a:path w="188209" h="177540">
                  <a:moveTo>
                    <a:pt x="120493" y="6089"/>
                  </a:moveTo>
                  <a:lnTo>
                    <a:pt x="120493" y="6089"/>
                  </a:lnTo>
                  <a:lnTo>
                    <a:pt x="120493" y="2718"/>
                  </a:lnTo>
                  <a:lnTo>
                    <a:pt x="121198" y="1725"/>
                  </a:lnTo>
                  <a:lnTo>
                    <a:pt x="122374" y="1063"/>
                  </a:lnTo>
                  <a:lnTo>
                    <a:pt x="125960" y="0"/>
                  </a:lnTo>
                  <a:lnTo>
                    <a:pt x="126254" y="619"/>
                  </a:lnTo>
                  <a:lnTo>
                    <a:pt x="126582" y="3187"/>
                  </a:lnTo>
                  <a:lnTo>
                    <a:pt x="123394" y="11971"/>
                  </a:lnTo>
                  <a:lnTo>
                    <a:pt x="111240" y="23510"/>
                  </a:lnTo>
                  <a:lnTo>
                    <a:pt x="68195" y="49279"/>
                  </a:lnTo>
                  <a:lnTo>
                    <a:pt x="21758" y="73947"/>
                  </a:lnTo>
                  <a:lnTo>
                    <a:pt x="0" y="88518"/>
                  </a:lnTo>
                  <a:lnTo>
                    <a:pt x="8695" y="88628"/>
                  </a:lnTo>
                  <a:lnTo>
                    <a:pt x="12714" y="90515"/>
                  </a:lnTo>
                  <a:lnTo>
                    <a:pt x="14774" y="92006"/>
                  </a:lnTo>
                  <a:lnTo>
                    <a:pt x="53884" y="106937"/>
                  </a:lnTo>
                  <a:lnTo>
                    <a:pt x="96282" y="127845"/>
                  </a:lnTo>
                  <a:lnTo>
                    <a:pt x="137479" y="152357"/>
                  </a:lnTo>
                  <a:lnTo>
                    <a:pt x="175124" y="173073"/>
                  </a:lnTo>
                  <a:lnTo>
                    <a:pt x="188199" y="176951"/>
                  </a:lnTo>
                  <a:lnTo>
                    <a:pt x="188208" y="177146"/>
                  </a:lnTo>
                  <a:lnTo>
                    <a:pt x="164943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6" name="SMARTInkShape-4066"/>
            <p:cNvSpPr/>
            <p:nvPr>
              <p:custDataLst>
                <p:tags r:id="rId128"/>
              </p:custDataLst>
            </p:nvPr>
          </p:nvSpPr>
          <p:spPr>
            <a:xfrm>
              <a:off x="4912720" y="4515001"/>
              <a:ext cx="184082" cy="171165"/>
            </a:xfrm>
            <a:custGeom>
              <a:avLst/>
              <a:gdLst/>
              <a:ahLst/>
              <a:cxnLst/>
              <a:rect l="0" t="0" r="0" b="0"/>
              <a:pathLst>
                <a:path w="184082" h="171165">
                  <a:moveTo>
                    <a:pt x="21230" y="18899"/>
                  </a:moveTo>
                  <a:lnTo>
                    <a:pt x="21230" y="18899"/>
                  </a:lnTo>
                  <a:lnTo>
                    <a:pt x="17859" y="18899"/>
                  </a:lnTo>
                  <a:lnTo>
                    <a:pt x="14322" y="17017"/>
                  </a:lnTo>
                  <a:lnTo>
                    <a:pt x="12391" y="15528"/>
                  </a:lnTo>
                  <a:lnTo>
                    <a:pt x="11810" y="14535"/>
                  </a:lnTo>
                  <a:lnTo>
                    <a:pt x="12127" y="13873"/>
                  </a:lnTo>
                  <a:lnTo>
                    <a:pt x="13045" y="13432"/>
                  </a:lnTo>
                  <a:lnTo>
                    <a:pt x="58117" y="5676"/>
                  </a:lnTo>
                  <a:lnTo>
                    <a:pt x="104795" y="1000"/>
                  </a:lnTo>
                  <a:lnTo>
                    <a:pt x="149836" y="0"/>
                  </a:lnTo>
                  <a:lnTo>
                    <a:pt x="159527" y="621"/>
                  </a:lnTo>
                  <a:lnTo>
                    <a:pt x="162111" y="1775"/>
                  </a:lnTo>
                  <a:lnTo>
                    <a:pt x="163834" y="3250"/>
                  </a:lnTo>
                  <a:lnTo>
                    <a:pt x="162866" y="6350"/>
                  </a:lnTo>
                  <a:lnTo>
                    <a:pt x="132469" y="43589"/>
                  </a:lnTo>
                  <a:lnTo>
                    <a:pt x="91102" y="78208"/>
                  </a:lnTo>
                  <a:lnTo>
                    <a:pt x="48751" y="118809"/>
                  </a:lnTo>
                  <a:lnTo>
                    <a:pt x="3625" y="163520"/>
                  </a:lnTo>
                  <a:lnTo>
                    <a:pt x="1027" y="166113"/>
                  </a:lnTo>
                  <a:lnTo>
                    <a:pt x="0" y="167842"/>
                  </a:lnTo>
                  <a:lnTo>
                    <a:pt x="21" y="168994"/>
                  </a:lnTo>
                  <a:lnTo>
                    <a:pt x="741" y="169762"/>
                  </a:lnTo>
                  <a:lnTo>
                    <a:pt x="35311" y="171164"/>
                  </a:lnTo>
                  <a:lnTo>
                    <a:pt x="75543" y="166203"/>
                  </a:lnTo>
                  <a:lnTo>
                    <a:pt x="111171" y="160460"/>
                  </a:lnTo>
                  <a:lnTo>
                    <a:pt x="155492" y="154080"/>
                  </a:lnTo>
                  <a:lnTo>
                    <a:pt x="184014" y="152356"/>
                  </a:lnTo>
                  <a:lnTo>
                    <a:pt x="184081" y="153026"/>
                  </a:lnTo>
                  <a:lnTo>
                    <a:pt x="179980" y="15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7" name="SMARTInkShape-4067"/>
            <p:cNvSpPr/>
            <p:nvPr>
              <p:custDataLst>
                <p:tags r:id="rId129"/>
              </p:custDataLst>
            </p:nvPr>
          </p:nvSpPr>
          <p:spPr>
            <a:xfrm>
              <a:off x="4714759" y="4506442"/>
              <a:ext cx="60442" cy="217959"/>
            </a:xfrm>
            <a:custGeom>
              <a:avLst/>
              <a:gdLst/>
              <a:ahLst/>
              <a:cxnLst/>
              <a:rect l="0" t="0" r="0" b="0"/>
              <a:pathLst>
                <a:path w="60442" h="217959">
                  <a:moveTo>
                    <a:pt x="35041" y="40158"/>
                  </a:moveTo>
                  <a:lnTo>
                    <a:pt x="35041" y="40158"/>
                  </a:lnTo>
                  <a:lnTo>
                    <a:pt x="45167" y="18496"/>
                  </a:lnTo>
                  <a:lnTo>
                    <a:pt x="47402" y="1130"/>
                  </a:lnTo>
                  <a:lnTo>
                    <a:pt x="46104" y="28"/>
                  </a:lnTo>
                  <a:lnTo>
                    <a:pt x="43827" y="0"/>
                  </a:lnTo>
                  <a:lnTo>
                    <a:pt x="40898" y="686"/>
                  </a:lnTo>
                  <a:lnTo>
                    <a:pt x="38240" y="3259"/>
                  </a:lnTo>
                  <a:lnTo>
                    <a:pt x="15824" y="49679"/>
                  </a:lnTo>
                  <a:lnTo>
                    <a:pt x="6613" y="86959"/>
                  </a:lnTo>
                  <a:lnTo>
                    <a:pt x="121" y="131714"/>
                  </a:lnTo>
                  <a:lnTo>
                    <a:pt x="0" y="170297"/>
                  </a:lnTo>
                  <a:lnTo>
                    <a:pt x="7473" y="188309"/>
                  </a:lnTo>
                  <a:lnTo>
                    <a:pt x="19731" y="201488"/>
                  </a:lnTo>
                  <a:lnTo>
                    <a:pt x="33881" y="210638"/>
                  </a:lnTo>
                  <a:lnTo>
                    <a:pt x="60441" y="2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8" name="SMARTInkShape-4068"/>
            <p:cNvSpPr/>
            <p:nvPr>
              <p:custDataLst>
                <p:tags r:id="rId130"/>
              </p:custDataLst>
            </p:nvPr>
          </p:nvSpPr>
          <p:spPr>
            <a:xfrm>
              <a:off x="4464050" y="4578350"/>
              <a:ext cx="184151" cy="158033"/>
            </a:xfrm>
            <a:custGeom>
              <a:avLst/>
              <a:gdLst/>
              <a:ahLst/>
              <a:cxnLst/>
              <a:rect l="0" t="0" r="0" b="0"/>
              <a:pathLst>
                <a:path w="184151" h="158033">
                  <a:moveTo>
                    <a:pt x="0" y="63500"/>
                  </a:moveTo>
                  <a:lnTo>
                    <a:pt x="0" y="63500"/>
                  </a:lnTo>
                  <a:lnTo>
                    <a:pt x="6907" y="46540"/>
                  </a:lnTo>
                  <a:lnTo>
                    <a:pt x="8838" y="43727"/>
                  </a:lnTo>
                  <a:lnTo>
                    <a:pt x="12242" y="41851"/>
                  </a:lnTo>
                  <a:lnTo>
                    <a:pt x="21669" y="39767"/>
                  </a:lnTo>
                  <a:lnTo>
                    <a:pt x="32914" y="42604"/>
                  </a:lnTo>
                  <a:lnTo>
                    <a:pt x="44967" y="49980"/>
                  </a:lnTo>
                  <a:lnTo>
                    <a:pt x="57380" y="62665"/>
                  </a:lnTo>
                  <a:lnTo>
                    <a:pt x="69526" y="89045"/>
                  </a:lnTo>
                  <a:lnTo>
                    <a:pt x="74222" y="119203"/>
                  </a:lnTo>
                  <a:lnTo>
                    <a:pt x="71558" y="136234"/>
                  </a:lnTo>
                  <a:lnTo>
                    <a:pt x="65091" y="157673"/>
                  </a:lnTo>
                  <a:lnTo>
                    <a:pt x="63855" y="158032"/>
                  </a:lnTo>
                  <a:lnTo>
                    <a:pt x="60601" y="152786"/>
                  </a:lnTo>
                  <a:lnTo>
                    <a:pt x="62630" y="112399"/>
                  </a:lnTo>
                  <a:lnTo>
                    <a:pt x="66699" y="74962"/>
                  </a:lnTo>
                  <a:lnTo>
                    <a:pt x="79029" y="48944"/>
                  </a:lnTo>
                  <a:lnTo>
                    <a:pt x="99459" y="30102"/>
                  </a:lnTo>
                  <a:lnTo>
                    <a:pt x="139669" y="1250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9" name="SMARTInkShape-4069"/>
            <p:cNvSpPr/>
            <p:nvPr>
              <p:custDataLst>
                <p:tags r:id="rId131"/>
              </p:custDataLst>
            </p:nvPr>
          </p:nvSpPr>
          <p:spPr>
            <a:xfrm>
              <a:off x="4324350" y="4448101"/>
              <a:ext cx="123190" cy="308271"/>
            </a:xfrm>
            <a:custGeom>
              <a:avLst/>
              <a:gdLst/>
              <a:ahLst/>
              <a:cxnLst/>
              <a:rect l="0" t="0" r="0" b="0"/>
              <a:pathLst>
                <a:path w="123190" h="308271">
                  <a:moveTo>
                    <a:pt x="25400" y="85799"/>
                  </a:moveTo>
                  <a:lnTo>
                    <a:pt x="25400" y="85799"/>
                  </a:lnTo>
                  <a:lnTo>
                    <a:pt x="26105" y="132809"/>
                  </a:lnTo>
                  <a:lnTo>
                    <a:pt x="31175" y="174673"/>
                  </a:lnTo>
                  <a:lnTo>
                    <a:pt x="39889" y="221807"/>
                  </a:lnTo>
                  <a:lnTo>
                    <a:pt x="42393" y="265954"/>
                  </a:lnTo>
                  <a:lnTo>
                    <a:pt x="38570" y="308270"/>
                  </a:lnTo>
                  <a:lnTo>
                    <a:pt x="36245" y="263907"/>
                  </a:lnTo>
                  <a:lnTo>
                    <a:pt x="33042" y="234808"/>
                  </a:lnTo>
                  <a:lnTo>
                    <a:pt x="29267" y="196005"/>
                  </a:lnTo>
                  <a:lnTo>
                    <a:pt x="27118" y="151007"/>
                  </a:lnTo>
                  <a:lnTo>
                    <a:pt x="26869" y="106313"/>
                  </a:lnTo>
                  <a:lnTo>
                    <a:pt x="29110" y="69987"/>
                  </a:lnTo>
                  <a:lnTo>
                    <a:pt x="41080" y="28511"/>
                  </a:lnTo>
                  <a:lnTo>
                    <a:pt x="50243" y="12595"/>
                  </a:lnTo>
                  <a:lnTo>
                    <a:pt x="54662" y="7363"/>
                  </a:lnTo>
                  <a:lnTo>
                    <a:pt x="67098" y="1549"/>
                  </a:lnTo>
                  <a:lnTo>
                    <a:pt x="74365" y="0"/>
                  </a:lnTo>
                  <a:lnTo>
                    <a:pt x="81327" y="1788"/>
                  </a:lnTo>
                  <a:lnTo>
                    <a:pt x="94707" y="11301"/>
                  </a:lnTo>
                  <a:lnTo>
                    <a:pt x="114139" y="39266"/>
                  </a:lnTo>
                  <a:lnTo>
                    <a:pt x="123189" y="67621"/>
                  </a:lnTo>
                  <a:lnTo>
                    <a:pt x="119662" y="85246"/>
                  </a:lnTo>
                  <a:lnTo>
                    <a:pt x="115758" y="93897"/>
                  </a:lnTo>
                  <a:lnTo>
                    <a:pt x="102013" y="109153"/>
                  </a:lnTo>
                  <a:lnTo>
                    <a:pt x="83439" y="121579"/>
                  </a:lnTo>
                  <a:lnTo>
                    <a:pt x="49888" y="131835"/>
                  </a:lnTo>
                  <a:lnTo>
                    <a:pt x="20112" y="134482"/>
                  </a:lnTo>
                  <a:lnTo>
                    <a:pt x="0" y="130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23" name="SMARTInkShape-Group702"/>
          <p:cNvGrpSpPr/>
          <p:nvPr/>
        </p:nvGrpSpPr>
        <p:grpSpPr>
          <a:xfrm>
            <a:off x="3238500" y="5134785"/>
            <a:ext cx="222251" cy="141281"/>
            <a:chOff x="3238500" y="5134785"/>
            <a:chExt cx="222251" cy="141281"/>
          </a:xfrm>
        </p:grpSpPr>
        <p:sp>
          <p:nvSpPr>
            <p:cNvPr id="20521" name="SMARTInkShape-4070"/>
            <p:cNvSpPr/>
            <p:nvPr>
              <p:custDataLst>
                <p:tags r:id="rId109"/>
              </p:custDataLst>
            </p:nvPr>
          </p:nvSpPr>
          <p:spPr>
            <a:xfrm>
              <a:off x="3279071" y="5232400"/>
              <a:ext cx="181680" cy="43666"/>
            </a:xfrm>
            <a:custGeom>
              <a:avLst/>
              <a:gdLst/>
              <a:ahLst/>
              <a:cxnLst/>
              <a:rect l="0" t="0" r="0" b="0"/>
              <a:pathLst>
                <a:path w="181680" h="43666">
                  <a:moveTo>
                    <a:pt x="16579" y="25400"/>
                  </a:moveTo>
                  <a:lnTo>
                    <a:pt x="16579" y="25400"/>
                  </a:lnTo>
                  <a:lnTo>
                    <a:pt x="177" y="41802"/>
                  </a:lnTo>
                  <a:lnTo>
                    <a:pt x="0" y="42685"/>
                  </a:lnTo>
                  <a:lnTo>
                    <a:pt x="587" y="43273"/>
                  </a:lnTo>
                  <a:lnTo>
                    <a:pt x="1685" y="43665"/>
                  </a:lnTo>
                  <a:lnTo>
                    <a:pt x="30204" y="37814"/>
                  </a:lnTo>
                  <a:lnTo>
                    <a:pt x="69456" y="24140"/>
                  </a:lnTo>
                  <a:lnTo>
                    <a:pt x="102875" y="15197"/>
                  </a:lnTo>
                  <a:lnTo>
                    <a:pt x="135131" y="8400"/>
                  </a:lnTo>
                  <a:lnTo>
                    <a:pt x="1816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2" name="SMARTInkShape-4071"/>
            <p:cNvSpPr/>
            <p:nvPr>
              <p:custDataLst>
                <p:tags r:id="rId110"/>
              </p:custDataLst>
            </p:nvPr>
          </p:nvSpPr>
          <p:spPr>
            <a:xfrm>
              <a:off x="3238500" y="5134785"/>
              <a:ext cx="120651" cy="8716"/>
            </a:xfrm>
            <a:custGeom>
              <a:avLst/>
              <a:gdLst/>
              <a:ahLst/>
              <a:cxnLst/>
              <a:rect l="0" t="0" r="0" b="0"/>
              <a:pathLst>
                <a:path w="120651" h="8716">
                  <a:moveTo>
                    <a:pt x="0" y="8715"/>
                  </a:moveTo>
                  <a:lnTo>
                    <a:pt x="0" y="8715"/>
                  </a:lnTo>
                  <a:lnTo>
                    <a:pt x="39388" y="3646"/>
                  </a:lnTo>
                  <a:lnTo>
                    <a:pt x="72113" y="0"/>
                  </a:lnTo>
                  <a:lnTo>
                    <a:pt x="120650" y="8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26" name="SMARTInkShape-Group703"/>
          <p:cNvGrpSpPr/>
          <p:nvPr/>
        </p:nvGrpSpPr>
        <p:grpSpPr>
          <a:xfrm>
            <a:off x="3949700" y="5176394"/>
            <a:ext cx="358679" cy="240157"/>
            <a:chOff x="3949700" y="5176394"/>
            <a:chExt cx="358679" cy="240157"/>
          </a:xfrm>
        </p:grpSpPr>
        <p:sp>
          <p:nvSpPr>
            <p:cNvPr id="20524" name="SMARTInkShape-4072"/>
            <p:cNvSpPr/>
            <p:nvPr>
              <p:custDataLst>
                <p:tags r:id="rId107"/>
              </p:custDataLst>
            </p:nvPr>
          </p:nvSpPr>
          <p:spPr>
            <a:xfrm>
              <a:off x="4095750" y="5290717"/>
              <a:ext cx="212629" cy="17884"/>
            </a:xfrm>
            <a:custGeom>
              <a:avLst/>
              <a:gdLst/>
              <a:ahLst/>
              <a:cxnLst/>
              <a:rect l="0" t="0" r="0" b="0"/>
              <a:pathLst>
                <a:path w="212629" h="17884">
                  <a:moveTo>
                    <a:pt x="0" y="17883"/>
                  </a:moveTo>
                  <a:lnTo>
                    <a:pt x="0" y="17883"/>
                  </a:lnTo>
                  <a:lnTo>
                    <a:pt x="42376" y="16001"/>
                  </a:lnTo>
                  <a:lnTo>
                    <a:pt x="81230" y="12857"/>
                  </a:lnTo>
                  <a:lnTo>
                    <a:pt x="126609" y="10044"/>
                  </a:lnTo>
                  <a:lnTo>
                    <a:pt x="167571" y="4742"/>
                  </a:lnTo>
                  <a:lnTo>
                    <a:pt x="202904" y="0"/>
                  </a:lnTo>
                  <a:lnTo>
                    <a:pt x="207236" y="316"/>
                  </a:lnTo>
                  <a:lnTo>
                    <a:pt x="210124" y="1233"/>
                  </a:lnTo>
                  <a:lnTo>
                    <a:pt x="212049" y="2550"/>
                  </a:lnTo>
                  <a:lnTo>
                    <a:pt x="212628" y="3427"/>
                  </a:lnTo>
                  <a:lnTo>
                    <a:pt x="212307" y="4013"/>
                  </a:lnTo>
                  <a:lnTo>
                    <a:pt x="209550" y="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5" name="SMARTInkShape-4073"/>
            <p:cNvSpPr/>
            <p:nvPr>
              <p:custDataLst>
                <p:tags r:id="rId108"/>
              </p:custDataLst>
            </p:nvPr>
          </p:nvSpPr>
          <p:spPr>
            <a:xfrm>
              <a:off x="3949700" y="5176394"/>
              <a:ext cx="38101" cy="240157"/>
            </a:xfrm>
            <a:custGeom>
              <a:avLst/>
              <a:gdLst/>
              <a:ahLst/>
              <a:cxnLst/>
              <a:rect l="0" t="0" r="0" b="0"/>
              <a:pathLst>
                <a:path w="38101" h="2401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40014"/>
                  </a:lnTo>
                  <a:lnTo>
                    <a:pt x="0" y="86075"/>
                  </a:lnTo>
                  <a:lnTo>
                    <a:pt x="705" y="120876"/>
                  </a:lnTo>
                  <a:lnTo>
                    <a:pt x="3371" y="155157"/>
                  </a:lnTo>
                  <a:lnTo>
                    <a:pt x="8838" y="196078"/>
                  </a:lnTo>
                  <a:lnTo>
                    <a:pt x="18297" y="227174"/>
                  </a:lnTo>
                  <a:lnTo>
                    <a:pt x="22076" y="232912"/>
                  </a:lnTo>
                  <a:lnTo>
                    <a:pt x="26006" y="236033"/>
                  </a:lnTo>
                  <a:lnTo>
                    <a:pt x="3810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36" name="SMARTInkShape-Group704"/>
          <p:cNvGrpSpPr/>
          <p:nvPr/>
        </p:nvGrpSpPr>
        <p:grpSpPr>
          <a:xfrm>
            <a:off x="4546600" y="5061312"/>
            <a:ext cx="1206537" cy="345545"/>
            <a:chOff x="4546600" y="5061312"/>
            <a:chExt cx="1206537" cy="345545"/>
          </a:xfrm>
        </p:grpSpPr>
        <p:sp>
          <p:nvSpPr>
            <p:cNvPr id="20527" name="SMARTInkShape-4074"/>
            <p:cNvSpPr/>
            <p:nvPr>
              <p:custDataLst>
                <p:tags r:id="rId98"/>
              </p:custDataLst>
            </p:nvPr>
          </p:nvSpPr>
          <p:spPr>
            <a:xfrm>
              <a:off x="5670550" y="5073650"/>
              <a:ext cx="82587" cy="285751"/>
            </a:xfrm>
            <a:custGeom>
              <a:avLst/>
              <a:gdLst/>
              <a:ahLst/>
              <a:cxnLst/>
              <a:rect l="0" t="0" r="0" b="0"/>
              <a:pathLst>
                <a:path w="82587" h="285751">
                  <a:moveTo>
                    <a:pt x="0" y="0"/>
                  </a:moveTo>
                  <a:lnTo>
                    <a:pt x="0" y="0"/>
                  </a:lnTo>
                  <a:lnTo>
                    <a:pt x="27437" y="33918"/>
                  </a:lnTo>
                  <a:lnTo>
                    <a:pt x="49209" y="71590"/>
                  </a:lnTo>
                  <a:lnTo>
                    <a:pt x="68673" y="116775"/>
                  </a:lnTo>
                  <a:lnTo>
                    <a:pt x="81574" y="158307"/>
                  </a:lnTo>
                  <a:lnTo>
                    <a:pt x="82586" y="187010"/>
                  </a:lnTo>
                  <a:lnTo>
                    <a:pt x="72448" y="224195"/>
                  </a:lnTo>
                  <a:lnTo>
                    <a:pt x="50864" y="268429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8" name="SMARTInkShape-4075"/>
            <p:cNvSpPr/>
            <p:nvPr>
              <p:custDataLst>
                <p:tags r:id="rId99"/>
              </p:custDataLst>
            </p:nvPr>
          </p:nvSpPr>
          <p:spPr>
            <a:xfrm>
              <a:off x="5508025" y="5135126"/>
              <a:ext cx="99026" cy="192525"/>
            </a:xfrm>
            <a:custGeom>
              <a:avLst/>
              <a:gdLst/>
              <a:ahLst/>
              <a:cxnLst/>
              <a:rect l="0" t="0" r="0" b="0"/>
              <a:pathLst>
                <a:path w="99026" h="192525">
                  <a:moveTo>
                    <a:pt x="67275" y="46474"/>
                  </a:moveTo>
                  <a:lnTo>
                    <a:pt x="67275" y="46474"/>
                  </a:lnTo>
                  <a:lnTo>
                    <a:pt x="58436" y="23330"/>
                  </a:lnTo>
                  <a:lnTo>
                    <a:pt x="48977" y="10532"/>
                  </a:lnTo>
                  <a:lnTo>
                    <a:pt x="33866" y="1174"/>
                  </a:lnTo>
                  <a:lnTo>
                    <a:pt x="23969" y="0"/>
                  </a:lnTo>
                  <a:lnTo>
                    <a:pt x="19354" y="674"/>
                  </a:lnTo>
                  <a:lnTo>
                    <a:pt x="10464" y="5187"/>
                  </a:lnTo>
                  <a:lnTo>
                    <a:pt x="6118" y="8366"/>
                  </a:lnTo>
                  <a:lnTo>
                    <a:pt x="1288" y="15661"/>
                  </a:lnTo>
                  <a:lnTo>
                    <a:pt x="0" y="19582"/>
                  </a:lnTo>
                  <a:lnTo>
                    <a:pt x="553" y="23607"/>
                  </a:lnTo>
                  <a:lnTo>
                    <a:pt x="4930" y="31842"/>
                  </a:lnTo>
                  <a:lnTo>
                    <a:pt x="15328" y="44412"/>
                  </a:lnTo>
                  <a:lnTo>
                    <a:pt x="20649" y="46510"/>
                  </a:lnTo>
                  <a:lnTo>
                    <a:pt x="34088" y="46960"/>
                  </a:lnTo>
                  <a:lnTo>
                    <a:pt x="50778" y="43247"/>
                  </a:lnTo>
                  <a:lnTo>
                    <a:pt x="64660" y="34307"/>
                  </a:lnTo>
                  <a:lnTo>
                    <a:pt x="69641" y="28602"/>
                  </a:lnTo>
                  <a:lnTo>
                    <a:pt x="72838" y="22561"/>
                  </a:lnTo>
                  <a:lnTo>
                    <a:pt x="70021" y="31627"/>
                  </a:lnTo>
                  <a:lnTo>
                    <a:pt x="74544" y="75423"/>
                  </a:lnTo>
                  <a:lnTo>
                    <a:pt x="78365" y="111026"/>
                  </a:lnTo>
                  <a:lnTo>
                    <a:pt x="83261" y="146504"/>
                  </a:lnTo>
                  <a:lnTo>
                    <a:pt x="99025" y="19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9" name="SMARTInkShape-4076"/>
            <p:cNvSpPr/>
            <p:nvPr>
              <p:custDataLst>
                <p:tags r:id="rId100"/>
              </p:custDataLst>
            </p:nvPr>
          </p:nvSpPr>
          <p:spPr>
            <a:xfrm>
              <a:off x="5444641" y="5214494"/>
              <a:ext cx="10010" cy="11557"/>
            </a:xfrm>
            <a:custGeom>
              <a:avLst/>
              <a:gdLst/>
              <a:ahLst/>
              <a:cxnLst/>
              <a:rect l="0" t="0" r="0" b="0"/>
              <a:pathLst>
                <a:path w="10010" h="11557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7"/>
                  </a:lnTo>
                  <a:lnTo>
                    <a:pt x="514" y="4648"/>
                  </a:lnTo>
                  <a:lnTo>
                    <a:pt x="3038" y="0"/>
                  </a:lnTo>
                  <a:lnTo>
                    <a:pt x="3950" y="324"/>
                  </a:lnTo>
                  <a:lnTo>
                    <a:pt x="1000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0" name="SMARTInkShape-4077"/>
            <p:cNvSpPr/>
            <p:nvPr>
              <p:custDataLst>
                <p:tags r:id="rId101"/>
              </p:custDataLst>
            </p:nvPr>
          </p:nvSpPr>
          <p:spPr>
            <a:xfrm>
              <a:off x="5114442" y="5146937"/>
              <a:ext cx="225909" cy="161428"/>
            </a:xfrm>
            <a:custGeom>
              <a:avLst/>
              <a:gdLst/>
              <a:ahLst/>
              <a:cxnLst/>
              <a:rect l="0" t="0" r="0" b="0"/>
              <a:pathLst>
                <a:path w="225909" h="161428">
                  <a:moveTo>
                    <a:pt x="3658" y="15613"/>
                  </a:moveTo>
                  <a:lnTo>
                    <a:pt x="3658" y="15613"/>
                  </a:lnTo>
                  <a:lnTo>
                    <a:pt x="287" y="8871"/>
                  </a:lnTo>
                  <a:lnTo>
                    <a:pt x="0" y="6885"/>
                  </a:lnTo>
                  <a:lnTo>
                    <a:pt x="513" y="5561"/>
                  </a:lnTo>
                  <a:lnTo>
                    <a:pt x="1561" y="4679"/>
                  </a:lnTo>
                  <a:lnTo>
                    <a:pt x="13150" y="65"/>
                  </a:lnTo>
                  <a:lnTo>
                    <a:pt x="24104" y="0"/>
                  </a:lnTo>
                  <a:lnTo>
                    <a:pt x="36029" y="3029"/>
                  </a:lnTo>
                  <a:lnTo>
                    <a:pt x="48384" y="9080"/>
                  </a:lnTo>
                  <a:lnTo>
                    <a:pt x="63869" y="23790"/>
                  </a:lnTo>
                  <a:lnTo>
                    <a:pt x="77394" y="44925"/>
                  </a:lnTo>
                  <a:lnTo>
                    <a:pt x="80410" y="62743"/>
                  </a:lnTo>
                  <a:lnTo>
                    <a:pt x="76259" y="92606"/>
                  </a:lnTo>
                  <a:lnTo>
                    <a:pt x="56023" y="139686"/>
                  </a:lnTo>
                  <a:lnTo>
                    <a:pt x="42156" y="161131"/>
                  </a:lnTo>
                  <a:lnTo>
                    <a:pt x="43816" y="161427"/>
                  </a:lnTo>
                  <a:lnTo>
                    <a:pt x="62751" y="160926"/>
                  </a:lnTo>
                  <a:lnTo>
                    <a:pt x="102927" y="152821"/>
                  </a:lnTo>
                  <a:lnTo>
                    <a:pt x="149796" y="145361"/>
                  </a:lnTo>
                  <a:lnTo>
                    <a:pt x="189995" y="143156"/>
                  </a:lnTo>
                  <a:lnTo>
                    <a:pt x="225908" y="142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1" name="SMARTInkShape-4078"/>
            <p:cNvSpPr/>
            <p:nvPr>
              <p:custDataLst>
                <p:tags r:id="rId102"/>
              </p:custDataLst>
            </p:nvPr>
          </p:nvSpPr>
          <p:spPr>
            <a:xfrm>
              <a:off x="4948717" y="5105816"/>
              <a:ext cx="105884" cy="278985"/>
            </a:xfrm>
            <a:custGeom>
              <a:avLst/>
              <a:gdLst/>
              <a:ahLst/>
              <a:cxnLst/>
              <a:rect l="0" t="0" r="0" b="0"/>
              <a:pathLst>
                <a:path w="105884" h="278985">
                  <a:moveTo>
                    <a:pt x="86833" y="18634"/>
                  </a:moveTo>
                  <a:lnTo>
                    <a:pt x="86833" y="18634"/>
                  </a:lnTo>
                  <a:lnTo>
                    <a:pt x="86833" y="990"/>
                  </a:lnTo>
                  <a:lnTo>
                    <a:pt x="76720" y="0"/>
                  </a:lnTo>
                  <a:lnTo>
                    <a:pt x="66110" y="5414"/>
                  </a:lnTo>
                  <a:lnTo>
                    <a:pt x="53634" y="16991"/>
                  </a:lnTo>
                  <a:lnTo>
                    <a:pt x="24510" y="62681"/>
                  </a:lnTo>
                  <a:lnTo>
                    <a:pt x="8395" y="109296"/>
                  </a:lnTo>
                  <a:lnTo>
                    <a:pt x="2582" y="142184"/>
                  </a:lnTo>
                  <a:lnTo>
                    <a:pt x="0" y="175615"/>
                  </a:lnTo>
                  <a:lnTo>
                    <a:pt x="5287" y="219428"/>
                  </a:lnTo>
                  <a:lnTo>
                    <a:pt x="15783" y="242402"/>
                  </a:lnTo>
                  <a:lnTo>
                    <a:pt x="30561" y="260608"/>
                  </a:lnTo>
                  <a:lnTo>
                    <a:pt x="48888" y="273404"/>
                  </a:lnTo>
                  <a:lnTo>
                    <a:pt x="70674" y="278151"/>
                  </a:lnTo>
                  <a:lnTo>
                    <a:pt x="105883" y="27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2" name="SMARTInkShape-4079"/>
            <p:cNvSpPr/>
            <p:nvPr>
              <p:custDataLst>
                <p:tags r:id="rId103"/>
              </p:custDataLst>
            </p:nvPr>
          </p:nvSpPr>
          <p:spPr>
            <a:xfrm>
              <a:off x="4572000" y="5378450"/>
              <a:ext cx="215901" cy="15771"/>
            </a:xfrm>
            <a:custGeom>
              <a:avLst/>
              <a:gdLst/>
              <a:ahLst/>
              <a:cxnLst/>
              <a:rect l="0" t="0" r="0" b="0"/>
              <a:pathLst>
                <a:path w="215901" h="15771">
                  <a:moveTo>
                    <a:pt x="0" y="6350"/>
                  </a:moveTo>
                  <a:lnTo>
                    <a:pt x="0" y="6350"/>
                  </a:lnTo>
                  <a:lnTo>
                    <a:pt x="0" y="15188"/>
                  </a:lnTo>
                  <a:lnTo>
                    <a:pt x="2117" y="15770"/>
                  </a:lnTo>
                  <a:lnTo>
                    <a:pt x="49266" y="9179"/>
                  </a:lnTo>
                  <a:lnTo>
                    <a:pt x="85858" y="2719"/>
                  </a:lnTo>
                  <a:lnTo>
                    <a:pt x="129862" y="806"/>
                  </a:lnTo>
                  <a:lnTo>
                    <a:pt x="174885" y="23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3" name="SMARTInkShape-4080"/>
            <p:cNvSpPr/>
            <p:nvPr>
              <p:custDataLst>
                <p:tags r:id="rId104"/>
              </p:custDataLst>
            </p:nvPr>
          </p:nvSpPr>
          <p:spPr>
            <a:xfrm>
              <a:off x="4546600" y="5061312"/>
              <a:ext cx="241301" cy="18689"/>
            </a:xfrm>
            <a:custGeom>
              <a:avLst/>
              <a:gdLst/>
              <a:ahLst/>
              <a:cxnLst/>
              <a:rect l="0" t="0" r="0" b="0"/>
              <a:pathLst>
                <a:path w="241301" h="18689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5644" y="11781"/>
                  </a:lnTo>
                  <a:lnTo>
                    <a:pt x="36628" y="3761"/>
                  </a:lnTo>
                  <a:lnTo>
                    <a:pt x="66844" y="1470"/>
                  </a:lnTo>
                  <a:lnTo>
                    <a:pt x="105203" y="452"/>
                  </a:lnTo>
                  <a:lnTo>
                    <a:pt x="150473" y="0"/>
                  </a:lnTo>
                  <a:lnTo>
                    <a:pt x="189409" y="1681"/>
                  </a:lnTo>
                  <a:lnTo>
                    <a:pt x="241300" y="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4" name="SMARTInkShape-4081"/>
            <p:cNvSpPr/>
            <p:nvPr>
              <p:custDataLst>
                <p:tags r:id="rId105"/>
              </p:custDataLst>
            </p:nvPr>
          </p:nvSpPr>
          <p:spPr>
            <a:xfrm>
              <a:off x="4651439" y="5080523"/>
              <a:ext cx="9200" cy="326334"/>
            </a:xfrm>
            <a:custGeom>
              <a:avLst/>
              <a:gdLst/>
              <a:ahLst/>
              <a:cxnLst/>
              <a:rect l="0" t="0" r="0" b="0"/>
              <a:pathLst>
                <a:path w="9200" h="326334">
                  <a:moveTo>
                    <a:pt x="3111" y="12177"/>
                  </a:moveTo>
                  <a:lnTo>
                    <a:pt x="3111" y="12177"/>
                  </a:lnTo>
                  <a:lnTo>
                    <a:pt x="9199" y="0"/>
                  </a:lnTo>
                  <a:lnTo>
                    <a:pt x="8740" y="44962"/>
                  </a:lnTo>
                  <a:lnTo>
                    <a:pt x="6083" y="75431"/>
                  </a:lnTo>
                  <a:lnTo>
                    <a:pt x="4431" y="112022"/>
                  </a:lnTo>
                  <a:lnTo>
                    <a:pt x="2992" y="152508"/>
                  </a:lnTo>
                  <a:lnTo>
                    <a:pt x="0" y="196372"/>
                  </a:lnTo>
                  <a:lnTo>
                    <a:pt x="82" y="234212"/>
                  </a:lnTo>
                  <a:lnTo>
                    <a:pt x="4095" y="279519"/>
                  </a:lnTo>
                  <a:lnTo>
                    <a:pt x="5990" y="309641"/>
                  </a:lnTo>
                  <a:lnTo>
                    <a:pt x="3490" y="326333"/>
                  </a:lnTo>
                  <a:lnTo>
                    <a:pt x="3364" y="326037"/>
                  </a:lnTo>
                  <a:lnTo>
                    <a:pt x="3111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5" name="SMARTInkShape-4082"/>
            <p:cNvSpPr/>
            <p:nvPr>
              <p:custDataLst>
                <p:tags r:id="rId106"/>
              </p:custDataLst>
            </p:nvPr>
          </p:nvSpPr>
          <p:spPr>
            <a:xfrm>
              <a:off x="4586945" y="5174540"/>
              <a:ext cx="148245" cy="208923"/>
            </a:xfrm>
            <a:custGeom>
              <a:avLst/>
              <a:gdLst/>
              <a:ahLst/>
              <a:cxnLst/>
              <a:rect l="0" t="0" r="0" b="0"/>
              <a:pathLst>
                <a:path w="148245" h="208923">
                  <a:moveTo>
                    <a:pt x="80305" y="19760"/>
                  </a:moveTo>
                  <a:lnTo>
                    <a:pt x="80305" y="19760"/>
                  </a:lnTo>
                  <a:lnTo>
                    <a:pt x="83676" y="16389"/>
                  </a:lnTo>
                  <a:lnTo>
                    <a:pt x="83963" y="13985"/>
                  </a:lnTo>
                  <a:lnTo>
                    <a:pt x="82401" y="7551"/>
                  </a:lnTo>
                  <a:lnTo>
                    <a:pt x="80291" y="5271"/>
                  </a:lnTo>
                  <a:lnTo>
                    <a:pt x="74184" y="2737"/>
                  </a:lnTo>
                  <a:lnTo>
                    <a:pt x="59441" y="4681"/>
                  </a:lnTo>
                  <a:lnTo>
                    <a:pt x="47749" y="13529"/>
                  </a:lnTo>
                  <a:lnTo>
                    <a:pt x="19625" y="48946"/>
                  </a:lnTo>
                  <a:lnTo>
                    <a:pt x="5332" y="87753"/>
                  </a:lnTo>
                  <a:lnTo>
                    <a:pt x="0" y="130530"/>
                  </a:lnTo>
                  <a:lnTo>
                    <a:pt x="4397" y="156010"/>
                  </a:lnTo>
                  <a:lnTo>
                    <a:pt x="18773" y="186425"/>
                  </a:lnTo>
                  <a:lnTo>
                    <a:pt x="24467" y="194370"/>
                  </a:lnTo>
                  <a:lnTo>
                    <a:pt x="40201" y="205079"/>
                  </a:lnTo>
                  <a:lnTo>
                    <a:pt x="49336" y="208922"/>
                  </a:lnTo>
                  <a:lnTo>
                    <a:pt x="70774" y="207549"/>
                  </a:lnTo>
                  <a:lnTo>
                    <a:pt x="93002" y="198472"/>
                  </a:lnTo>
                  <a:lnTo>
                    <a:pt x="120678" y="173528"/>
                  </a:lnTo>
                  <a:lnTo>
                    <a:pt x="135643" y="153953"/>
                  </a:lnTo>
                  <a:lnTo>
                    <a:pt x="143705" y="131613"/>
                  </a:lnTo>
                  <a:lnTo>
                    <a:pt x="148244" y="93354"/>
                  </a:lnTo>
                  <a:lnTo>
                    <a:pt x="147189" y="66579"/>
                  </a:lnTo>
                  <a:lnTo>
                    <a:pt x="139665" y="42921"/>
                  </a:lnTo>
                  <a:lnTo>
                    <a:pt x="120157" y="16509"/>
                  </a:lnTo>
                  <a:lnTo>
                    <a:pt x="102721" y="5850"/>
                  </a:lnTo>
                  <a:lnTo>
                    <a:pt x="83917" y="172"/>
                  </a:lnTo>
                  <a:lnTo>
                    <a:pt x="66153" y="0"/>
                  </a:lnTo>
                  <a:lnTo>
                    <a:pt x="43656" y="7241"/>
                  </a:lnTo>
                  <a:lnTo>
                    <a:pt x="33913" y="16313"/>
                  </a:lnTo>
                  <a:lnTo>
                    <a:pt x="27936" y="26695"/>
                  </a:lnTo>
                  <a:lnTo>
                    <a:pt x="23155" y="45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49" name="SMARTInkShape-Group705"/>
          <p:cNvGrpSpPr/>
          <p:nvPr/>
        </p:nvGrpSpPr>
        <p:grpSpPr>
          <a:xfrm>
            <a:off x="6057900" y="5065479"/>
            <a:ext cx="1574561" cy="332022"/>
            <a:chOff x="6057900" y="5065479"/>
            <a:chExt cx="1574561" cy="332022"/>
          </a:xfrm>
        </p:grpSpPr>
        <p:sp>
          <p:nvSpPr>
            <p:cNvPr id="20537" name="SMARTInkShape-4083"/>
            <p:cNvSpPr/>
            <p:nvPr>
              <p:custDataLst>
                <p:tags r:id="rId86"/>
              </p:custDataLst>
            </p:nvPr>
          </p:nvSpPr>
          <p:spPr>
            <a:xfrm>
              <a:off x="7575550" y="5099050"/>
              <a:ext cx="56911" cy="247651"/>
            </a:xfrm>
            <a:custGeom>
              <a:avLst/>
              <a:gdLst/>
              <a:ahLst/>
              <a:cxnLst/>
              <a:rect l="0" t="0" r="0" b="0"/>
              <a:pathLst>
                <a:path w="56911" h="2476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1654" y="46139"/>
                  </a:lnTo>
                  <a:lnTo>
                    <a:pt x="38871" y="93163"/>
                  </a:lnTo>
                  <a:lnTo>
                    <a:pt x="49731" y="128895"/>
                  </a:lnTo>
                  <a:lnTo>
                    <a:pt x="56910" y="165942"/>
                  </a:lnTo>
                  <a:lnTo>
                    <a:pt x="49282" y="199811"/>
                  </a:lnTo>
                  <a:lnTo>
                    <a:pt x="25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8" name="SMARTInkShape-4084"/>
            <p:cNvSpPr/>
            <p:nvPr>
              <p:custDataLst>
                <p:tags r:id="rId87"/>
              </p:custDataLst>
            </p:nvPr>
          </p:nvSpPr>
          <p:spPr>
            <a:xfrm>
              <a:off x="7384910" y="5129171"/>
              <a:ext cx="127141" cy="223880"/>
            </a:xfrm>
            <a:custGeom>
              <a:avLst/>
              <a:gdLst/>
              <a:ahLst/>
              <a:cxnLst/>
              <a:rect l="0" t="0" r="0" b="0"/>
              <a:pathLst>
                <a:path w="127141" h="223880">
                  <a:moveTo>
                    <a:pt x="63640" y="58779"/>
                  </a:moveTo>
                  <a:lnTo>
                    <a:pt x="63640" y="58779"/>
                  </a:lnTo>
                  <a:lnTo>
                    <a:pt x="66593" y="22627"/>
                  </a:lnTo>
                  <a:lnTo>
                    <a:pt x="62365" y="11902"/>
                  </a:lnTo>
                  <a:lnTo>
                    <a:pt x="55782" y="4313"/>
                  </a:lnTo>
                  <a:lnTo>
                    <a:pt x="52052" y="1302"/>
                  </a:lnTo>
                  <a:lnTo>
                    <a:pt x="47448" y="0"/>
                  </a:lnTo>
                  <a:lnTo>
                    <a:pt x="36688" y="434"/>
                  </a:lnTo>
                  <a:lnTo>
                    <a:pt x="24849" y="6742"/>
                  </a:lnTo>
                  <a:lnTo>
                    <a:pt x="8167" y="22194"/>
                  </a:lnTo>
                  <a:lnTo>
                    <a:pt x="3374" y="28039"/>
                  </a:lnTo>
                  <a:lnTo>
                    <a:pt x="885" y="33347"/>
                  </a:lnTo>
                  <a:lnTo>
                    <a:pt x="0" y="43007"/>
                  </a:lnTo>
                  <a:lnTo>
                    <a:pt x="1458" y="46148"/>
                  </a:lnTo>
                  <a:lnTo>
                    <a:pt x="3841" y="48241"/>
                  </a:lnTo>
                  <a:lnTo>
                    <a:pt x="10957" y="50567"/>
                  </a:lnTo>
                  <a:lnTo>
                    <a:pt x="26863" y="51172"/>
                  </a:lnTo>
                  <a:lnTo>
                    <a:pt x="53083" y="43531"/>
                  </a:lnTo>
                  <a:lnTo>
                    <a:pt x="75117" y="35385"/>
                  </a:lnTo>
                  <a:lnTo>
                    <a:pt x="78346" y="35422"/>
                  </a:lnTo>
                  <a:lnTo>
                    <a:pt x="83817" y="37344"/>
                  </a:lnTo>
                  <a:lnTo>
                    <a:pt x="85558" y="40961"/>
                  </a:lnTo>
                  <a:lnTo>
                    <a:pt x="91952" y="78244"/>
                  </a:lnTo>
                  <a:lnTo>
                    <a:pt x="97743" y="114954"/>
                  </a:lnTo>
                  <a:lnTo>
                    <a:pt x="107298" y="153740"/>
                  </a:lnTo>
                  <a:lnTo>
                    <a:pt x="118099" y="197586"/>
                  </a:lnTo>
                  <a:lnTo>
                    <a:pt x="127140" y="22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9" name="SMARTInkShape-4085"/>
            <p:cNvSpPr/>
            <p:nvPr>
              <p:custDataLst>
                <p:tags r:id="rId88"/>
              </p:custDataLst>
            </p:nvPr>
          </p:nvSpPr>
          <p:spPr>
            <a:xfrm>
              <a:off x="7334250" y="5238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0" name="SMARTInkShape-4086"/>
            <p:cNvSpPr/>
            <p:nvPr>
              <p:custDataLst>
                <p:tags r:id="rId89"/>
              </p:custDataLst>
            </p:nvPr>
          </p:nvSpPr>
          <p:spPr>
            <a:xfrm>
              <a:off x="7075270" y="5109622"/>
              <a:ext cx="151031" cy="203735"/>
            </a:xfrm>
            <a:custGeom>
              <a:avLst/>
              <a:gdLst/>
              <a:ahLst/>
              <a:cxnLst/>
              <a:rect l="0" t="0" r="0" b="0"/>
              <a:pathLst>
                <a:path w="151031" h="203735">
                  <a:moveTo>
                    <a:pt x="4980" y="27528"/>
                  </a:moveTo>
                  <a:lnTo>
                    <a:pt x="4980" y="27528"/>
                  </a:lnTo>
                  <a:lnTo>
                    <a:pt x="13818" y="9851"/>
                  </a:lnTo>
                  <a:lnTo>
                    <a:pt x="21608" y="3679"/>
                  </a:lnTo>
                  <a:lnTo>
                    <a:pt x="26648" y="1045"/>
                  </a:lnTo>
                  <a:lnTo>
                    <a:pt x="41656" y="0"/>
                  </a:lnTo>
                  <a:lnTo>
                    <a:pt x="50597" y="709"/>
                  </a:lnTo>
                  <a:lnTo>
                    <a:pt x="66177" y="7142"/>
                  </a:lnTo>
                  <a:lnTo>
                    <a:pt x="73294" y="11820"/>
                  </a:lnTo>
                  <a:lnTo>
                    <a:pt x="84966" y="26427"/>
                  </a:lnTo>
                  <a:lnTo>
                    <a:pt x="90055" y="35260"/>
                  </a:lnTo>
                  <a:lnTo>
                    <a:pt x="91944" y="56364"/>
                  </a:lnTo>
                  <a:lnTo>
                    <a:pt x="90473" y="67919"/>
                  </a:lnTo>
                  <a:lnTo>
                    <a:pt x="71547" y="104407"/>
                  </a:lnTo>
                  <a:lnTo>
                    <a:pt x="40226" y="145399"/>
                  </a:lnTo>
                  <a:lnTo>
                    <a:pt x="3257" y="190877"/>
                  </a:lnTo>
                  <a:lnTo>
                    <a:pt x="0" y="199948"/>
                  </a:lnTo>
                  <a:lnTo>
                    <a:pt x="1661" y="201742"/>
                  </a:lnTo>
                  <a:lnTo>
                    <a:pt x="9149" y="203734"/>
                  </a:lnTo>
                  <a:lnTo>
                    <a:pt x="47949" y="203237"/>
                  </a:lnTo>
                  <a:lnTo>
                    <a:pt x="94841" y="196448"/>
                  </a:lnTo>
                  <a:lnTo>
                    <a:pt x="151030" y="192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1" name="SMARTInkShape-4087"/>
            <p:cNvSpPr/>
            <p:nvPr>
              <p:custDataLst>
                <p:tags r:id="rId90"/>
              </p:custDataLst>
            </p:nvPr>
          </p:nvSpPr>
          <p:spPr>
            <a:xfrm>
              <a:off x="6818933" y="5226050"/>
              <a:ext cx="153368" cy="44451"/>
            </a:xfrm>
            <a:custGeom>
              <a:avLst/>
              <a:gdLst/>
              <a:ahLst/>
              <a:cxnLst/>
              <a:rect l="0" t="0" r="0" b="0"/>
              <a:pathLst>
                <a:path w="153368" h="44451">
                  <a:moveTo>
                    <a:pt x="7317" y="44450"/>
                  </a:moveTo>
                  <a:lnTo>
                    <a:pt x="7317" y="44450"/>
                  </a:lnTo>
                  <a:lnTo>
                    <a:pt x="575" y="37708"/>
                  </a:lnTo>
                  <a:lnTo>
                    <a:pt x="0" y="35722"/>
                  </a:lnTo>
                  <a:lnTo>
                    <a:pt x="1028" y="34399"/>
                  </a:lnTo>
                  <a:lnTo>
                    <a:pt x="45674" y="19695"/>
                  </a:lnTo>
                  <a:lnTo>
                    <a:pt x="82495" y="11402"/>
                  </a:lnTo>
                  <a:lnTo>
                    <a:pt x="124685" y="4476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2" name="SMARTInkShape-4088"/>
            <p:cNvSpPr/>
            <p:nvPr>
              <p:custDataLst>
                <p:tags r:id="rId91"/>
              </p:custDataLst>
            </p:nvPr>
          </p:nvSpPr>
          <p:spPr>
            <a:xfrm>
              <a:off x="6673576" y="5065479"/>
              <a:ext cx="101875" cy="293922"/>
            </a:xfrm>
            <a:custGeom>
              <a:avLst/>
              <a:gdLst/>
              <a:ahLst/>
              <a:cxnLst/>
              <a:rect l="0" t="0" r="0" b="0"/>
              <a:pathLst>
                <a:path w="101875" h="293922">
                  <a:moveTo>
                    <a:pt x="89174" y="8171"/>
                  </a:moveTo>
                  <a:lnTo>
                    <a:pt x="89174" y="8171"/>
                  </a:lnTo>
                  <a:lnTo>
                    <a:pt x="85803" y="1429"/>
                  </a:lnTo>
                  <a:lnTo>
                    <a:pt x="83399" y="148"/>
                  </a:lnTo>
                  <a:lnTo>
                    <a:pt x="80385" y="0"/>
                  </a:lnTo>
                  <a:lnTo>
                    <a:pt x="76965" y="607"/>
                  </a:lnTo>
                  <a:lnTo>
                    <a:pt x="58667" y="14945"/>
                  </a:lnTo>
                  <a:lnTo>
                    <a:pt x="35371" y="47181"/>
                  </a:lnTo>
                  <a:lnTo>
                    <a:pt x="17337" y="94754"/>
                  </a:lnTo>
                  <a:lnTo>
                    <a:pt x="7622" y="132494"/>
                  </a:lnTo>
                  <a:lnTo>
                    <a:pt x="717" y="171376"/>
                  </a:lnTo>
                  <a:lnTo>
                    <a:pt x="0" y="207471"/>
                  </a:lnTo>
                  <a:lnTo>
                    <a:pt x="13676" y="252784"/>
                  </a:lnTo>
                  <a:lnTo>
                    <a:pt x="31631" y="272345"/>
                  </a:lnTo>
                  <a:lnTo>
                    <a:pt x="53721" y="284332"/>
                  </a:lnTo>
                  <a:lnTo>
                    <a:pt x="101874" y="29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3" name="SMARTInkShape-4089"/>
            <p:cNvSpPr/>
            <p:nvPr>
              <p:custDataLst>
                <p:tags r:id="rId92"/>
              </p:custDataLst>
            </p:nvPr>
          </p:nvSpPr>
          <p:spPr>
            <a:xfrm>
              <a:off x="6362700" y="53594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8183" y="14074"/>
                  </a:lnTo>
                  <a:lnTo>
                    <a:pt x="90398" y="5267"/>
                  </a:lnTo>
                  <a:lnTo>
                    <a:pt x="131913" y="156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4" name="SMARTInkShape-4090"/>
            <p:cNvSpPr/>
            <p:nvPr>
              <p:custDataLst>
                <p:tags r:id="rId93"/>
              </p:custDataLst>
            </p:nvPr>
          </p:nvSpPr>
          <p:spPr>
            <a:xfrm>
              <a:off x="6327579" y="5068820"/>
              <a:ext cx="212922" cy="23881"/>
            </a:xfrm>
            <a:custGeom>
              <a:avLst/>
              <a:gdLst/>
              <a:ahLst/>
              <a:cxnLst/>
              <a:rect l="0" t="0" r="0" b="0"/>
              <a:pathLst>
                <a:path w="212922" h="23881">
                  <a:moveTo>
                    <a:pt x="3371" y="17530"/>
                  </a:moveTo>
                  <a:lnTo>
                    <a:pt x="3371" y="17530"/>
                  </a:lnTo>
                  <a:lnTo>
                    <a:pt x="0" y="14159"/>
                  </a:lnTo>
                  <a:lnTo>
                    <a:pt x="1123" y="12461"/>
                  </a:lnTo>
                  <a:lnTo>
                    <a:pt x="8016" y="8691"/>
                  </a:lnTo>
                  <a:lnTo>
                    <a:pt x="46308" y="1229"/>
                  </a:lnTo>
                  <a:lnTo>
                    <a:pt x="92137" y="0"/>
                  </a:lnTo>
                  <a:lnTo>
                    <a:pt x="129841" y="2213"/>
                  </a:lnTo>
                  <a:lnTo>
                    <a:pt x="164473" y="9311"/>
                  </a:lnTo>
                  <a:lnTo>
                    <a:pt x="212921" y="23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5" name="SMARTInkShape-4091"/>
            <p:cNvSpPr/>
            <p:nvPr>
              <p:custDataLst>
                <p:tags r:id="rId94"/>
              </p:custDataLst>
            </p:nvPr>
          </p:nvSpPr>
          <p:spPr>
            <a:xfrm>
              <a:off x="6440743" y="5067300"/>
              <a:ext cx="23558" cy="330201"/>
            </a:xfrm>
            <a:custGeom>
              <a:avLst/>
              <a:gdLst/>
              <a:ahLst/>
              <a:cxnLst/>
              <a:rect l="0" t="0" r="0" b="0"/>
              <a:pathLst>
                <a:path w="23558" h="330201">
                  <a:moveTo>
                    <a:pt x="23557" y="0"/>
                  </a:moveTo>
                  <a:lnTo>
                    <a:pt x="23557" y="0"/>
                  </a:lnTo>
                  <a:lnTo>
                    <a:pt x="22852" y="38988"/>
                  </a:lnTo>
                  <a:lnTo>
                    <a:pt x="19193" y="81715"/>
                  </a:lnTo>
                  <a:lnTo>
                    <a:pt x="18090" y="113694"/>
                  </a:lnTo>
                  <a:lnTo>
                    <a:pt x="15717" y="146721"/>
                  </a:lnTo>
                  <a:lnTo>
                    <a:pt x="12312" y="180921"/>
                  </a:lnTo>
                  <a:lnTo>
                    <a:pt x="8447" y="217287"/>
                  </a:lnTo>
                  <a:lnTo>
                    <a:pt x="4377" y="250853"/>
                  </a:lnTo>
                  <a:lnTo>
                    <a:pt x="0" y="291873"/>
                  </a:lnTo>
                  <a:lnTo>
                    <a:pt x="585" y="318138"/>
                  </a:lnTo>
                  <a:lnTo>
                    <a:pt x="3345" y="329214"/>
                  </a:lnTo>
                  <a:lnTo>
                    <a:pt x="4507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6" name="SMARTInkShape-4092"/>
            <p:cNvSpPr/>
            <p:nvPr>
              <p:custDataLst>
                <p:tags r:id="rId95"/>
              </p:custDataLst>
            </p:nvPr>
          </p:nvSpPr>
          <p:spPr>
            <a:xfrm>
              <a:off x="6392342" y="5164217"/>
              <a:ext cx="131579" cy="167422"/>
            </a:xfrm>
            <a:custGeom>
              <a:avLst/>
              <a:gdLst/>
              <a:ahLst/>
              <a:cxnLst/>
              <a:rect l="0" t="0" r="0" b="0"/>
              <a:pathLst>
                <a:path w="131579" h="167422">
                  <a:moveTo>
                    <a:pt x="110058" y="23733"/>
                  </a:moveTo>
                  <a:lnTo>
                    <a:pt x="110058" y="23733"/>
                  </a:lnTo>
                  <a:lnTo>
                    <a:pt x="110058" y="13620"/>
                  </a:lnTo>
                  <a:lnTo>
                    <a:pt x="108646" y="9935"/>
                  </a:lnTo>
                  <a:lnTo>
                    <a:pt x="103316" y="3960"/>
                  </a:lnTo>
                  <a:lnTo>
                    <a:pt x="94362" y="833"/>
                  </a:lnTo>
                  <a:lnTo>
                    <a:pt x="89010" y="0"/>
                  </a:lnTo>
                  <a:lnTo>
                    <a:pt x="61253" y="8940"/>
                  </a:lnTo>
                  <a:lnTo>
                    <a:pt x="32960" y="35107"/>
                  </a:lnTo>
                  <a:lnTo>
                    <a:pt x="10073" y="73042"/>
                  </a:lnTo>
                  <a:lnTo>
                    <a:pt x="0" y="115562"/>
                  </a:lnTo>
                  <a:lnTo>
                    <a:pt x="3288" y="137219"/>
                  </a:lnTo>
                  <a:lnTo>
                    <a:pt x="7128" y="145957"/>
                  </a:lnTo>
                  <a:lnTo>
                    <a:pt x="22683" y="159428"/>
                  </a:lnTo>
                  <a:lnTo>
                    <a:pt x="32758" y="164996"/>
                  </a:lnTo>
                  <a:lnTo>
                    <a:pt x="53360" y="167421"/>
                  </a:lnTo>
                  <a:lnTo>
                    <a:pt x="74276" y="163088"/>
                  </a:lnTo>
                  <a:lnTo>
                    <a:pt x="95331" y="154108"/>
                  </a:lnTo>
                  <a:lnTo>
                    <a:pt x="112684" y="139298"/>
                  </a:lnTo>
                  <a:lnTo>
                    <a:pt x="120276" y="130409"/>
                  </a:lnTo>
                  <a:lnTo>
                    <a:pt x="128710" y="109245"/>
                  </a:lnTo>
                  <a:lnTo>
                    <a:pt x="131578" y="75410"/>
                  </a:lnTo>
                  <a:lnTo>
                    <a:pt x="128089" y="55167"/>
                  </a:lnTo>
                  <a:lnTo>
                    <a:pt x="119483" y="39115"/>
                  </a:lnTo>
                  <a:lnTo>
                    <a:pt x="106721" y="28687"/>
                  </a:lnTo>
                  <a:lnTo>
                    <a:pt x="69402" y="14508"/>
                  </a:lnTo>
                  <a:lnTo>
                    <a:pt x="52908" y="1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7" name="SMARTInkShape-4093"/>
            <p:cNvSpPr/>
            <p:nvPr>
              <p:custDataLst>
                <p:tags r:id="rId96"/>
              </p:custDataLst>
            </p:nvPr>
          </p:nvSpPr>
          <p:spPr>
            <a:xfrm>
              <a:off x="6083533" y="5162550"/>
              <a:ext cx="44218" cy="209551"/>
            </a:xfrm>
            <a:custGeom>
              <a:avLst/>
              <a:gdLst/>
              <a:ahLst/>
              <a:cxnLst/>
              <a:rect l="0" t="0" r="0" b="0"/>
              <a:pathLst>
                <a:path w="44218" h="209551">
                  <a:moveTo>
                    <a:pt x="12467" y="0"/>
                  </a:moveTo>
                  <a:lnTo>
                    <a:pt x="12467" y="0"/>
                  </a:lnTo>
                  <a:lnTo>
                    <a:pt x="5725" y="0"/>
                  </a:lnTo>
                  <a:lnTo>
                    <a:pt x="3738" y="706"/>
                  </a:lnTo>
                  <a:lnTo>
                    <a:pt x="2416" y="1881"/>
                  </a:lnTo>
                  <a:lnTo>
                    <a:pt x="1532" y="3371"/>
                  </a:lnTo>
                  <a:lnTo>
                    <a:pt x="0" y="39232"/>
                  </a:lnTo>
                  <a:lnTo>
                    <a:pt x="3599" y="80299"/>
                  </a:lnTo>
                  <a:lnTo>
                    <a:pt x="11721" y="124451"/>
                  </a:lnTo>
                  <a:lnTo>
                    <a:pt x="20477" y="162463"/>
                  </a:lnTo>
                  <a:lnTo>
                    <a:pt x="32009" y="190424"/>
                  </a:lnTo>
                  <a:lnTo>
                    <a:pt x="4421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8" name="SMARTInkShape-4094"/>
            <p:cNvSpPr/>
            <p:nvPr>
              <p:custDataLst>
                <p:tags r:id="rId97"/>
              </p:custDataLst>
            </p:nvPr>
          </p:nvSpPr>
          <p:spPr>
            <a:xfrm>
              <a:off x="6057900" y="52387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3"/>
                  </a:lnTo>
                  <a:lnTo>
                    <a:pt x="3371" y="22911"/>
                  </a:lnTo>
                  <a:lnTo>
                    <a:pt x="6907" y="20766"/>
                  </a:lnTo>
                  <a:lnTo>
                    <a:pt x="51447" y="8286"/>
                  </a:lnTo>
                  <a:lnTo>
                    <a:pt x="94750" y="184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52" name="SMARTInkShape-Group706"/>
          <p:cNvGrpSpPr/>
          <p:nvPr/>
        </p:nvGrpSpPr>
        <p:grpSpPr>
          <a:xfrm>
            <a:off x="3335515" y="6019800"/>
            <a:ext cx="258586" cy="139701"/>
            <a:chOff x="3335515" y="6019800"/>
            <a:chExt cx="258586" cy="139701"/>
          </a:xfrm>
        </p:grpSpPr>
        <p:sp>
          <p:nvSpPr>
            <p:cNvPr id="20550" name="SMARTInkShape-4095"/>
            <p:cNvSpPr/>
            <p:nvPr>
              <p:custDataLst>
                <p:tags r:id="rId84"/>
              </p:custDataLst>
            </p:nvPr>
          </p:nvSpPr>
          <p:spPr>
            <a:xfrm>
              <a:off x="3370029" y="6108700"/>
              <a:ext cx="224072" cy="50801"/>
            </a:xfrm>
            <a:custGeom>
              <a:avLst/>
              <a:gdLst/>
              <a:ahLst/>
              <a:cxnLst/>
              <a:rect l="0" t="0" r="0" b="0"/>
              <a:pathLst>
                <a:path w="224072" h="50801">
                  <a:moveTo>
                    <a:pt x="8171" y="50800"/>
                  </a:moveTo>
                  <a:lnTo>
                    <a:pt x="8171" y="50800"/>
                  </a:lnTo>
                  <a:lnTo>
                    <a:pt x="0" y="50800"/>
                  </a:lnTo>
                  <a:lnTo>
                    <a:pt x="607" y="50800"/>
                  </a:lnTo>
                  <a:lnTo>
                    <a:pt x="46868" y="36985"/>
                  </a:lnTo>
                  <a:lnTo>
                    <a:pt x="78286" y="28432"/>
                  </a:lnTo>
                  <a:lnTo>
                    <a:pt x="115769" y="17576"/>
                  </a:lnTo>
                  <a:lnTo>
                    <a:pt x="157827" y="9458"/>
                  </a:lnTo>
                  <a:lnTo>
                    <a:pt x="224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1" name="SMARTInkShape-4096"/>
            <p:cNvSpPr/>
            <p:nvPr>
              <p:custDataLst>
                <p:tags r:id="rId85"/>
              </p:custDataLst>
            </p:nvPr>
          </p:nvSpPr>
          <p:spPr>
            <a:xfrm>
              <a:off x="3335515" y="6019800"/>
              <a:ext cx="182386" cy="11820"/>
            </a:xfrm>
            <a:custGeom>
              <a:avLst/>
              <a:gdLst/>
              <a:ahLst/>
              <a:cxnLst/>
              <a:rect l="0" t="0" r="0" b="0"/>
              <a:pathLst>
                <a:path w="182386" h="11820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20273" y="11819"/>
                  </a:lnTo>
                  <a:lnTo>
                    <a:pt x="54624" y="7579"/>
                  </a:lnTo>
                  <a:lnTo>
                    <a:pt x="89149" y="3839"/>
                  </a:lnTo>
                  <a:lnTo>
                    <a:pt x="126130" y="1706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53" name="SMARTInkShape-4097"/>
          <p:cNvSpPr/>
          <p:nvPr>
            <p:custDataLst>
              <p:tags r:id="rId3"/>
            </p:custDataLst>
          </p:nvPr>
        </p:nvSpPr>
        <p:spPr>
          <a:xfrm>
            <a:off x="3988323" y="5831177"/>
            <a:ext cx="323328" cy="316560"/>
          </a:xfrm>
          <a:custGeom>
            <a:avLst/>
            <a:gdLst/>
            <a:ahLst/>
            <a:cxnLst/>
            <a:rect l="0" t="0" r="0" b="0"/>
            <a:pathLst>
              <a:path w="323328" h="316560">
                <a:moveTo>
                  <a:pt x="12177" y="67973"/>
                </a:moveTo>
                <a:lnTo>
                  <a:pt x="12177" y="67973"/>
                </a:lnTo>
                <a:lnTo>
                  <a:pt x="5435" y="64602"/>
                </a:lnTo>
                <a:lnTo>
                  <a:pt x="3449" y="62904"/>
                </a:lnTo>
                <a:lnTo>
                  <a:pt x="1242" y="59134"/>
                </a:lnTo>
                <a:lnTo>
                  <a:pt x="0" y="53045"/>
                </a:lnTo>
                <a:lnTo>
                  <a:pt x="3472" y="46992"/>
                </a:lnTo>
                <a:lnTo>
                  <a:pt x="11131" y="39598"/>
                </a:lnTo>
                <a:lnTo>
                  <a:pt x="53763" y="15806"/>
                </a:lnTo>
                <a:lnTo>
                  <a:pt x="92781" y="4460"/>
                </a:lnTo>
                <a:lnTo>
                  <a:pt x="138992" y="0"/>
                </a:lnTo>
                <a:lnTo>
                  <a:pt x="166141" y="8365"/>
                </a:lnTo>
                <a:lnTo>
                  <a:pt x="178320" y="15534"/>
                </a:lnTo>
                <a:lnTo>
                  <a:pt x="186439" y="25959"/>
                </a:lnTo>
                <a:lnTo>
                  <a:pt x="195460" y="52593"/>
                </a:lnTo>
                <a:lnTo>
                  <a:pt x="191944" y="87008"/>
                </a:lnTo>
                <a:lnTo>
                  <a:pt x="180268" y="125822"/>
                </a:lnTo>
                <a:lnTo>
                  <a:pt x="163319" y="166591"/>
                </a:lnTo>
                <a:lnTo>
                  <a:pt x="140264" y="206347"/>
                </a:lnTo>
                <a:lnTo>
                  <a:pt x="112849" y="242362"/>
                </a:lnTo>
                <a:lnTo>
                  <a:pt x="68503" y="281059"/>
                </a:lnTo>
                <a:lnTo>
                  <a:pt x="24533" y="316559"/>
                </a:lnTo>
                <a:lnTo>
                  <a:pt x="24648" y="316247"/>
                </a:lnTo>
                <a:lnTo>
                  <a:pt x="65028" y="308797"/>
                </a:lnTo>
                <a:lnTo>
                  <a:pt x="111798" y="300901"/>
                </a:lnTo>
                <a:lnTo>
                  <a:pt x="148175" y="292852"/>
                </a:lnTo>
                <a:lnTo>
                  <a:pt x="187861" y="282219"/>
                </a:lnTo>
                <a:lnTo>
                  <a:pt x="227137" y="274201"/>
                </a:lnTo>
                <a:lnTo>
                  <a:pt x="263642" y="268285"/>
                </a:lnTo>
                <a:lnTo>
                  <a:pt x="323327" y="2584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4" name="SMARTInkShape-Group708"/>
          <p:cNvGrpSpPr/>
          <p:nvPr/>
        </p:nvGrpSpPr>
        <p:grpSpPr>
          <a:xfrm>
            <a:off x="4591050" y="5636785"/>
            <a:ext cx="1477856" cy="459216"/>
            <a:chOff x="4591050" y="5636785"/>
            <a:chExt cx="1477856" cy="459216"/>
          </a:xfrm>
        </p:grpSpPr>
        <p:sp>
          <p:nvSpPr>
            <p:cNvPr id="20554" name="SMARTInkShape-4098"/>
            <p:cNvSpPr/>
            <p:nvPr>
              <p:custDataLst>
                <p:tags r:id="rId74"/>
              </p:custDataLst>
            </p:nvPr>
          </p:nvSpPr>
          <p:spPr>
            <a:xfrm>
              <a:off x="5807098" y="5761880"/>
              <a:ext cx="136503" cy="259203"/>
            </a:xfrm>
            <a:custGeom>
              <a:avLst/>
              <a:gdLst/>
              <a:ahLst/>
              <a:cxnLst/>
              <a:rect l="0" t="0" r="0" b="0"/>
              <a:pathLst>
                <a:path w="136503" h="259203">
                  <a:moveTo>
                    <a:pt x="79352" y="73770"/>
                  </a:moveTo>
                  <a:lnTo>
                    <a:pt x="79352" y="73770"/>
                  </a:lnTo>
                  <a:lnTo>
                    <a:pt x="88080" y="59266"/>
                  </a:lnTo>
                  <a:lnTo>
                    <a:pt x="90287" y="50626"/>
                  </a:lnTo>
                  <a:lnTo>
                    <a:pt x="88158" y="34457"/>
                  </a:lnTo>
                  <a:lnTo>
                    <a:pt x="83059" y="19632"/>
                  </a:lnTo>
                  <a:lnTo>
                    <a:pt x="70337" y="6302"/>
                  </a:lnTo>
                  <a:lnTo>
                    <a:pt x="57236" y="1450"/>
                  </a:lnTo>
                  <a:lnTo>
                    <a:pt x="42006" y="0"/>
                  </a:lnTo>
                  <a:lnTo>
                    <a:pt x="25830" y="1707"/>
                  </a:lnTo>
                  <a:lnTo>
                    <a:pt x="12995" y="6699"/>
                  </a:lnTo>
                  <a:lnTo>
                    <a:pt x="7597" y="10006"/>
                  </a:lnTo>
                  <a:lnTo>
                    <a:pt x="3999" y="15033"/>
                  </a:lnTo>
                  <a:lnTo>
                    <a:pt x="0" y="28144"/>
                  </a:lnTo>
                  <a:lnTo>
                    <a:pt x="345" y="34180"/>
                  </a:lnTo>
                  <a:lnTo>
                    <a:pt x="4491" y="44651"/>
                  </a:lnTo>
                  <a:lnTo>
                    <a:pt x="16682" y="52126"/>
                  </a:lnTo>
                  <a:lnTo>
                    <a:pt x="41498" y="58420"/>
                  </a:lnTo>
                  <a:lnTo>
                    <a:pt x="58294" y="58481"/>
                  </a:lnTo>
                  <a:lnTo>
                    <a:pt x="75167" y="53805"/>
                  </a:lnTo>
                  <a:lnTo>
                    <a:pt x="86429" y="47023"/>
                  </a:lnTo>
                  <a:lnTo>
                    <a:pt x="100484" y="33507"/>
                  </a:lnTo>
                  <a:lnTo>
                    <a:pt x="100495" y="33522"/>
                  </a:lnTo>
                  <a:lnTo>
                    <a:pt x="99798" y="34238"/>
                  </a:lnTo>
                  <a:lnTo>
                    <a:pt x="98524" y="74269"/>
                  </a:lnTo>
                  <a:lnTo>
                    <a:pt x="99132" y="120278"/>
                  </a:lnTo>
                  <a:lnTo>
                    <a:pt x="104184" y="161790"/>
                  </a:lnTo>
                  <a:lnTo>
                    <a:pt x="113599" y="202548"/>
                  </a:lnTo>
                  <a:lnTo>
                    <a:pt x="122813" y="249200"/>
                  </a:lnTo>
                  <a:lnTo>
                    <a:pt x="123362" y="257101"/>
                  </a:lnTo>
                  <a:lnTo>
                    <a:pt x="124920" y="258785"/>
                  </a:lnTo>
                  <a:lnTo>
                    <a:pt x="127370" y="259202"/>
                  </a:lnTo>
                  <a:lnTo>
                    <a:pt x="136502" y="25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5" name="SMARTInkShape-4099"/>
            <p:cNvSpPr/>
            <p:nvPr>
              <p:custDataLst>
                <p:tags r:id="rId75"/>
              </p:custDataLst>
            </p:nvPr>
          </p:nvSpPr>
          <p:spPr>
            <a:xfrm>
              <a:off x="5924550" y="5702300"/>
              <a:ext cx="144356" cy="381001"/>
            </a:xfrm>
            <a:custGeom>
              <a:avLst/>
              <a:gdLst/>
              <a:ahLst/>
              <a:cxnLst/>
              <a:rect l="0" t="0" r="0" b="0"/>
              <a:pathLst>
                <a:path w="144356" h="381001">
                  <a:moveTo>
                    <a:pt x="63500" y="0"/>
                  </a:moveTo>
                  <a:lnTo>
                    <a:pt x="63500" y="0"/>
                  </a:lnTo>
                  <a:lnTo>
                    <a:pt x="70242" y="0"/>
                  </a:lnTo>
                  <a:lnTo>
                    <a:pt x="84548" y="6742"/>
                  </a:lnTo>
                  <a:lnTo>
                    <a:pt x="105563" y="27790"/>
                  </a:lnTo>
                  <a:lnTo>
                    <a:pt x="129664" y="69852"/>
                  </a:lnTo>
                  <a:lnTo>
                    <a:pt x="140649" y="108186"/>
                  </a:lnTo>
                  <a:lnTo>
                    <a:pt x="144355" y="152505"/>
                  </a:lnTo>
                  <a:lnTo>
                    <a:pt x="141392" y="177165"/>
                  </a:lnTo>
                  <a:lnTo>
                    <a:pt x="136595" y="202776"/>
                  </a:lnTo>
                  <a:lnTo>
                    <a:pt x="116213" y="250048"/>
                  </a:lnTo>
                  <a:lnTo>
                    <a:pt x="85516" y="294577"/>
                  </a:lnTo>
                  <a:lnTo>
                    <a:pt x="43652" y="33788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6" name="SMARTInkShape-4100"/>
            <p:cNvSpPr/>
            <p:nvPr>
              <p:custDataLst>
                <p:tags r:id="rId76"/>
              </p:custDataLst>
            </p:nvPr>
          </p:nvSpPr>
          <p:spPr>
            <a:xfrm>
              <a:off x="5676900" y="5892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5" y="1411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7" name="SMARTInkShape-4101"/>
            <p:cNvSpPr/>
            <p:nvPr>
              <p:custDataLst>
                <p:tags r:id="rId77"/>
              </p:custDataLst>
            </p:nvPr>
          </p:nvSpPr>
          <p:spPr>
            <a:xfrm>
              <a:off x="5406625" y="5786118"/>
              <a:ext cx="181376" cy="231807"/>
            </a:xfrm>
            <a:custGeom>
              <a:avLst/>
              <a:gdLst/>
              <a:ahLst/>
              <a:cxnLst/>
              <a:rect l="0" t="0" r="0" b="0"/>
              <a:pathLst>
                <a:path w="181376" h="231807">
                  <a:moveTo>
                    <a:pt x="9925" y="30482"/>
                  </a:moveTo>
                  <a:lnTo>
                    <a:pt x="9925" y="30482"/>
                  </a:lnTo>
                  <a:lnTo>
                    <a:pt x="9925" y="23740"/>
                  </a:lnTo>
                  <a:lnTo>
                    <a:pt x="11806" y="18549"/>
                  </a:lnTo>
                  <a:lnTo>
                    <a:pt x="13296" y="16177"/>
                  </a:lnTo>
                  <a:lnTo>
                    <a:pt x="25505" y="9467"/>
                  </a:lnTo>
                  <a:lnTo>
                    <a:pt x="71913" y="0"/>
                  </a:lnTo>
                  <a:lnTo>
                    <a:pt x="95398" y="5849"/>
                  </a:lnTo>
                  <a:lnTo>
                    <a:pt x="100774" y="11238"/>
                  </a:lnTo>
                  <a:lnTo>
                    <a:pt x="106747" y="26633"/>
                  </a:lnTo>
                  <a:lnTo>
                    <a:pt x="105638" y="45235"/>
                  </a:lnTo>
                  <a:lnTo>
                    <a:pt x="99031" y="65967"/>
                  </a:lnTo>
                  <a:lnTo>
                    <a:pt x="73675" y="111887"/>
                  </a:lnTo>
                  <a:lnTo>
                    <a:pt x="41332" y="155140"/>
                  </a:lnTo>
                  <a:lnTo>
                    <a:pt x="6591" y="201168"/>
                  </a:lnTo>
                  <a:lnTo>
                    <a:pt x="0" y="217385"/>
                  </a:lnTo>
                  <a:lnTo>
                    <a:pt x="486" y="221406"/>
                  </a:lnTo>
                  <a:lnTo>
                    <a:pt x="2222" y="224792"/>
                  </a:lnTo>
                  <a:lnTo>
                    <a:pt x="4789" y="227756"/>
                  </a:lnTo>
                  <a:lnTo>
                    <a:pt x="13286" y="231048"/>
                  </a:lnTo>
                  <a:lnTo>
                    <a:pt x="25530" y="231806"/>
                  </a:lnTo>
                  <a:lnTo>
                    <a:pt x="72248" y="224689"/>
                  </a:lnTo>
                  <a:lnTo>
                    <a:pt x="118191" y="217350"/>
                  </a:lnTo>
                  <a:lnTo>
                    <a:pt x="158206" y="213288"/>
                  </a:lnTo>
                  <a:lnTo>
                    <a:pt x="181375" y="208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8" name="SMARTInkShape-4102"/>
            <p:cNvSpPr/>
            <p:nvPr>
              <p:custDataLst>
                <p:tags r:id="rId78"/>
              </p:custDataLst>
            </p:nvPr>
          </p:nvSpPr>
          <p:spPr>
            <a:xfrm>
              <a:off x="5187950" y="59118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37350" y="12700"/>
                  </a:lnTo>
                  <a:lnTo>
                    <a:pt x="75272" y="10819"/>
                  </a:lnTo>
                  <a:lnTo>
                    <a:pt x="114730" y="579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9" name="SMARTInkShape-4103"/>
            <p:cNvSpPr/>
            <p:nvPr>
              <p:custDataLst>
                <p:tags r:id="rId79"/>
              </p:custDataLst>
            </p:nvPr>
          </p:nvSpPr>
          <p:spPr>
            <a:xfrm>
              <a:off x="4992470" y="5728583"/>
              <a:ext cx="125631" cy="335668"/>
            </a:xfrm>
            <a:custGeom>
              <a:avLst/>
              <a:gdLst/>
              <a:ahLst/>
              <a:cxnLst/>
              <a:rect l="0" t="0" r="0" b="0"/>
              <a:pathLst>
                <a:path w="125631" h="335668">
                  <a:moveTo>
                    <a:pt x="100230" y="5467"/>
                  </a:moveTo>
                  <a:lnTo>
                    <a:pt x="100230" y="5467"/>
                  </a:lnTo>
                  <a:lnTo>
                    <a:pt x="96859" y="2096"/>
                  </a:lnTo>
                  <a:lnTo>
                    <a:pt x="91441" y="441"/>
                  </a:lnTo>
                  <a:lnTo>
                    <a:pt x="88021" y="0"/>
                  </a:lnTo>
                  <a:lnTo>
                    <a:pt x="78576" y="3272"/>
                  </a:lnTo>
                  <a:lnTo>
                    <a:pt x="66617" y="11547"/>
                  </a:lnTo>
                  <a:lnTo>
                    <a:pt x="37825" y="47485"/>
                  </a:lnTo>
                  <a:lnTo>
                    <a:pt x="19886" y="88473"/>
                  </a:lnTo>
                  <a:lnTo>
                    <a:pt x="10194" y="123497"/>
                  </a:lnTo>
                  <a:lnTo>
                    <a:pt x="1183" y="162582"/>
                  </a:lnTo>
                  <a:lnTo>
                    <a:pt x="0" y="201590"/>
                  </a:lnTo>
                  <a:lnTo>
                    <a:pt x="2766" y="239389"/>
                  </a:lnTo>
                  <a:lnTo>
                    <a:pt x="3996" y="275002"/>
                  </a:lnTo>
                  <a:lnTo>
                    <a:pt x="13950" y="302120"/>
                  </a:lnTo>
                  <a:lnTo>
                    <a:pt x="21543" y="313303"/>
                  </a:lnTo>
                  <a:lnTo>
                    <a:pt x="43151" y="327609"/>
                  </a:lnTo>
                  <a:lnTo>
                    <a:pt x="69217" y="334908"/>
                  </a:lnTo>
                  <a:lnTo>
                    <a:pt x="12563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0" name="SMARTInkShape-4104"/>
            <p:cNvSpPr/>
            <p:nvPr>
              <p:custDataLst>
                <p:tags r:id="rId80"/>
              </p:custDataLst>
            </p:nvPr>
          </p:nvSpPr>
          <p:spPr>
            <a:xfrm>
              <a:off x="4597400" y="6060194"/>
              <a:ext cx="254001" cy="35807"/>
            </a:xfrm>
            <a:custGeom>
              <a:avLst/>
              <a:gdLst/>
              <a:ahLst/>
              <a:cxnLst/>
              <a:rect l="0" t="0" r="0" b="0"/>
              <a:pathLst>
                <a:path w="254001" h="35807">
                  <a:moveTo>
                    <a:pt x="0" y="35806"/>
                  </a:moveTo>
                  <a:lnTo>
                    <a:pt x="0" y="35806"/>
                  </a:lnTo>
                  <a:lnTo>
                    <a:pt x="22395" y="26372"/>
                  </a:lnTo>
                  <a:lnTo>
                    <a:pt x="58533" y="18508"/>
                  </a:lnTo>
                  <a:lnTo>
                    <a:pt x="101932" y="8260"/>
                  </a:lnTo>
                  <a:lnTo>
                    <a:pt x="136320" y="2867"/>
                  </a:lnTo>
                  <a:lnTo>
                    <a:pt x="170888" y="0"/>
                  </a:lnTo>
                  <a:lnTo>
                    <a:pt x="216439" y="266"/>
                  </a:lnTo>
                  <a:lnTo>
                    <a:pt x="254000" y="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1" name="SMARTInkShape-4105"/>
            <p:cNvSpPr/>
            <p:nvPr>
              <p:custDataLst>
                <p:tags r:id="rId81"/>
              </p:custDataLst>
            </p:nvPr>
          </p:nvSpPr>
          <p:spPr>
            <a:xfrm>
              <a:off x="4591050" y="5636785"/>
              <a:ext cx="273051" cy="46466"/>
            </a:xfrm>
            <a:custGeom>
              <a:avLst/>
              <a:gdLst/>
              <a:ahLst/>
              <a:cxnLst/>
              <a:rect l="0" t="0" r="0" b="0"/>
              <a:pathLst>
                <a:path w="273051" h="46466">
                  <a:moveTo>
                    <a:pt x="0" y="46465"/>
                  </a:moveTo>
                  <a:lnTo>
                    <a:pt x="0" y="46465"/>
                  </a:lnTo>
                  <a:lnTo>
                    <a:pt x="0" y="43094"/>
                  </a:lnTo>
                  <a:lnTo>
                    <a:pt x="13484" y="34256"/>
                  </a:lnTo>
                  <a:lnTo>
                    <a:pt x="51216" y="18627"/>
                  </a:lnTo>
                  <a:lnTo>
                    <a:pt x="82029" y="10339"/>
                  </a:lnTo>
                  <a:lnTo>
                    <a:pt x="118772" y="3833"/>
                  </a:lnTo>
                  <a:lnTo>
                    <a:pt x="157915" y="0"/>
                  </a:lnTo>
                  <a:lnTo>
                    <a:pt x="196479" y="650"/>
                  </a:lnTo>
                  <a:lnTo>
                    <a:pt x="243777" y="11723"/>
                  </a:lnTo>
                  <a:lnTo>
                    <a:pt x="273050" y="21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2" name="SMARTInkShape-4106"/>
            <p:cNvSpPr/>
            <p:nvPr>
              <p:custDataLst>
                <p:tags r:id="rId82"/>
              </p:custDataLst>
            </p:nvPr>
          </p:nvSpPr>
          <p:spPr>
            <a:xfrm>
              <a:off x="4743450" y="5657850"/>
              <a:ext cx="17829" cy="425451"/>
            </a:xfrm>
            <a:custGeom>
              <a:avLst/>
              <a:gdLst/>
              <a:ahLst/>
              <a:cxnLst/>
              <a:rect l="0" t="0" r="0" b="0"/>
              <a:pathLst>
                <a:path w="17829" h="425451">
                  <a:moveTo>
                    <a:pt x="0" y="0"/>
                  </a:moveTo>
                  <a:lnTo>
                    <a:pt x="0" y="0"/>
                  </a:lnTo>
                  <a:lnTo>
                    <a:pt x="0" y="33932"/>
                  </a:lnTo>
                  <a:lnTo>
                    <a:pt x="0" y="63764"/>
                  </a:lnTo>
                  <a:lnTo>
                    <a:pt x="0" y="103834"/>
                  </a:lnTo>
                  <a:lnTo>
                    <a:pt x="705" y="151276"/>
                  </a:lnTo>
                  <a:lnTo>
                    <a:pt x="1881" y="177757"/>
                  </a:lnTo>
                  <a:lnTo>
                    <a:pt x="3371" y="205288"/>
                  </a:lnTo>
                  <a:lnTo>
                    <a:pt x="5069" y="231402"/>
                  </a:lnTo>
                  <a:lnTo>
                    <a:pt x="6908" y="256574"/>
                  </a:lnTo>
                  <a:lnTo>
                    <a:pt x="10831" y="303121"/>
                  </a:lnTo>
                  <a:lnTo>
                    <a:pt x="14927" y="342624"/>
                  </a:lnTo>
                  <a:lnTo>
                    <a:pt x="17828" y="386485"/>
                  </a:lnTo>
                  <a:lnTo>
                    <a:pt x="1270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3" name="SMARTInkShape-4107"/>
            <p:cNvSpPr/>
            <p:nvPr>
              <p:custDataLst>
                <p:tags r:id="rId83"/>
              </p:custDataLst>
            </p:nvPr>
          </p:nvSpPr>
          <p:spPr>
            <a:xfrm>
              <a:off x="4661847" y="5831168"/>
              <a:ext cx="176424" cy="197486"/>
            </a:xfrm>
            <a:custGeom>
              <a:avLst/>
              <a:gdLst/>
              <a:ahLst/>
              <a:cxnLst/>
              <a:rect l="0" t="0" r="0" b="0"/>
              <a:pathLst>
                <a:path w="176424" h="197486">
                  <a:moveTo>
                    <a:pt x="94303" y="48932"/>
                  </a:moveTo>
                  <a:lnTo>
                    <a:pt x="94303" y="48932"/>
                  </a:lnTo>
                  <a:lnTo>
                    <a:pt x="92421" y="21320"/>
                  </a:lnTo>
                  <a:lnTo>
                    <a:pt x="90932" y="15708"/>
                  </a:lnTo>
                  <a:lnTo>
                    <a:pt x="85514" y="7590"/>
                  </a:lnTo>
                  <a:lnTo>
                    <a:pt x="82094" y="4437"/>
                  </a:lnTo>
                  <a:lnTo>
                    <a:pt x="70768" y="934"/>
                  </a:lnTo>
                  <a:lnTo>
                    <a:pt x="63796" y="0"/>
                  </a:lnTo>
                  <a:lnTo>
                    <a:pt x="46642" y="6488"/>
                  </a:lnTo>
                  <a:lnTo>
                    <a:pt x="28671" y="20190"/>
                  </a:lnTo>
                  <a:lnTo>
                    <a:pt x="13627" y="40391"/>
                  </a:lnTo>
                  <a:lnTo>
                    <a:pt x="0" y="82306"/>
                  </a:lnTo>
                  <a:lnTo>
                    <a:pt x="1607" y="127102"/>
                  </a:lnTo>
                  <a:lnTo>
                    <a:pt x="17762" y="164913"/>
                  </a:lnTo>
                  <a:lnTo>
                    <a:pt x="36296" y="181853"/>
                  </a:lnTo>
                  <a:lnTo>
                    <a:pt x="59350" y="192674"/>
                  </a:lnTo>
                  <a:lnTo>
                    <a:pt x="86059" y="197485"/>
                  </a:lnTo>
                  <a:lnTo>
                    <a:pt x="110630" y="192096"/>
                  </a:lnTo>
                  <a:lnTo>
                    <a:pt x="132604" y="179589"/>
                  </a:lnTo>
                  <a:lnTo>
                    <a:pt x="151777" y="162270"/>
                  </a:lnTo>
                  <a:lnTo>
                    <a:pt x="171696" y="125945"/>
                  </a:lnTo>
                  <a:lnTo>
                    <a:pt x="176423" y="87273"/>
                  </a:lnTo>
                  <a:lnTo>
                    <a:pt x="169983" y="55745"/>
                  </a:lnTo>
                  <a:lnTo>
                    <a:pt x="151507" y="26289"/>
                  </a:lnTo>
                  <a:lnTo>
                    <a:pt x="132403" y="4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82" name="SMARTInkShape-Group709"/>
          <p:cNvGrpSpPr/>
          <p:nvPr/>
        </p:nvGrpSpPr>
        <p:grpSpPr>
          <a:xfrm>
            <a:off x="8799750" y="5188833"/>
            <a:ext cx="1944451" cy="383089"/>
            <a:chOff x="8799750" y="5188833"/>
            <a:chExt cx="1944451" cy="383089"/>
          </a:xfrm>
        </p:grpSpPr>
        <p:sp>
          <p:nvSpPr>
            <p:cNvPr id="20565" name="SMARTInkShape-4108"/>
            <p:cNvSpPr/>
            <p:nvPr>
              <p:custDataLst>
                <p:tags r:id="rId57"/>
              </p:custDataLst>
            </p:nvPr>
          </p:nvSpPr>
          <p:spPr>
            <a:xfrm>
              <a:off x="9302750" y="5188833"/>
              <a:ext cx="9104" cy="259468"/>
            </a:xfrm>
            <a:custGeom>
              <a:avLst/>
              <a:gdLst/>
              <a:ahLst/>
              <a:cxnLst/>
              <a:rect l="0" t="0" r="0" b="0"/>
              <a:pathLst>
                <a:path w="9104" h="259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2564"/>
                  </a:lnTo>
                  <a:lnTo>
                    <a:pt x="1881" y="76047"/>
                  </a:lnTo>
                  <a:lnTo>
                    <a:pt x="5069" y="113741"/>
                  </a:lnTo>
                  <a:lnTo>
                    <a:pt x="8837" y="151661"/>
                  </a:lnTo>
                  <a:lnTo>
                    <a:pt x="9103" y="185917"/>
                  </a:lnTo>
                  <a:lnTo>
                    <a:pt x="7165" y="227326"/>
                  </a:lnTo>
                  <a:lnTo>
                    <a:pt x="6350" y="259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6" name="SMARTInkShape-4109"/>
            <p:cNvSpPr/>
            <p:nvPr>
              <p:custDataLst>
                <p:tags r:id="rId58"/>
              </p:custDataLst>
            </p:nvPr>
          </p:nvSpPr>
          <p:spPr>
            <a:xfrm>
              <a:off x="9182982" y="5192519"/>
              <a:ext cx="278519" cy="71632"/>
            </a:xfrm>
            <a:custGeom>
              <a:avLst/>
              <a:gdLst/>
              <a:ahLst/>
              <a:cxnLst/>
              <a:rect l="0" t="0" r="0" b="0"/>
              <a:pathLst>
                <a:path w="278519" h="71632">
                  <a:moveTo>
                    <a:pt x="5468" y="71631"/>
                  </a:moveTo>
                  <a:lnTo>
                    <a:pt x="5468" y="71631"/>
                  </a:lnTo>
                  <a:lnTo>
                    <a:pt x="0" y="66164"/>
                  </a:lnTo>
                  <a:lnTo>
                    <a:pt x="42565" y="49778"/>
                  </a:lnTo>
                  <a:lnTo>
                    <a:pt x="81692" y="36754"/>
                  </a:lnTo>
                  <a:lnTo>
                    <a:pt x="126834" y="22969"/>
                  </a:lnTo>
                  <a:lnTo>
                    <a:pt x="168064" y="12139"/>
                  </a:lnTo>
                  <a:lnTo>
                    <a:pt x="205674" y="4503"/>
                  </a:lnTo>
                  <a:lnTo>
                    <a:pt x="249174" y="0"/>
                  </a:lnTo>
                  <a:lnTo>
                    <a:pt x="278518" y="1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7" name="SMARTInkShape-4110"/>
            <p:cNvSpPr/>
            <p:nvPr>
              <p:custDataLst>
                <p:tags r:id="rId59"/>
              </p:custDataLst>
            </p:nvPr>
          </p:nvSpPr>
          <p:spPr>
            <a:xfrm>
              <a:off x="9023350" y="5286702"/>
              <a:ext cx="63396" cy="155249"/>
            </a:xfrm>
            <a:custGeom>
              <a:avLst/>
              <a:gdLst/>
              <a:ahLst/>
              <a:cxnLst/>
              <a:rect l="0" t="0" r="0" b="0"/>
              <a:pathLst>
                <a:path w="63396" h="155249">
                  <a:moveTo>
                    <a:pt x="6350" y="15548"/>
                  </a:moveTo>
                  <a:lnTo>
                    <a:pt x="6350" y="15548"/>
                  </a:lnTo>
                  <a:lnTo>
                    <a:pt x="2979" y="8806"/>
                  </a:lnTo>
                  <a:lnTo>
                    <a:pt x="3397" y="6820"/>
                  </a:lnTo>
                  <a:lnTo>
                    <a:pt x="5087" y="5496"/>
                  </a:lnTo>
                  <a:lnTo>
                    <a:pt x="21310" y="0"/>
                  </a:lnTo>
                  <a:lnTo>
                    <a:pt x="34635" y="3698"/>
                  </a:lnTo>
                  <a:lnTo>
                    <a:pt x="42140" y="7648"/>
                  </a:lnTo>
                  <a:lnTo>
                    <a:pt x="54242" y="21445"/>
                  </a:lnTo>
                  <a:lnTo>
                    <a:pt x="59444" y="30062"/>
                  </a:lnTo>
                  <a:lnTo>
                    <a:pt x="63344" y="50927"/>
                  </a:lnTo>
                  <a:lnTo>
                    <a:pt x="63395" y="62417"/>
                  </a:lnTo>
                  <a:lnTo>
                    <a:pt x="49985" y="98815"/>
                  </a:lnTo>
                  <a:lnTo>
                    <a:pt x="0" y="155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8" name="SMARTInkShape-4111"/>
            <p:cNvSpPr/>
            <p:nvPr>
              <p:custDataLst>
                <p:tags r:id="rId60"/>
              </p:custDataLst>
            </p:nvPr>
          </p:nvSpPr>
          <p:spPr>
            <a:xfrm>
              <a:off x="8799750" y="5264150"/>
              <a:ext cx="83901" cy="234951"/>
            </a:xfrm>
            <a:custGeom>
              <a:avLst/>
              <a:gdLst/>
              <a:ahLst/>
              <a:cxnLst/>
              <a:rect l="0" t="0" r="0" b="0"/>
              <a:pathLst>
                <a:path w="83901" h="234951">
                  <a:moveTo>
                    <a:pt x="45800" y="0"/>
                  </a:moveTo>
                  <a:lnTo>
                    <a:pt x="45800" y="0"/>
                  </a:lnTo>
                  <a:lnTo>
                    <a:pt x="31297" y="705"/>
                  </a:lnTo>
                  <a:lnTo>
                    <a:pt x="22656" y="3371"/>
                  </a:lnTo>
                  <a:lnTo>
                    <a:pt x="14112" y="10670"/>
                  </a:lnTo>
                  <a:lnTo>
                    <a:pt x="9858" y="15580"/>
                  </a:lnTo>
                  <a:lnTo>
                    <a:pt x="499" y="42716"/>
                  </a:lnTo>
                  <a:lnTo>
                    <a:pt x="0" y="87681"/>
                  </a:lnTo>
                  <a:lnTo>
                    <a:pt x="4513" y="121049"/>
                  </a:lnTo>
                  <a:lnTo>
                    <a:pt x="13338" y="153283"/>
                  </a:lnTo>
                  <a:lnTo>
                    <a:pt x="38847" y="193819"/>
                  </a:lnTo>
                  <a:lnTo>
                    <a:pt x="8390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9" name="SMARTInkShape-4112"/>
            <p:cNvSpPr/>
            <p:nvPr>
              <p:custDataLst>
                <p:tags r:id="rId61"/>
              </p:custDataLst>
            </p:nvPr>
          </p:nvSpPr>
          <p:spPr>
            <a:xfrm>
              <a:off x="9429750" y="5349391"/>
              <a:ext cx="85298" cy="188743"/>
            </a:xfrm>
            <a:custGeom>
              <a:avLst/>
              <a:gdLst/>
              <a:ahLst/>
              <a:cxnLst/>
              <a:rect l="0" t="0" r="0" b="0"/>
              <a:pathLst>
                <a:path w="85298" h="188743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705" y="13384"/>
                  </a:lnTo>
                  <a:lnTo>
                    <a:pt x="11537" y="46365"/>
                  </a:lnTo>
                  <a:lnTo>
                    <a:pt x="18297" y="56976"/>
                  </a:lnTo>
                  <a:lnTo>
                    <a:pt x="26006" y="62634"/>
                  </a:lnTo>
                  <a:lnTo>
                    <a:pt x="30038" y="64142"/>
                  </a:lnTo>
                  <a:lnTo>
                    <a:pt x="34137" y="63737"/>
                  </a:lnTo>
                  <a:lnTo>
                    <a:pt x="42453" y="59523"/>
                  </a:lnTo>
                  <a:lnTo>
                    <a:pt x="55069" y="45846"/>
                  </a:lnTo>
                  <a:lnTo>
                    <a:pt x="74837" y="6480"/>
                  </a:lnTo>
                  <a:lnTo>
                    <a:pt x="75291" y="7656"/>
                  </a:lnTo>
                  <a:lnTo>
                    <a:pt x="76826" y="51526"/>
                  </a:lnTo>
                  <a:lnTo>
                    <a:pt x="83091" y="97702"/>
                  </a:lnTo>
                  <a:lnTo>
                    <a:pt x="85297" y="128420"/>
                  </a:lnTo>
                  <a:lnTo>
                    <a:pt x="77842" y="166922"/>
                  </a:lnTo>
                  <a:lnTo>
                    <a:pt x="73872" y="177586"/>
                  </a:lnTo>
                  <a:lnTo>
                    <a:pt x="67875" y="185147"/>
                  </a:lnTo>
                  <a:lnTo>
                    <a:pt x="64300" y="188150"/>
                  </a:lnTo>
                  <a:lnTo>
                    <a:pt x="60505" y="188742"/>
                  </a:lnTo>
                  <a:lnTo>
                    <a:pt x="56564" y="187726"/>
                  </a:lnTo>
                  <a:lnTo>
                    <a:pt x="52525" y="185637"/>
                  </a:lnTo>
                  <a:lnTo>
                    <a:pt x="46158" y="177672"/>
                  </a:lnTo>
                  <a:lnTo>
                    <a:pt x="43472" y="172584"/>
                  </a:lnTo>
                  <a:lnTo>
                    <a:pt x="42368" y="159405"/>
                  </a:lnTo>
                  <a:lnTo>
                    <a:pt x="44450" y="137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0" name="SMARTInkShape-4113"/>
            <p:cNvSpPr/>
            <p:nvPr>
              <p:custDataLst>
                <p:tags r:id="rId62"/>
              </p:custDataLst>
            </p:nvPr>
          </p:nvSpPr>
          <p:spPr>
            <a:xfrm>
              <a:off x="9548728" y="5358191"/>
              <a:ext cx="63579" cy="213731"/>
            </a:xfrm>
            <a:custGeom>
              <a:avLst/>
              <a:gdLst/>
              <a:ahLst/>
              <a:cxnLst/>
              <a:rect l="0" t="0" r="0" b="0"/>
              <a:pathLst>
                <a:path w="63579" h="213731">
                  <a:moveTo>
                    <a:pt x="8022" y="45659"/>
                  </a:moveTo>
                  <a:lnTo>
                    <a:pt x="8022" y="45659"/>
                  </a:lnTo>
                  <a:lnTo>
                    <a:pt x="8021" y="49030"/>
                  </a:lnTo>
                  <a:lnTo>
                    <a:pt x="0" y="72403"/>
                  </a:lnTo>
                  <a:lnTo>
                    <a:pt x="1133" y="112143"/>
                  </a:lnTo>
                  <a:lnTo>
                    <a:pt x="4936" y="157177"/>
                  </a:lnTo>
                  <a:lnTo>
                    <a:pt x="7616" y="200001"/>
                  </a:lnTo>
                  <a:lnTo>
                    <a:pt x="7942" y="213730"/>
                  </a:lnTo>
                  <a:lnTo>
                    <a:pt x="8014" y="176813"/>
                  </a:lnTo>
                  <a:lnTo>
                    <a:pt x="9900" y="141345"/>
                  </a:lnTo>
                  <a:lnTo>
                    <a:pt x="13089" y="100180"/>
                  </a:lnTo>
                  <a:lnTo>
                    <a:pt x="16859" y="63070"/>
                  </a:lnTo>
                  <a:lnTo>
                    <a:pt x="25029" y="20014"/>
                  </a:lnTo>
                  <a:lnTo>
                    <a:pt x="29221" y="10037"/>
                  </a:lnTo>
                  <a:lnTo>
                    <a:pt x="35318" y="3251"/>
                  </a:lnTo>
                  <a:lnTo>
                    <a:pt x="38919" y="453"/>
                  </a:lnTo>
                  <a:lnTo>
                    <a:pt x="42732" y="0"/>
                  </a:lnTo>
                  <a:lnTo>
                    <a:pt x="50730" y="3259"/>
                  </a:lnTo>
                  <a:lnTo>
                    <a:pt x="57107" y="13174"/>
                  </a:lnTo>
                  <a:lnTo>
                    <a:pt x="61587" y="27693"/>
                  </a:lnTo>
                  <a:lnTo>
                    <a:pt x="63578" y="45906"/>
                  </a:lnTo>
                  <a:lnTo>
                    <a:pt x="57958" y="72622"/>
                  </a:lnTo>
                  <a:lnTo>
                    <a:pt x="49265" y="86100"/>
                  </a:lnTo>
                  <a:lnTo>
                    <a:pt x="29809" y="102879"/>
                  </a:lnTo>
                  <a:lnTo>
                    <a:pt x="25369" y="104267"/>
                  </a:lnTo>
                  <a:lnTo>
                    <a:pt x="8022" y="102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1" name="SMARTInkShape-4114"/>
            <p:cNvSpPr/>
            <p:nvPr>
              <p:custDataLst>
                <p:tags r:id="rId63"/>
              </p:custDataLst>
            </p:nvPr>
          </p:nvSpPr>
          <p:spPr>
            <a:xfrm>
              <a:off x="9645650" y="5333664"/>
              <a:ext cx="107951" cy="99214"/>
            </a:xfrm>
            <a:custGeom>
              <a:avLst/>
              <a:gdLst/>
              <a:ahLst/>
              <a:cxnLst/>
              <a:rect l="0" t="0" r="0" b="0"/>
              <a:pathLst>
                <a:path w="107951" h="99214">
                  <a:moveTo>
                    <a:pt x="0" y="44786"/>
                  </a:moveTo>
                  <a:lnTo>
                    <a:pt x="0" y="44786"/>
                  </a:lnTo>
                  <a:lnTo>
                    <a:pt x="5775" y="49855"/>
                  </a:lnTo>
                  <a:lnTo>
                    <a:pt x="12209" y="53625"/>
                  </a:lnTo>
                  <a:lnTo>
                    <a:pt x="15901" y="54206"/>
                  </a:lnTo>
                  <a:lnTo>
                    <a:pt x="23764" y="52970"/>
                  </a:lnTo>
                  <a:lnTo>
                    <a:pt x="36126" y="44938"/>
                  </a:lnTo>
                  <a:lnTo>
                    <a:pt x="48726" y="33620"/>
                  </a:lnTo>
                  <a:lnTo>
                    <a:pt x="53405" y="23596"/>
                  </a:lnTo>
                  <a:lnTo>
                    <a:pt x="56410" y="3284"/>
                  </a:lnTo>
                  <a:lnTo>
                    <a:pt x="54539" y="891"/>
                  </a:lnTo>
                  <a:lnTo>
                    <a:pt x="51176" y="0"/>
                  </a:lnTo>
                  <a:lnTo>
                    <a:pt x="46817" y="112"/>
                  </a:lnTo>
                  <a:lnTo>
                    <a:pt x="36329" y="5881"/>
                  </a:lnTo>
                  <a:lnTo>
                    <a:pt x="26025" y="15501"/>
                  </a:lnTo>
                  <a:lnTo>
                    <a:pt x="19093" y="26831"/>
                  </a:lnTo>
                  <a:lnTo>
                    <a:pt x="11223" y="51853"/>
                  </a:lnTo>
                  <a:lnTo>
                    <a:pt x="12278" y="67682"/>
                  </a:lnTo>
                  <a:lnTo>
                    <a:pt x="14535" y="74867"/>
                  </a:lnTo>
                  <a:lnTo>
                    <a:pt x="22688" y="86613"/>
                  </a:lnTo>
                  <a:lnTo>
                    <a:pt x="27825" y="91720"/>
                  </a:lnTo>
                  <a:lnTo>
                    <a:pt x="41059" y="97396"/>
                  </a:lnTo>
                  <a:lnTo>
                    <a:pt x="58465" y="99213"/>
                  </a:lnTo>
                  <a:lnTo>
                    <a:pt x="107950" y="95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2" name="SMARTInkShape-4115"/>
            <p:cNvSpPr/>
            <p:nvPr>
              <p:custDataLst>
                <p:tags r:id="rId64"/>
              </p:custDataLst>
            </p:nvPr>
          </p:nvSpPr>
          <p:spPr>
            <a:xfrm>
              <a:off x="9886950" y="5260779"/>
              <a:ext cx="24572" cy="181172"/>
            </a:xfrm>
            <a:custGeom>
              <a:avLst/>
              <a:gdLst/>
              <a:ahLst/>
              <a:cxnLst/>
              <a:rect l="0" t="0" r="0" b="0"/>
              <a:pathLst>
                <a:path w="24572" h="1811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418"/>
                  </a:lnTo>
                  <a:lnTo>
                    <a:pt x="8837" y="4645"/>
                  </a:lnTo>
                  <a:lnTo>
                    <a:pt x="17007" y="31113"/>
                  </a:lnTo>
                  <a:lnTo>
                    <a:pt x="22599" y="67252"/>
                  </a:lnTo>
                  <a:lnTo>
                    <a:pt x="24571" y="104378"/>
                  </a:lnTo>
                  <a:lnTo>
                    <a:pt x="23354" y="147004"/>
                  </a:lnTo>
                  <a:lnTo>
                    <a:pt x="19050" y="181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3" name="SMARTInkShape-4116"/>
            <p:cNvSpPr/>
            <p:nvPr>
              <p:custDataLst>
                <p:tags r:id="rId65"/>
              </p:custDataLst>
            </p:nvPr>
          </p:nvSpPr>
          <p:spPr>
            <a:xfrm>
              <a:off x="9845192" y="5273750"/>
              <a:ext cx="124309" cy="15801"/>
            </a:xfrm>
            <a:custGeom>
              <a:avLst/>
              <a:gdLst/>
              <a:ahLst/>
              <a:cxnLst/>
              <a:rect l="0" t="0" r="0" b="0"/>
              <a:pathLst>
                <a:path w="124309" h="15801">
                  <a:moveTo>
                    <a:pt x="3658" y="15800"/>
                  </a:moveTo>
                  <a:lnTo>
                    <a:pt x="3658" y="15800"/>
                  </a:lnTo>
                  <a:lnTo>
                    <a:pt x="287" y="12429"/>
                  </a:lnTo>
                  <a:lnTo>
                    <a:pt x="0" y="10731"/>
                  </a:lnTo>
                  <a:lnTo>
                    <a:pt x="514" y="8893"/>
                  </a:lnTo>
                  <a:lnTo>
                    <a:pt x="1561" y="6961"/>
                  </a:lnTo>
                  <a:lnTo>
                    <a:pt x="8370" y="4816"/>
                  </a:lnTo>
                  <a:lnTo>
                    <a:pt x="47579" y="2620"/>
                  </a:lnTo>
                  <a:lnTo>
                    <a:pt x="94832" y="0"/>
                  </a:lnTo>
                  <a:lnTo>
                    <a:pt x="124308" y="3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4" name="SMARTInkShape-4117"/>
            <p:cNvSpPr/>
            <p:nvPr>
              <p:custDataLst>
                <p:tags r:id="rId66"/>
              </p:custDataLst>
            </p:nvPr>
          </p:nvSpPr>
          <p:spPr>
            <a:xfrm>
              <a:off x="9826429" y="5410200"/>
              <a:ext cx="168472" cy="6351"/>
            </a:xfrm>
            <a:custGeom>
              <a:avLst/>
              <a:gdLst/>
              <a:ahLst/>
              <a:cxnLst/>
              <a:rect l="0" t="0" r="0" b="0"/>
              <a:pathLst>
                <a:path w="16847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4364"/>
                  </a:lnTo>
                  <a:lnTo>
                    <a:pt x="8017" y="5467"/>
                  </a:lnTo>
                  <a:lnTo>
                    <a:pt x="47015" y="1812"/>
                  </a:lnTo>
                  <a:lnTo>
                    <a:pt x="78507" y="805"/>
                  </a:lnTo>
                  <a:lnTo>
                    <a:pt x="113670" y="2239"/>
                  </a:lnTo>
                  <a:lnTo>
                    <a:pt x="168471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5" name="SMARTInkShape-4118"/>
            <p:cNvSpPr/>
            <p:nvPr>
              <p:custDataLst>
                <p:tags r:id="rId67"/>
              </p:custDataLst>
            </p:nvPr>
          </p:nvSpPr>
          <p:spPr>
            <a:xfrm>
              <a:off x="10153530" y="5344735"/>
              <a:ext cx="74345" cy="65995"/>
            </a:xfrm>
            <a:custGeom>
              <a:avLst/>
              <a:gdLst/>
              <a:ahLst/>
              <a:cxnLst/>
              <a:rect l="0" t="0" r="0" b="0"/>
              <a:pathLst>
                <a:path w="74345" h="65995">
                  <a:moveTo>
                    <a:pt x="6470" y="21015"/>
                  </a:moveTo>
                  <a:lnTo>
                    <a:pt x="6470" y="21015"/>
                  </a:lnTo>
                  <a:lnTo>
                    <a:pt x="51299" y="21015"/>
                  </a:lnTo>
                  <a:lnTo>
                    <a:pt x="57522" y="21015"/>
                  </a:lnTo>
                  <a:lnTo>
                    <a:pt x="62377" y="19604"/>
                  </a:lnTo>
                  <a:lnTo>
                    <a:pt x="69653" y="14273"/>
                  </a:lnTo>
                  <a:lnTo>
                    <a:pt x="73357" y="9082"/>
                  </a:lnTo>
                  <a:lnTo>
                    <a:pt x="74344" y="6710"/>
                  </a:lnTo>
                  <a:lnTo>
                    <a:pt x="72181" y="4422"/>
                  </a:lnTo>
                  <a:lnTo>
                    <a:pt x="62250" y="0"/>
                  </a:lnTo>
                  <a:lnTo>
                    <a:pt x="46548" y="3208"/>
                  </a:lnTo>
                  <a:lnTo>
                    <a:pt x="21638" y="16915"/>
                  </a:lnTo>
                  <a:lnTo>
                    <a:pt x="8978" y="28365"/>
                  </a:lnTo>
                  <a:lnTo>
                    <a:pt x="999" y="40509"/>
                  </a:lnTo>
                  <a:lnTo>
                    <a:pt x="0" y="46005"/>
                  </a:lnTo>
                  <a:lnTo>
                    <a:pt x="746" y="51081"/>
                  </a:lnTo>
                  <a:lnTo>
                    <a:pt x="2655" y="55875"/>
                  </a:lnTo>
                  <a:lnTo>
                    <a:pt x="6748" y="59777"/>
                  </a:lnTo>
                  <a:lnTo>
                    <a:pt x="18824" y="65994"/>
                  </a:lnTo>
                  <a:lnTo>
                    <a:pt x="69970" y="65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6" name="SMARTInkShape-4119"/>
            <p:cNvSpPr/>
            <p:nvPr>
              <p:custDataLst>
                <p:tags r:id="rId68"/>
              </p:custDataLst>
            </p:nvPr>
          </p:nvSpPr>
          <p:spPr>
            <a:xfrm>
              <a:off x="10291909" y="5314950"/>
              <a:ext cx="83992" cy="101537"/>
            </a:xfrm>
            <a:custGeom>
              <a:avLst/>
              <a:gdLst/>
              <a:ahLst/>
              <a:cxnLst/>
              <a:rect l="0" t="0" r="0" b="0"/>
              <a:pathLst>
                <a:path w="83992" h="101537">
                  <a:moveTo>
                    <a:pt x="7791" y="6350"/>
                  </a:moveTo>
                  <a:lnTo>
                    <a:pt x="7791" y="6350"/>
                  </a:lnTo>
                  <a:lnTo>
                    <a:pt x="23371" y="6350"/>
                  </a:lnTo>
                  <a:lnTo>
                    <a:pt x="40395" y="13092"/>
                  </a:lnTo>
                  <a:lnTo>
                    <a:pt x="48858" y="23928"/>
                  </a:lnTo>
                  <a:lnTo>
                    <a:pt x="52102" y="30768"/>
                  </a:lnTo>
                  <a:lnTo>
                    <a:pt x="51944" y="47777"/>
                  </a:lnTo>
                  <a:lnTo>
                    <a:pt x="46465" y="65684"/>
                  </a:lnTo>
                  <a:lnTo>
                    <a:pt x="31479" y="86960"/>
                  </a:lnTo>
                  <a:lnTo>
                    <a:pt x="19730" y="97680"/>
                  </a:lnTo>
                  <a:lnTo>
                    <a:pt x="15044" y="100398"/>
                  </a:lnTo>
                  <a:lnTo>
                    <a:pt x="11216" y="101504"/>
                  </a:lnTo>
                  <a:lnTo>
                    <a:pt x="7958" y="101536"/>
                  </a:lnTo>
                  <a:lnTo>
                    <a:pt x="5080" y="100147"/>
                  </a:lnTo>
                  <a:lnTo>
                    <a:pt x="0" y="94840"/>
                  </a:lnTo>
                  <a:lnTo>
                    <a:pt x="480" y="89332"/>
                  </a:lnTo>
                  <a:lnTo>
                    <a:pt x="11974" y="64726"/>
                  </a:lnTo>
                  <a:lnTo>
                    <a:pt x="40786" y="28568"/>
                  </a:lnTo>
                  <a:lnTo>
                    <a:pt x="63427" y="11052"/>
                  </a:lnTo>
                  <a:lnTo>
                    <a:pt x="8399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7" name="SMARTInkShape-4120"/>
            <p:cNvSpPr/>
            <p:nvPr>
              <p:custDataLst>
                <p:tags r:id="rId69"/>
              </p:custDataLst>
            </p:nvPr>
          </p:nvSpPr>
          <p:spPr>
            <a:xfrm>
              <a:off x="10369550" y="5321300"/>
              <a:ext cx="107951" cy="83544"/>
            </a:xfrm>
            <a:custGeom>
              <a:avLst/>
              <a:gdLst/>
              <a:ahLst/>
              <a:cxnLst/>
              <a:rect l="0" t="0" r="0" b="0"/>
              <a:pathLst>
                <a:path w="107951" h="83544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27136" y="21669"/>
                  </a:lnTo>
                  <a:lnTo>
                    <a:pt x="44964" y="42247"/>
                  </a:lnTo>
                  <a:lnTo>
                    <a:pt x="51735" y="58052"/>
                  </a:lnTo>
                  <a:lnTo>
                    <a:pt x="54037" y="72368"/>
                  </a:lnTo>
                  <a:lnTo>
                    <a:pt x="52709" y="81082"/>
                  </a:lnTo>
                  <a:lnTo>
                    <a:pt x="51367" y="82982"/>
                  </a:lnTo>
                  <a:lnTo>
                    <a:pt x="49768" y="83543"/>
                  </a:lnTo>
                  <a:lnTo>
                    <a:pt x="47996" y="83212"/>
                  </a:lnTo>
                  <a:lnTo>
                    <a:pt x="42129" y="79375"/>
                  </a:lnTo>
                  <a:lnTo>
                    <a:pt x="41491" y="76200"/>
                  </a:lnTo>
                  <a:lnTo>
                    <a:pt x="42664" y="67027"/>
                  </a:lnTo>
                  <a:lnTo>
                    <a:pt x="54033" y="43222"/>
                  </a:lnTo>
                  <a:lnTo>
                    <a:pt x="66818" y="29557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8" name="SMARTInkShape-4121"/>
            <p:cNvSpPr/>
            <p:nvPr>
              <p:custDataLst>
                <p:tags r:id="rId70"/>
              </p:custDataLst>
            </p:nvPr>
          </p:nvSpPr>
          <p:spPr>
            <a:xfrm>
              <a:off x="10469599" y="5327650"/>
              <a:ext cx="80050" cy="76714"/>
            </a:xfrm>
            <a:custGeom>
              <a:avLst/>
              <a:gdLst/>
              <a:ahLst/>
              <a:cxnLst/>
              <a:rect l="0" t="0" r="0" b="0"/>
              <a:pathLst>
                <a:path w="80050" h="76714">
                  <a:moveTo>
                    <a:pt x="52351" y="0"/>
                  </a:moveTo>
                  <a:lnTo>
                    <a:pt x="52351" y="0"/>
                  </a:lnTo>
                  <a:lnTo>
                    <a:pt x="41507" y="705"/>
                  </a:lnTo>
                  <a:lnTo>
                    <a:pt x="31303" y="3371"/>
                  </a:lnTo>
                  <a:lnTo>
                    <a:pt x="13659" y="15580"/>
                  </a:lnTo>
                  <a:lnTo>
                    <a:pt x="1767" y="32603"/>
                  </a:lnTo>
                  <a:lnTo>
                    <a:pt x="0" y="44829"/>
                  </a:lnTo>
                  <a:lnTo>
                    <a:pt x="2273" y="56613"/>
                  </a:lnTo>
                  <a:lnTo>
                    <a:pt x="7985" y="66554"/>
                  </a:lnTo>
                  <a:lnTo>
                    <a:pt x="18993" y="73795"/>
                  </a:lnTo>
                  <a:lnTo>
                    <a:pt x="25879" y="76713"/>
                  </a:lnTo>
                  <a:lnTo>
                    <a:pt x="41056" y="76193"/>
                  </a:lnTo>
                  <a:lnTo>
                    <a:pt x="63586" y="67966"/>
                  </a:lnTo>
                  <a:lnTo>
                    <a:pt x="70425" y="64360"/>
                  </a:lnTo>
                  <a:lnTo>
                    <a:pt x="74984" y="59840"/>
                  </a:lnTo>
                  <a:lnTo>
                    <a:pt x="80049" y="49173"/>
                  </a:lnTo>
                  <a:lnTo>
                    <a:pt x="79988" y="43366"/>
                  </a:lnTo>
                  <a:lnTo>
                    <a:pt x="76158" y="31268"/>
                  </a:lnTo>
                  <a:lnTo>
                    <a:pt x="69753" y="22598"/>
                  </a:lnTo>
                  <a:lnTo>
                    <a:pt x="58701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9" name="SMARTInkShape-4122"/>
            <p:cNvSpPr/>
            <p:nvPr>
              <p:custDataLst>
                <p:tags r:id="rId71"/>
              </p:custDataLst>
            </p:nvPr>
          </p:nvSpPr>
          <p:spPr>
            <a:xfrm>
              <a:off x="10553700" y="5308600"/>
              <a:ext cx="101601" cy="99764"/>
            </a:xfrm>
            <a:custGeom>
              <a:avLst/>
              <a:gdLst/>
              <a:ahLst/>
              <a:cxnLst/>
              <a:rect l="0" t="0" r="0" b="0"/>
              <a:pathLst>
                <a:path w="101601" h="99764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27136" y="18951"/>
                  </a:lnTo>
                  <a:lnTo>
                    <a:pt x="54814" y="65979"/>
                  </a:lnTo>
                  <a:lnTo>
                    <a:pt x="65443" y="88710"/>
                  </a:lnTo>
                  <a:lnTo>
                    <a:pt x="65499" y="92302"/>
                  </a:lnTo>
                  <a:lnTo>
                    <a:pt x="63895" y="99763"/>
                  </a:lnTo>
                  <a:lnTo>
                    <a:pt x="59913" y="97020"/>
                  </a:lnTo>
                  <a:lnTo>
                    <a:pt x="56876" y="94314"/>
                  </a:lnTo>
                  <a:lnTo>
                    <a:pt x="49230" y="80391"/>
                  </a:lnTo>
                  <a:lnTo>
                    <a:pt x="49237" y="52747"/>
                  </a:lnTo>
                  <a:lnTo>
                    <a:pt x="57079" y="27858"/>
                  </a:lnTo>
                  <a:lnTo>
                    <a:pt x="71710" y="10449"/>
                  </a:lnTo>
                  <a:lnTo>
                    <a:pt x="83376" y="464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0" name="SMARTInkShape-4123"/>
            <p:cNvSpPr/>
            <p:nvPr>
              <p:custDataLst>
                <p:tags r:id="rId72"/>
              </p:custDataLst>
            </p:nvPr>
          </p:nvSpPr>
          <p:spPr>
            <a:xfrm>
              <a:off x="10708791" y="53086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262" y="1411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1" name="SMARTInkShape-4124"/>
            <p:cNvSpPr/>
            <p:nvPr>
              <p:custDataLst>
                <p:tags r:id="rId73"/>
              </p:custDataLst>
            </p:nvPr>
          </p:nvSpPr>
          <p:spPr>
            <a:xfrm>
              <a:off x="10737850" y="5391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9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83" name="SMARTInkShape-4125"/>
          <p:cNvSpPr/>
          <p:nvPr>
            <p:custDataLst>
              <p:tags r:id="rId4"/>
            </p:custDataLst>
          </p:nvPr>
        </p:nvSpPr>
        <p:spPr>
          <a:xfrm>
            <a:off x="8864530" y="5303133"/>
            <a:ext cx="57221" cy="151518"/>
          </a:xfrm>
          <a:custGeom>
            <a:avLst/>
            <a:gdLst/>
            <a:ahLst/>
            <a:cxnLst/>
            <a:rect l="0" t="0" r="0" b="0"/>
            <a:pathLst>
              <a:path w="57221" h="151518">
                <a:moveTo>
                  <a:pt x="57220" y="5467"/>
                </a:moveTo>
                <a:lnTo>
                  <a:pt x="57220" y="5467"/>
                </a:lnTo>
                <a:lnTo>
                  <a:pt x="53849" y="2096"/>
                </a:lnTo>
                <a:lnTo>
                  <a:pt x="48431" y="441"/>
                </a:lnTo>
                <a:lnTo>
                  <a:pt x="45010" y="0"/>
                </a:lnTo>
                <a:lnTo>
                  <a:pt x="39329" y="1390"/>
                </a:lnTo>
                <a:lnTo>
                  <a:pt x="36825" y="2749"/>
                </a:lnTo>
                <a:lnTo>
                  <a:pt x="16783" y="29594"/>
                </a:lnTo>
                <a:lnTo>
                  <a:pt x="6793" y="49351"/>
                </a:lnTo>
                <a:lnTo>
                  <a:pt x="0" y="74595"/>
                </a:lnTo>
                <a:lnTo>
                  <a:pt x="275" y="96633"/>
                </a:lnTo>
                <a:lnTo>
                  <a:pt x="5805" y="115129"/>
                </a:lnTo>
                <a:lnTo>
                  <a:pt x="15319" y="130405"/>
                </a:lnTo>
                <a:lnTo>
                  <a:pt x="28485" y="140487"/>
                </a:lnTo>
                <a:lnTo>
                  <a:pt x="50870" y="1515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4" name="SMARTInkShape-Group711"/>
          <p:cNvGrpSpPr/>
          <p:nvPr/>
        </p:nvGrpSpPr>
        <p:grpSpPr>
          <a:xfrm>
            <a:off x="9391650" y="5697831"/>
            <a:ext cx="933426" cy="384644"/>
            <a:chOff x="9391650" y="5697831"/>
            <a:chExt cx="933426" cy="384644"/>
          </a:xfrm>
        </p:grpSpPr>
        <p:sp>
          <p:nvSpPr>
            <p:cNvPr id="20584" name="SMARTInkShape-4126"/>
            <p:cNvSpPr/>
            <p:nvPr>
              <p:custDataLst>
                <p:tags r:id="rId47"/>
              </p:custDataLst>
            </p:nvPr>
          </p:nvSpPr>
          <p:spPr>
            <a:xfrm>
              <a:off x="9391650" y="5697831"/>
              <a:ext cx="101601" cy="286650"/>
            </a:xfrm>
            <a:custGeom>
              <a:avLst/>
              <a:gdLst/>
              <a:ahLst/>
              <a:cxnLst/>
              <a:rect l="0" t="0" r="0" b="0"/>
              <a:pathLst>
                <a:path w="101601" h="286650">
                  <a:moveTo>
                    <a:pt x="0" y="93369"/>
                  </a:moveTo>
                  <a:lnTo>
                    <a:pt x="0" y="93369"/>
                  </a:lnTo>
                  <a:lnTo>
                    <a:pt x="9433" y="115764"/>
                  </a:lnTo>
                  <a:lnTo>
                    <a:pt x="15887" y="151902"/>
                  </a:lnTo>
                  <a:lnTo>
                    <a:pt x="18113" y="193889"/>
                  </a:lnTo>
                  <a:lnTo>
                    <a:pt x="18066" y="235493"/>
                  </a:lnTo>
                  <a:lnTo>
                    <a:pt x="12558" y="282186"/>
                  </a:lnTo>
                  <a:lnTo>
                    <a:pt x="11194" y="284863"/>
                  </a:lnTo>
                  <a:lnTo>
                    <a:pt x="9579" y="286649"/>
                  </a:lnTo>
                  <a:lnTo>
                    <a:pt x="7797" y="286427"/>
                  </a:lnTo>
                  <a:lnTo>
                    <a:pt x="3936" y="282419"/>
                  </a:lnTo>
                  <a:lnTo>
                    <a:pt x="1483" y="240883"/>
                  </a:lnTo>
                  <a:lnTo>
                    <a:pt x="3716" y="205968"/>
                  </a:lnTo>
                  <a:lnTo>
                    <a:pt x="8941" y="159406"/>
                  </a:lnTo>
                  <a:lnTo>
                    <a:pt x="12311" y="133160"/>
                  </a:lnTo>
                  <a:lnTo>
                    <a:pt x="21699" y="87064"/>
                  </a:lnTo>
                  <a:lnTo>
                    <a:pt x="33633" y="48939"/>
                  </a:lnTo>
                  <a:lnTo>
                    <a:pt x="54807" y="13725"/>
                  </a:lnTo>
                  <a:lnTo>
                    <a:pt x="65752" y="1998"/>
                  </a:lnTo>
                  <a:lnTo>
                    <a:pt x="70645" y="0"/>
                  </a:lnTo>
                  <a:lnTo>
                    <a:pt x="75319" y="78"/>
                  </a:lnTo>
                  <a:lnTo>
                    <a:pt x="79846" y="1541"/>
                  </a:lnTo>
                  <a:lnTo>
                    <a:pt x="88639" y="14457"/>
                  </a:lnTo>
                  <a:lnTo>
                    <a:pt x="92959" y="23828"/>
                  </a:lnTo>
                  <a:lnTo>
                    <a:pt x="95669" y="63984"/>
                  </a:lnTo>
                  <a:lnTo>
                    <a:pt x="88632" y="108259"/>
                  </a:lnTo>
                  <a:lnTo>
                    <a:pt x="67497" y="149287"/>
                  </a:lnTo>
                  <a:lnTo>
                    <a:pt x="42263" y="174770"/>
                  </a:lnTo>
                  <a:lnTo>
                    <a:pt x="27249" y="182463"/>
                  </a:lnTo>
                  <a:lnTo>
                    <a:pt x="14933" y="185177"/>
                  </a:lnTo>
                  <a:lnTo>
                    <a:pt x="7107" y="184032"/>
                  </a:lnTo>
                  <a:lnTo>
                    <a:pt x="4738" y="182033"/>
                  </a:lnTo>
                  <a:lnTo>
                    <a:pt x="2106" y="176050"/>
                  </a:lnTo>
                  <a:lnTo>
                    <a:pt x="2815" y="173184"/>
                  </a:lnTo>
                  <a:lnTo>
                    <a:pt x="7365" y="168118"/>
                  </a:lnTo>
                  <a:lnTo>
                    <a:pt x="17855" y="167277"/>
                  </a:lnTo>
                  <a:lnTo>
                    <a:pt x="24603" y="168042"/>
                  </a:lnTo>
                  <a:lnTo>
                    <a:pt x="37745" y="174534"/>
                  </a:lnTo>
                  <a:lnTo>
                    <a:pt x="66801" y="202691"/>
                  </a:lnTo>
                  <a:lnTo>
                    <a:pt x="92410" y="248815"/>
                  </a:lnTo>
                  <a:lnTo>
                    <a:pt x="101600" y="2775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5" name="SMARTInkShape-4127"/>
            <p:cNvSpPr/>
            <p:nvPr>
              <p:custDataLst>
                <p:tags r:id="rId48"/>
              </p:custDataLst>
            </p:nvPr>
          </p:nvSpPr>
          <p:spPr>
            <a:xfrm>
              <a:off x="9531350" y="5858127"/>
              <a:ext cx="107951" cy="79817"/>
            </a:xfrm>
            <a:custGeom>
              <a:avLst/>
              <a:gdLst/>
              <a:ahLst/>
              <a:cxnLst/>
              <a:rect l="0" t="0" r="0" b="0"/>
              <a:pathLst>
                <a:path w="107951" h="79817">
                  <a:moveTo>
                    <a:pt x="0" y="53723"/>
                  </a:moveTo>
                  <a:lnTo>
                    <a:pt x="0" y="53723"/>
                  </a:lnTo>
                  <a:lnTo>
                    <a:pt x="31497" y="53018"/>
                  </a:lnTo>
                  <a:lnTo>
                    <a:pt x="38222" y="50352"/>
                  </a:lnTo>
                  <a:lnTo>
                    <a:pt x="49347" y="38143"/>
                  </a:lnTo>
                  <a:lnTo>
                    <a:pt x="58209" y="24491"/>
                  </a:lnTo>
                  <a:lnTo>
                    <a:pt x="58561" y="19418"/>
                  </a:lnTo>
                  <a:lnTo>
                    <a:pt x="55190" y="8137"/>
                  </a:lnTo>
                  <a:lnTo>
                    <a:pt x="52315" y="4283"/>
                  </a:lnTo>
                  <a:lnTo>
                    <a:pt x="45358" y="0"/>
                  </a:lnTo>
                  <a:lnTo>
                    <a:pt x="41528" y="268"/>
                  </a:lnTo>
                  <a:lnTo>
                    <a:pt x="33509" y="4329"/>
                  </a:lnTo>
                  <a:lnTo>
                    <a:pt x="21060" y="17922"/>
                  </a:lnTo>
                  <a:lnTo>
                    <a:pt x="11806" y="38725"/>
                  </a:lnTo>
                  <a:lnTo>
                    <a:pt x="10656" y="50819"/>
                  </a:lnTo>
                  <a:lnTo>
                    <a:pt x="11337" y="56020"/>
                  </a:lnTo>
                  <a:lnTo>
                    <a:pt x="17739" y="65563"/>
                  </a:lnTo>
                  <a:lnTo>
                    <a:pt x="28346" y="73802"/>
                  </a:lnTo>
                  <a:lnTo>
                    <a:pt x="42466" y="79816"/>
                  </a:lnTo>
                  <a:lnTo>
                    <a:pt x="85991" y="79702"/>
                  </a:lnTo>
                  <a:lnTo>
                    <a:pt x="107950" y="79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6" name="SMARTInkShape-4128"/>
            <p:cNvSpPr/>
            <p:nvPr>
              <p:custDataLst>
                <p:tags r:id="rId49"/>
              </p:custDataLst>
            </p:nvPr>
          </p:nvSpPr>
          <p:spPr>
            <a:xfrm>
              <a:off x="9658350" y="5880100"/>
              <a:ext cx="34504" cy="202375"/>
            </a:xfrm>
            <a:custGeom>
              <a:avLst/>
              <a:gdLst/>
              <a:ahLst/>
              <a:cxnLst/>
              <a:rect l="0" t="0" r="0" b="0"/>
              <a:pathLst>
                <a:path w="34504" h="202375">
                  <a:moveTo>
                    <a:pt x="25400" y="0"/>
                  </a:moveTo>
                  <a:lnTo>
                    <a:pt x="25400" y="0"/>
                  </a:lnTo>
                  <a:lnTo>
                    <a:pt x="30469" y="37990"/>
                  </a:lnTo>
                  <a:lnTo>
                    <a:pt x="34503" y="83782"/>
                  </a:lnTo>
                  <a:lnTo>
                    <a:pt x="32565" y="122896"/>
                  </a:lnTo>
                  <a:lnTo>
                    <a:pt x="30110" y="162004"/>
                  </a:lnTo>
                  <a:lnTo>
                    <a:pt x="22959" y="196709"/>
                  </a:lnTo>
                  <a:lnTo>
                    <a:pt x="20244" y="200284"/>
                  </a:lnTo>
                  <a:lnTo>
                    <a:pt x="17025" y="201962"/>
                  </a:lnTo>
                  <a:lnTo>
                    <a:pt x="13466" y="202374"/>
                  </a:lnTo>
                  <a:lnTo>
                    <a:pt x="10388" y="20053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7" name="SMARTInkShape-4129"/>
            <p:cNvSpPr/>
            <p:nvPr>
              <p:custDataLst>
                <p:tags r:id="rId50"/>
              </p:custDataLst>
            </p:nvPr>
          </p:nvSpPr>
          <p:spPr>
            <a:xfrm>
              <a:off x="9702800" y="5778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8" name="SMARTInkShape-4130"/>
            <p:cNvSpPr/>
            <p:nvPr>
              <p:custDataLst>
                <p:tags r:id="rId51"/>
              </p:custDataLst>
            </p:nvPr>
          </p:nvSpPr>
          <p:spPr>
            <a:xfrm>
              <a:off x="9740900" y="5725698"/>
              <a:ext cx="260351" cy="221100"/>
            </a:xfrm>
            <a:custGeom>
              <a:avLst/>
              <a:gdLst/>
              <a:ahLst/>
              <a:cxnLst/>
              <a:rect l="0" t="0" r="0" b="0"/>
              <a:pathLst>
                <a:path w="260351" h="221100">
                  <a:moveTo>
                    <a:pt x="0" y="160752"/>
                  </a:moveTo>
                  <a:lnTo>
                    <a:pt x="0" y="160752"/>
                  </a:lnTo>
                  <a:lnTo>
                    <a:pt x="14502" y="154977"/>
                  </a:lnTo>
                  <a:lnTo>
                    <a:pt x="23144" y="148543"/>
                  </a:lnTo>
                  <a:lnTo>
                    <a:pt x="39483" y="123480"/>
                  </a:lnTo>
                  <a:lnTo>
                    <a:pt x="49171" y="97753"/>
                  </a:lnTo>
                  <a:lnTo>
                    <a:pt x="48302" y="96881"/>
                  </a:lnTo>
                  <a:lnTo>
                    <a:pt x="46313" y="97710"/>
                  </a:lnTo>
                  <a:lnTo>
                    <a:pt x="40340" y="103100"/>
                  </a:lnTo>
                  <a:lnTo>
                    <a:pt x="32980" y="112551"/>
                  </a:lnTo>
                  <a:lnTo>
                    <a:pt x="21828" y="146710"/>
                  </a:lnTo>
                  <a:lnTo>
                    <a:pt x="17130" y="179169"/>
                  </a:lnTo>
                  <a:lnTo>
                    <a:pt x="20783" y="195749"/>
                  </a:lnTo>
                  <a:lnTo>
                    <a:pt x="28992" y="208291"/>
                  </a:lnTo>
                  <a:lnTo>
                    <a:pt x="38991" y="217159"/>
                  </a:lnTo>
                  <a:lnTo>
                    <a:pt x="48138" y="221099"/>
                  </a:lnTo>
                  <a:lnTo>
                    <a:pt x="53258" y="220033"/>
                  </a:lnTo>
                  <a:lnTo>
                    <a:pt x="64593" y="213205"/>
                  </a:lnTo>
                  <a:lnTo>
                    <a:pt x="95393" y="176744"/>
                  </a:lnTo>
                  <a:lnTo>
                    <a:pt x="105897" y="157982"/>
                  </a:lnTo>
                  <a:lnTo>
                    <a:pt x="114522" y="130467"/>
                  </a:lnTo>
                  <a:lnTo>
                    <a:pt x="119440" y="124195"/>
                  </a:lnTo>
                  <a:lnTo>
                    <a:pt x="120549" y="124387"/>
                  </a:lnTo>
                  <a:lnTo>
                    <a:pt x="123661" y="126480"/>
                  </a:lnTo>
                  <a:lnTo>
                    <a:pt x="139335" y="147616"/>
                  </a:lnTo>
                  <a:lnTo>
                    <a:pt x="132745" y="136061"/>
                  </a:lnTo>
                  <a:lnTo>
                    <a:pt x="129554" y="131434"/>
                  </a:lnTo>
                  <a:lnTo>
                    <a:pt x="128135" y="127026"/>
                  </a:lnTo>
                  <a:lnTo>
                    <a:pt x="123741" y="122715"/>
                  </a:lnTo>
                  <a:lnTo>
                    <a:pt x="120594" y="120577"/>
                  </a:lnTo>
                  <a:lnTo>
                    <a:pt x="117791" y="119857"/>
                  </a:lnTo>
                  <a:lnTo>
                    <a:pt x="115217" y="120083"/>
                  </a:lnTo>
                  <a:lnTo>
                    <a:pt x="112795" y="120939"/>
                  </a:lnTo>
                  <a:lnTo>
                    <a:pt x="102643" y="135628"/>
                  </a:lnTo>
                  <a:lnTo>
                    <a:pt x="94069" y="157855"/>
                  </a:lnTo>
                  <a:lnTo>
                    <a:pt x="93080" y="172164"/>
                  </a:lnTo>
                  <a:lnTo>
                    <a:pt x="98192" y="198598"/>
                  </a:lnTo>
                  <a:lnTo>
                    <a:pt x="105730" y="209557"/>
                  </a:lnTo>
                  <a:lnTo>
                    <a:pt x="110703" y="214456"/>
                  </a:lnTo>
                  <a:lnTo>
                    <a:pt x="117547" y="217015"/>
                  </a:lnTo>
                  <a:lnTo>
                    <a:pt x="134558" y="217978"/>
                  </a:lnTo>
                  <a:lnTo>
                    <a:pt x="151996" y="210410"/>
                  </a:lnTo>
                  <a:lnTo>
                    <a:pt x="186187" y="182555"/>
                  </a:lnTo>
                  <a:lnTo>
                    <a:pt x="208272" y="144713"/>
                  </a:lnTo>
                  <a:lnTo>
                    <a:pt x="221681" y="108232"/>
                  </a:lnTo>
                  <a:lnTo>
                    <a:pt x="233992" y="69677"/>
                  </a:lnTo>
                  <a:lnTo>
                    <a:pt x="247444" y="26992"/>
                  </a:lnTo>
                  <a:lnTo>
                    <a:pt x="253136" y="58"/>
                  </a:lnTo>
                  <a:lnTo>
                    <a:pt x="252013" y="0"/>
                  </a:lnTo>
                  <a:lnTo>
                    <a:pt x="247002" y="3699"/>
                  </a:lnTo>
                  <a:lnTo>
                    <a:pt x="227924" y="39261"/>
                  </a:lnTo>
                  <a:lnTo>
                    <a:pt x="215620" y="82500"/>
                  </a:lnTo>
                  <a:lnTo>
                    <a:pt x="211348" y="126904"/>
                  </a:lnTo>
                  <a:lnTo>
                    <a:pt x="211493" y="168518"/>
                  </a:lnTo>
                  <a:lnTo>
                    <a:pt x="216529" y="187487"/>
                  </a:lnTo>
                  <a:lnTo>
                    <a:pt x="225352" y="199210"/>
                  </a:lnTo>
                  <a:lnTo>
                    <a:pt x="230668" y="203324"/>
                  </a:lnTo>
                  <a:lnTo>
                    <a:pt x="236328" y="205361"/>
                  </a:lnTo>
                  <a:lnTo>
                    <a:pt x="260350" y="2052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9" name="SMARTInkShape-4131"/>
            <p:cNvSpPr/>
            <p:nvPr>
              <p:custDataLst>
                <p:tags r:id="rId52"/>
              </p:custDataLst>
            </p:nvPr>
          </p:nvSpPr>
          <p:spPr>
            <a:xfrm>
              <a:off x="9934380" y="5810250"/>
              <a:ext cx="117671" cy="19051"/>
            </a:xfrm>
            <a:custGeom>
              <a:avLst/>
              <a:gdLst/>
              <a:ahLst/>
              <a:cxnLst/>
              <a:rect l="0" t="0" r="0" b="0"/>
              <a:pathLst>
                <a:path w="117671" h="19051">
                  <a:moveTo>
                    <a:pt x="3370" y="19050"/>
                  </a:moveTo>
                  <a:lnTo>
                    <a:pt x="3370" y="19050"/>
                  </a:lnTo>
                  <a:lnTo>
                    <a:pt x="0" y="19050"/>
                  </a:lnTo>
                  <a:lnTo>
                    <a:pt x="8016" y="15679"/>
                  </a:lnTo>
                  <a:lnTo>
                    <a:pt x="55362" y="6218"/>
                  </a:lnTo>
                  <a:lnTo>
                    <a:pt x="100971" y="1229"/>
                  </a:lnTo>
                  <a:lnTo>
                    <a:pt x="1176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0" name="SMARTInkShape-4132"/>
            <p:cNvSpPr/>
            <p:nvPr>
              <p:custDataLst>
                <p:tags r:id="rId53"/>
              </p:custDataLst>
            </p:nvPr>
          </p:nvSpPr>
          <p:spPr>
            <a:xfrm>
              <a:off x="10096500" y="58483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1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1" name="SMARTInkShape-4133"/>
            <p:cNvSpPr/>
            <p:nvPr>
              <p:custDataLst>
                <p:tags r:id="rId54"/>
              </p:custDataLst>
            </p:nvPr>
          </p:nvSpPr>
          <p:spPr>
            <a:xfrm>
              <a:off x="10109200" y="5746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2" name="SMARTInkShape-4134"/>
            <p:cNvSpPr/>
            <p:nvPr>
              <p:custDataLst>
                <p:tags r:id="rId55"/>
              </p:custDataLst>
            </p:nvPr>
          </p:nvSpPr>
          <p:spPr>
            <a:xfrm>
              <a:off x="10153673" y="5808438"/>
              <a:ext cx="95228" cy="107694"/>
            </a:xfrm>
            <a:custGeom>
              <a:avLst/>
              <a:gdLst/>
              <a:ahLst/>
              <a:cxnLst/>
              <a:rect l="0" t="0" r="0" b="0"/>
              <a:pathLst>
                <a:path w="95228" h="107694">
                  <a:moveTo>
                    <a:pt x="6327" y="33562"/>
                  </a:moveTo>
                  <a:lnTo>
                    <a:pt x="6327" y="33562"/>
                  </a:lnTo>
                  <a:lnTo>
                    <a:pt x="565" y="76181"/>
                  </a:lnTo>
                  <a:lnTo>
                    <a:pt x="0" y="107693"/>
                  </a:lnTo>
                  <a:lnTo>
                    <a:pt x="20243" y="60541"/>
                  </a:lnTo>
                  <a:lnTo>
                    <a:pt x="39782" y="19214"/>
                  </a:lnTo>
                  <a:lnTo>
                    <a:pt x="50828" y="6018"/>
                  </a:lnTo>
                  <a:lnTo>
                    <a:pt x="60443" y="154"/>
                  </a:lnTo>
                  <a:lnTo>
                    <a:pt x="64982" y="0"/>
                  </a:lnTo>
                  <a:lnTo>
                    <a:pt x="73787" y="3594"/>
                  </a:lnTo>
                  <a:lnTo>
                    <a:pt x="80524" y="13658"/>
                  </a:lnTo>
                  <a:lnTo>
                    <a:pt x="95227" y="58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3" name="SMARTInkShape-4135"/>
            <p:cNvSpPr/>
            <p:nvPr>
              <p:custDataLst>
                <p:tags r:id="rId56"/>
              </p:custDataLst>
            </p:nvPr>
          </p:nvSpPr>
          <p:spPr>
            <a:xfrm>
              <a:off x="10256535" y="5857244"/>
              <a:ext cx="68541" cy="210988"/>
            </a:xfrm>
            <a:custGeom>
              <a:avLst/>
              <a:gdLst/>
              <a:ahLst/>
              <a:cxnLst/>
              <a:rect l="0" t="0" r="0" b="0"/>
              <a:pathLst>
                <a:path w="68541" h="210988">
                  <a:moveTo>
                    <a:pt x="24115" y="48256"/>
                  </a:moveTo>
                  <a:lnTo>
                    <a:pt x="24115" y="48256"/>
                  </a:lnTo>
                  <a:lnTo>
                    <a:pt x="34228" y="44885"/>
                  </a:lnTo>
                  <a:lnTo>
                    <a:pt x="42955" y="37586"/>
                  </a:lnTo>
                  <a:lnTo>
                    <a:pt x="56685" y="19023"/>
                  </a:lnTo>
                  <a:lnTo>
                    <a:pt x="57824" y="14657"/>
                  </a:lnTo>
                  <a:lnTo>
                    <a:pt x="57206" y="6041"/>
                  </a:lnTo>
                  <a:lnTo>
                    <a:pt x="55347" y="3180"/>
                  </a:lnTo>
                  <a:lnTo>
                    <a:pt x="52697" y="1272"/>
                  </a:lnTo>
                  <a:lnTo>
                    <a:pt x="49520" y="0"/>
                  </a:lnTo>
                  <a:lnTo>
                    <a:pt x="42227" y="468"/>
                  </a:lnTo>
                  <a:lnTo>
                    <a:pt x="34986" y="3027"/>
                  </a:lnTo>
                  <a:lnTo>
                    <a:pt x="25686" y="9079"/>
                  </a:lnTo>
                  <a:lnTo>
                    <a:pt x="25868" y="10143"/>
                  </a:lnTo>
                  <a:lnTo>
                    <a:pt x="27951" y="13208"/>
                  </a:lnTo>
                  <a:lnTo>
                    <a:pt x="30200" y="13602"/>
                  </a:lnTo>
                  <a:lnTo>
                    <a:pt x="40107" y="10785"/>
                  </a:lnTo>
                  <a:lnTo>
                    <a:pt x="56883" y="4864"/>
                  </a:lnTo>
                  <a:lnTo>
                    <a:pt x="64006" y="4120"/>
                  </a:lnTo>
                  <a:lnTo>
                    <a:pt x="65526" y="4720"/>
                  </a:lnTo>
                  <a:lnTo>
                    <a:pt x="66540" y="5827"/>
                  </a:lnTo>
                  <a:lnTo>
                    <a:pt x="67215" y="7271"/>
                  </a:lnTo>
                  <a:lnTo>
                    <a:pt x="68486" y="53326"/>
                  </a:lnTo>
                  <a:lnTo>
                    <a:pt x="68540" y="89269"/>
                  </a:lnTo>
                  <a:lnTo>
                    <a:pt x="67852" y="133629"/>
                  </a:lnTo>
                  <a:lnTo>
                    <a:pt x="62789" y="172094"/>
                  </a:lnTo>
                  <a:lnTo>
                    <a:pt x="52664" y="196426"/>
                  </a:lnTo>
                  <a:lnTo>
                    <a:pt x="44800" y="205361"/>
                  </a:lnTo>
                  <a:lnTo>
                    <a:pt x="34719" y="209802"/>
                  </a:lnTo>
                  <a:lnTo>
                    <a:pt x="29067" y="210987"/>
                  </a:lnTo>
                  <a:lnTo>
                    <a:pt x="23889" y="210365"/>
                  </a:lnTo>
                  <a:lnTo>
                    <a:pt x="14371" y="205912"/>
                  </a:lnTo>
                  <a:lnTo>
                    <a:pt x="1081" y="188729"/>
                  </a:lnTo>
                  <a:lnTo>
                    <a:pt x="0" y="168073"/>
                  </a:lnTo>
                  <a:lnTo>
                    <a:pt x="5065" y="130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07" name="SMARTInkShape-Group712"/>
          <p:cNvGrpSpPr/>
          <p:nvPr/>
        </p:nvGrpSpPr>
        <p:grpSpPr>
          <a:xfrm>
            <a:off x="10566716" y="5555067"/>
            <a:ext cx="1288735" cy="648884"/>
            <a:chOff x="10566716" y="5555067"/>
            <a:chExt cx="1288735" cy="648884"/>
          </a:xfrm>
        </p:grpSpPr>
        <p:sp>
          <p:nvSpPr>
            <p:cNvPr id="20595" name="SMARTInkShape-4136"/>
            <p:cNvSpPr/>
            <p:nvPr>
              <p:custDataLst>
                <p:tags r:id="rId35"/>
              </p:custDataLst>
            </p:nvPr>
          </p:nvSpPr>
          <p:spPr>
            <a:xfrm>
              <a:off x="10566716" y="5729020"/>
              <a:ext cx="145735" cy="206663"/>
            </a:xfrm>
            <a:custGeom>
              <a:avLst/>
              <a:gdLst/>
              <a:ahLst/>
              <a:cxnLst/>
              <a:rect l="0" t="0" r="0" b="0"/>
              <a:pathLst>
                <a:path w="145735" h="206663">
                  <a:moveTo>
                    <a:pt x="25084" y="55830"/>
                  </a:moveTo>
                  <a:lnTo>
                    <a:pt x="25084" y="55830"/>
                  </a:lnTo>
                  <a:lnTo>
                    <a:pt x="30551" y="44895"/>
                  </a:lnTo>
                  <a:lnTo>
                    <a:pt x="30140" y="45012"/>
                  </a:lnTo>
                  <a:lnTo>
                    <a:pt x="27801" y="47024"/>
                  </a:lnTo>
                  <a:lnTo>
                    <a:pt x="16652" y="89339"/>
                  </a:lnTo>
                  <a:lnTo>
                    <a:pt x="9180" y="132552"/>
                  </a:lnTo>
                  <a:lnTo>
                    <a:pt x="5084" y="170990"/>
                  </a:lnTo>
                  <a:lnTo>
                    <a:pt x="158" y="202313"/>
                  </a:lnTo>
                  <a:lnTo>
                    <a:pt x="0" y="202168"/>
                  </a:lnTo>
                  <a:lnTo>
                    <a:pt x="6634" y="166762"/>
                  </a:lnTo>
                  <a:lnTo>
                    <a:pt x="11239" y="136178"/>
                  </a:lnTo>
                  <a:lnTo>
                    <a:pt x="17990" y="96714"/>
                  </a:lnTo>
                  <a:lnTo>
                    <a:pt x="27575" y="57067"/>
                  </a:lnTo>
                  <a:lnTo>
                    <a:pt x="41109" y="14098"/>
                  </a:lnTo>
                  <a:lnTo>
                    <a:pt x="47706" y="661"/>
                  </a:lnTo>
                  <a:lnTo>
                    <a:pt x="48631" y="0"/>
                  </a:lnTo>
                  <a:lnTo>
                    <a:pt x="51529" y="35839"/>
                  </a:lnTo>
                  <a:lnTo>
                    <a:pt x="57063" y="67406"/>
                  </a:lnTo>
                  <a:lnTo>
                    <a:pt x="64227" y="102602"/>
                  </a:lnTo>
                  <a:lnTo>
                    <a:pt x="71408" y="138001"/>
                  </a:lnTo>
                  <a:lnTo>
                    <a:pt x="79418" y="182169"/>
                  </a:lnTo>
                  <a:lnTo>
                    <a:pt x="86260" y="203644"/>
                  </a:lnTo>
                  <a:lnTo>
                    <a:pt x="88446" y="205878"/>
                  </a:lnTo>
                  <a:lnTo>
                    <a:pt x="90609" y="206662"/>
                  </a:lnTo>
                  <a:lnTo>
                    <a:pt x="98656" y="198126"/>
                  </a:lnTo>
                  <a:lnTo>
                    <a:pt x="108584" y="180456"/>
                  </a:lnTo>
                  <a:lnTo>
                    <a:pt x="122104" y="138774"/>
                  </a:lnTo>
                  <a:lnTo>
                    <a:pt x="134342" y="93498"/>
                  </a:lnTo>
                  <a:lnTo>
                    <a:pt x="145734" y="49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6" name="SMARTInkShape-4137"/>
            <p:cNvSpPr/>
            <p:nvPr>
              <p:custDataLst>
                <p:tags r:id="rId36"/>
              </p:custDataLst>
            </p:nvPr>
          </p:nvSpPr>
          <p:spPr>
            <a:xfrm>
              <a:off x="10744484" y="5667770"/>
              <a:ext cx="292735" cy="262190"/>
            </a:xfrm>
            <a:custGeom>
              <a:avLst/>
              <a:gdLst/>
              <a:ahLst/>
              <a:cxnLst/>
              <a:rect l="0" t="0" r="0" b="0"/>
              <a:pathLst>
                <a:path w="292735" h="262190">
                  <a:moveTo>
                    <a:pt x="12416" y="167880"/>
                  </a:moveTo>
                  <a:lnTo>
                    <a:pt x="12416" y="167880"/>
                  </a:lnTo>
                  <a:lnTo>
                    <a:pt x="6948" y="167880"/>
                  </a:lnTo>
                  <a:lnTo>
                    <a:pt x="1876" y="188863"/>
                  </a:lnTo>
                  <a:lnTo>
                    <a:pt x="0" y="233054"/>
                  </a:lnTo>
                  <a:lnTo>
                    <a:pt x="3605" y="246471"/>
                  </a:lnTo>
                  <a:lnTo>
                    <a:pt x="9206" y="255726"/>
                  </a:lnTo>
                  <a:lnTo>
                    <a:pt x="14046" y="259839"/>
                  </a:lnTo>
                  <a:lnTo>
                    <a:pt x="17737" y="259525"/>
                  </a:lnTo>
                  <a:lnTo>
                    <a:pt x="27480" y="255413"/>
                  </a:lnTo>
                  <a:lnTo>
                    <a:pt x="44867" y="238423"/>
                  </a:lnTo>
                  <a:lnTo>
                    <a:pt x="67219" y="196019"/>
                  </a:lnTo>
                  <a:lnTo>
                    <a:pt x="74198" y="178534"/>
                  </a:lnTo>
                  <a:lnTo>
                    <a:pt x="74770" y="177805"/>
                  </a:lnTo>
                  <a:lnTo>
                    <a:pt x="75151" y="178024"/>
                  </a:lnTo>
                  <a:lnTo>
                    <a:pt x="75405" y="178876"/>
                  </a:lnTo>
                  <a:lnTo>
                    <a:pt x="77297" y="212973"/>
                  </a:lnTo>
                  <a:lnTo>
                    <a:pt x="90217" y="240794"/>
                  </a:lnTo>
                  <a:lnTo>
                    <a:pt x="93211" y="244006"/>
                  </a:lnTo>
                  <a:lnTo>
                    <a:pt x="100301" y="247575"/>
                  </a:lnTo>
                  <a:lnTo>
                    <a:pt x="104168" y="247116"/>
                  </a:lnTo>
                  <a:lnTo>
                    <a:pt x="112225" y="242842"/>
                  </a:lnTo>
                  <a:lnTo>
                    <a:pt x="128066" y="222390"/>
                  </a:lnTo>
                  <a:lnTo>
                    <a:pt x="142794" y="183874"/>
                  </a:lnTo>
                  <a:lnTo>
                    <a:pt x="151737" y="145355"/>
                  </a:lnTo>
                  <a:lnTo>
                    <a:pt x="160413" y="102836"/>
                  </a:lnTo>
                  <a:lnTo>
                    <a:pt x="168974" y="65123"/>
                  </a:lnTo>
                  <a:lnTo>
                    <a:pt x="171615" y="29013"/>
                  </a:lnTo>
                  <a:lnTo>
                    <a:pt x="170760" y="23091"/>
                  </a:lnTo>
                  <a:lnTo>
                    <a:pt x="169485" y="19848"/>
                  </a:lnTo>
                  <a:lnTo>
                    <a:pt x="167927" y="18392"/>
                  </a:lnTo>
                  <a:lnTo>
                    <a:pt x="158995" y="39940"/>
                  </a:lnTo>
                  <a:lnTo>
                    <a:pt x="147412" y="84346"/>
                  </a:lnTo>
                  <a:lnTo>
                    <a:pt x="139206" y="121346"/>
                  </a:lnTo>
                  <a:lnTo>
                    <a:pt x="132267" y="159193"/>
                  </a:lnTo>
                  <a:lnTo>
                    <a:pt x="129183" y="192476"/>
                  </a:lnTo>
                  <a:lnTo>
                    <a:pt x="134189" y="232240"/>
                  </a:lnTo>
                  <a:lnTo>
                    <a:pt x="144609" y="256251"/>
                  </a:lnTo>
                  <a:lnTo>
                    <a:pt x="148523" y="259954"/>
                  </a:lnTo>
                  <a:lnTo>
                    <a:pt x="152542" y="261718"/>
                  </a:lnTo>
                  <a:lnTo>
                    <a:pt x="156633" y="262189"/>
                  </a:lnTo>
                  <a:lnTo>
                    <a:pt x="168706" y="257067"/>
                  </a:lnTo>
                  <a:lnTo>
                    <a:pt x="183478" y="246324"/>
                  </a:lnTo>
                  <a:lnTo>
                    <a:pt x="215959" y="206920"/>
                  </a:lnTo>
                  <a:lnTo>
                    <a:pt x="241118" y="162514"/>
                  </a:lnTo>
                  <a:lnTo>
                    <a:pt x="257994" y="125983"/>
                  </a:lnTo>
                  <a:lnTo>
                    <a:pt x="274902" y="83878"/>
                  </a:lnTo>
                  <a:lnTo>
                    <a:pt x="286180" y="48701"/>
                  </a:lnTo>
                  <a:lnTo>
                    <a:pt x="292734" y="14504"/>
                  </a:lnTo>
                  <a:lnTo>
                    <a:pt x="292428" y="8480"/>
                  </a:lnTo>
                  <a:lnTo>
                    <a:pt x="290813" y="4463"/>
                  </a:lnTo>
                  <a:lnTo>
                    <a:pt x="288325" y="1785"/>
                  </a:lnTo>
                  <a:lnTo>
                    <a:pt x="285255" y="0"/>
                  </a:lnTo>
                  <a:lnTo>
                    <a:pt x="281092" y="3044"/>
                  </a:lnTo>
                  <a:lnTo>
                    <a:pt x="270823" y="17714"/>
                  </a:lnTo>
                  <a:lnTo>
                    <a:pt x="259882" y="63257"/>
                  </a:lnTo>
                  <a:lnTo>
                    <a:pt x="254575" y="101390"/>
                  </a:lnTo>
                  <a:lnTo>
                    <a:pt x="251276" y="139740"/>
                  </a:lnTo>
                  <a:lnTo>
                    <a:pt x="252161" y="173248"/>
                  </a:lnTo>
                  <a:lnTo>
                    <a:pt x="259996" y="213136"/>
                  </a:lnTo>
                  <a:lnTo>
                    <a:pt x="271256" y="237185"/>
                  </a:lnTo>
                  <a:lnTo>
                    <a:pt x="275286" y="240894"/>
                  </a:lnTo>
                  <a:lnTo>
                    <a:pt x="279386" y="242661"/>
                  </a:lnTo>
                  <a:lnTo>
                    <a:pt x="291816" y="244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7" name="SMARTInkShape-4138"/>
            <p:cNvSpPr/>
            <p:nvPr>
              <p:custDataLst>
                <p:tags r:id="rId37"/>
              </p:custDataLst>
            </p:nvPr>
          </p:nvSpPr>
          <p:spPr>
            <a:xfrm>
              <a:off x="11119454" y="5555067"/>
              <a:ext cx="49054" cy="648884"/>
            </a:xfrm>
            <a:custGeom>
              <a:avLst/>
              <a:gdLst/>
              <a:ahLst/>
              <a:cxnLst/>
              <a:rect l="0" t="0" r="0" b="0"/>
              <a:pathLst>
                <a:path w="49054" h="648884">
                  <a:moveTo>
                    <a:pt x="37496" y="32933"/>
                  </a:moveTo>
                  <a:lnTo>
                    <a:pt x="37496" y="32933"/>
                  </a:lnTo>
                  <a:lnTo>
                    <a:pt x="38201" y="10408"/>
                  </a:lnTo>
                  <a:lnTo>
                    <a:pt x="40867" y="2226"/>
                  </a:lnTo>
                  <a:lnTo>
                    <a:pt x="42565" y="467"/>
                  </a:lnTo>
                  <a:lnTo>
                    <a:pt x="44403" y="0"/>
                  </a:lnTo>
                  <a:lnTo>
                    <a:pt x="46334" y="394"/>
                  </a:lnTo>
                  <a:lnTo>
                    <a:pt x="49053" y="31289"/>
                  </a:lnTo>
                  <a:lnTo>
                    <a:pt x="45925" y="70772"/>
                  </a:lnTo>
                  <a:lnTo>
                    <a:pt x="43114" y="94142"/>
                  </a:lnTo>
                  <a:lnTo>
                    <a:pt x="39831" y="121717"/>
                  </a:lnTo>
                  <a:lnTo>
                    <a:pt x="36231" y="152094"/>
                  </a:lnTo>
                  <a:lnTo>
                    <a:pt x="32419" y="184341"/>
                  </a:lnTo>
                  <a:lnTo>
                    <a:pt x="28466" y="218538"/>
                  </a:lnTo>
                  <a:lnTo>
                    <a:pt x="24420" y="254037"/>
                  </a:lnTo>
                  <a:lnTo>
                    <a:pt x="20313" y="290401"/>
                  </a:lnTo>
                  <a:lnTo>
                    <a:pt x="16867" y="325934"/>
                  </a:lnTo>
                  <a:lnTo>
                    <a:pt x="13866" y="360911"/>
                  </a:lnTo>
                  <a:lnTo>
                    <a:pt x="11160" y="395517"/>
                  </a:lnTo>
                  <a:lnTo>
                    <a:pt x="8649" y="427762"/>
                  </a:lnTo>
                  <a:lnTo>
                    <a:pt x="6270" y="458430"/>
                  </a:lnTo>
                  <a:lnTo>
                    <a:pt x="3979" y="488048"/>
                  </a:lnTo>
                  <a:lnTo>
                    <a:pt x="2452" y="514142"/>
                  </a:lnTo>
                  <a:lnTo>
                    <a:pt x="754" y="560071"/>
                  </a:lnTo>
                  <a:lnTo>
                    <a:pt x="0" y="596006"/>
                  </a:lnTo>
                  <a:lnTo>
                    <a:pt x="180" y="640770"/>
                  </a:lnTo>
                  <a:lnTo>
                    <a:pt x="1330" y="643474"/>
                  </a:lnTo>
                  <a:lnTo>
                    <a:pt x="5746" y="648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8" name="SMARTInkShape-4139"/>
            <p:cNvSpPr/>
            <p:nvPr>
              <p:custDataLst>
                <p:tags r:id="rId38"/>
              </p:custDataLst>
            </p:nvPr>
          </p:nvSpPr>
          <p:spPr>
            <a:xfrm>
              <a:off x="11211070" y="5724979"/>
              <a:ext cx="168131" cy="226995"/>
            </a:xfrm>
            <a:custGeom>
              <a:avLst/>
              <a:gdLst/>
              <a:ahLst/>
              <a:cxnLst/>
              <a:rect l="0" t="0" r="0" b="0"/>
              <a:pathLst>
                <a:path w="168131" h="226995">
                  <a:moveTo>
                    <a:pt x="22080" y="66221"/>
                  </a:moveTo>
                  <a:lnTo>
                    <a:pt x="22080" y="66221"/>
                  </a:lnTo>
                  <a:lnTo>
                    <a:pt x="17717" y="83546"/>
                  </a:lnTo>
                  <a:lnTo>
                    <a:pt x="16121" y="129302"/>
                  </a:lnTo>
                  <a:lnTo>
                    <a:pt x="13964" y="174046"/>
                  </a:lnTo>
                  <a:lnTo>
                    <a:pt x="5620" y="221479"/>
                  </a:lnTo>
                  <a:lnTo>
                    <a:pt x="4181" y="226947"/>
                  </a:lnTo>
                  <a:lnTo>
                    <a:pt x="3092" y="226994"/>
                  </a:lnTo>
                  <a:lnTo>
                    <a:pt x="0" y="223283"/>
                  </a:lnTo>
                  <a:lnTo>
                    <a:pt x="3111" y="185596"/>
                  </a:lnTo>
                  <a:lnTo>
                    <a:pt x="9181" y="149145"/>
                  </a:lnTo>
                  <a:lnTo>
                    <a:pt x="16583" y="103312"/>
                  </a:lnTo>
                  <a:lnTo>
                    <a:pt x="25280" y="58011"/>
                  </a:lnTo>
                  <a:lnTo>
                    <a:pt x="39962" y="15497"/>
                  </a:lnTo>
                  <a:lnTo>
                    <a:pt x="44138" y="1814"/>
                  </a:lnTo>
                  <a:lnTo>
                    <a:pt x="45958" y="0"/>
                  </a:lnTo>
                  <a:lnTo>
                    <a:pt x="47876" y="906"/>
                  </a:lnTo>
                  <a:lnTo>
                    <a:pt x="49861" y="3628"/>
                  </a:lnTo>
                  <a:lnTo>
                    <a:pt x="62479" y="49258"/>
                  </a:lnTo>
                  <a:lnTo>
                    <a:pt x="67787" y="82671"/>
                  </a:lnTo>
                  <a:lnTo>
                    <a:pt x="70617" y="118688"/>
                  </a:lnTo>
                  <a:lnTo>
                    <a:pt x="71874" y="153745"/>
                  </a:lnTo>
                  <a:lnTo>
                    <a:pt x="74562" y="201337"/>
                  </a:lnTo>
                  <a:lnTo>
                    <a:pt x="76119" y="207098"/>
                  </a:lnTo>
                  <a:lnTo>
                    <a:pt x="77860" y="209529"/>
                  </a:lnTo>
                  <a:lnTo>
                    <a:pt x="79728" y="209737"/>
                  </a:lnTo>
                  <a:lnTo>
                    <a:pt x="81679" y="208465"/>
                  </a:lnTo>
                  <a:lnTo>
                    <a:pt x="94536" y="193191"/>
                  </a:lnTo>
                  <a:lnTo>
                    <a:pt x="111753" y="157307"/>
                  </a:lnTo>
                  <a:lnTo>
                    <a:pt x="125904" y="125047"/>
                  </a:lnTo>
                  <a:lnTo>
                    <a:pt x="140896" y="90955"/>
                  </a:lnTo>
                  <a:lnTo>
                    <a:pt x="159120" y="47522"/>
                  </a:lnTo>
                  <a:lnTo>
                    <a:pt x="168130" y="15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9" name="SMARTInkShape-4140"/>
            <p:cNvSpPr/>
            <p:nvPr>
              <p:custDataLst>
                <p:tags r:id="rId39"/>
              </p:custDataLst>
            </p:nvPr>
          </p:nvSpPr>
          <p:spPr>
            <a:xfrm>
              <a:off x="11386693" y="5678627"/>
              <a:ext cx="228496" cy="224287"/>
            </a:xfrm>
            <a:custGeom>
              <a:avLst/>
              <a:gdLst/>
              <a:ahLst/>
              <a:cxnLst/>
              <a:rect l="0" t="0" r="0" b="0"/>
              <a:pathLst>
                <a:path w="228496" h="224287">
                  <a:moveTo>
                    <a:pt x="11557" y="131623"/>
                  </a:moveTo>
                  <a:lnTo>
                    <a:pt x="11557" y="131623"/>
                  </a:lnTo>
                  <a:lnTo>
                    <a:pt x="4650" y="151082"/>
                  </a:lnTo>
                  <a:lnTo>
                    <a:pt x="0" y="187992"/>
                  </a:lnTo>
                  <a:lnTo>
                    <a:pt x="1247" y="200891"/>
                  </a:lnTo>
                  <a:lnTo>
                    <a:pt x="4152" y="208269"/>
                  </a:lnTo>
                  <a:lnTo>
                    <a:pt x="5915" y="210237"/>
                  </a:lnTo>
                  <a:lnTo>
                    <a:pt x="7795" y="211548"/>
                  </a:lnTo>
                  <a:lnTo>
                    <a:pt x="10460" y="211012"/>
                  </a:lnTo>
                  <a:lnTo>
                    <a:pt x="17184" y="206654"/>
                  </a:lnTo>
                  <a:lnTo>
                    <a:pt x="32294" y="182924"/>
                  </a:lnTo>
                  <a:lnTo>
                    <a:pt x="41716" y="157481"/>
                  </a:lnTo>
                  <a:lnTo>
                    <a:pt x="42952" y="155917"/>
                  </a:lnTo>
                  <a:lnTo>
                    <a:pt x="44482" y="155580"/>
                  </a:lnTo>
                  <a:lnTo>
                    <a:pt x="46207" y="156061"/>
                  </a:lnTo>
                  <a:lnTo>
                    <a:pt x="47356" y="158498"/>
                  </a:lnTo>
                  <a:lnTo>
                    <a:pt x="52725" y="180083"/>
                  </a:lnTo>
                  <a:lnTo>
                    <a:pt x="61776" y="192940"/>
                  </a:lnTo>
                  <a:lnTo>
                    <a:pt x="67508" y="197681"/>
                  </a:lnTo>
                  <a:lnTo>
                    <a:pt x="70024" y="198944"/>
                  </a:lnTo>
                  <a:lnTo>
                    <a:pt x="73113" y="197670"/>
                  </a:lnTo>
                  <a:lnTo>
                    <a:pt x="92291" y="178106"/>
                  </a:lnTo>
                  <a:lnTo>
                    <a:pt x="114758" y="132364"/>
                  </a:lnTo>
                  <a:lnTo>
                    <a:pt x="129626" y="91736"/>
                  </a:lnTo>
                  <a:lnTo>
                    <a:pt x="143761" y="54864"/>
                  </a:lnTo>
                  <a:lnTo>
                    <a:pt x="159967" y="7805"/>
                  </a:lnTo>
                  <a:lnTo>
                    <a:pt x="159886" y="3216"/>
                  </a:lnTo>
                  <a:lnTo>
                    <a:pt x="158421" y="863"/>
                  </a:lnTo>
                  <a:lnTo>
                    <a:pt x="156033" y="0"/>
                  </a:lnTo>
                  <a:lnTo>
                    <a:pt x="147736" y="10329"/>
                  </a:lnTo>
                  <a:lnTo>
                    <a:pt x="131163" y="45589"/>
                  </a:lnTo>
                  <a:lnTo>
                    <a:pt x="119749" y="78569"/>
                  </a:lnTo>
                  <a:lnTo>
                    <a:pt x="109973" y="114393"/>
                  </a:lnTo>
                  <a:lnTo>
                    <a:pt x="104685" y="149601"/>
                  </a:lnTo>
                  <a:lnTo>
                    <a:pt x="101709" y="191748"/>
                  </a:lnTo>
                  <a:lnTo>
                    <a:pt x="102424" y="209145"/>
                  </a:lnTo>
                  <a:lnTo>
                    <a:pt x="107446" y="221581"/>
                  </a:lnTo>
                  <a:lnTo>
                    <a:pt x="111466" y="224050"/>
                  </a:lnTo>
                  <a:lnTo>
                    <a:pt x="116264" y="224286"/>
                  </a:lnTo>
                  <a:lnTo>
                    <a:pt x="127944" y="220078"/>
                  </a:lnTo>
                  <a:lnTo>
                    <a:pt x="142543" y="211153"/>
                  </a:lnTo>
                  <a:lnTo>
                    <a:pt x="166627" y="180744"/>
                  </a:lnTo>
                  <a:lnTo>
                    <a:pt x="181371" y="148751"/>
                  </a:lnTo>
                  <a:lnTo>
                    <a:pt x="195686" y="111013"/>
                  </a:lnTo>
                  <a:lnTo>
                    <a:pt x="211455" y="70722"/>
                  </a:lnTo>
                  <a:lnTo>
                    <a:pt x="226087" y="28598"/>
                  </a:lnTo>
                  <a:lnTo>
                    <a:pt x="228495" y="13397"/>
                  </a:lnTo>
                  <a:lnTo>
                    <a:pt x="228148" y="8355"/>
                  </a:lnTo>
                  <a:lnTo>
                    <a:pt x="226507" y="7817"/>
                  </a:lnTo>
                  <a:lnTo>
                    <a:pt x="220919" y="14744"/>
                  </a:lnTo>
                  <a:lnTo>
                    <a:pt x="206540" y="53032"/>
                  </a:lnTo>
                  <a:lnTo>
                    <a:pt x="199231" y="93207"/>
                  </a:lnTo>
                  <a:lnTo>
                    <a:pt x="197456" y="134979"/>
                  </a:lnTo>
                  <a:lnTo>
                    <a:pt x="204703" y="179532"/>
                  </a:lnTo>
                  <a:lnTo>
                    <a:pt x="214757" y="207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0" name="SMARTInkShape-4141"/>
            <p:cNvSpPr/>
            <p:nvPr>
              <p:custDataLst>
                <p:tags r:id="rId40"/>
              </p:custDataLst>
            </p:nvPr>
          </p:nvSpPr>
          <p:spPr>
            <a:xfrm>
              <a:off x="11728450" y="5835650"/>
              <a:ext cx="11819" cy="76201"/>
            </a:xfrm>
            <a:custGeom>
              <a:avLst/>
              <a:gdLst/>
              <a:ahLst/>
              <a:cxnLst/>
              <a:rect l="0" t="0" r="0" b="0"/>
              <a:pathLst>
                <a:path w="11819" h="76201">
                  <a:moveTo>
                    <a:pt x="6350" y="0"/>
                  </a:moveTo>
                  <a:lnTo>
                    <a:pt x="6350" y="0"/>
                  </a:lnTo>
                  <a:lnTo>
                    <a:pt x="11818" y="3535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1" name="SMARTInkShape-4142"/>
            <p:cNvSpPr/>
            <p:nvPr>
              <p:custDataLst>
                <p:tags r:id="rId41"/>
              </p:custDataLst>
            </p:nvPr>
          </p:nvSpPr>
          <p:spPr>
            <a:xfrm>
              <a:off x="11747500" y="57531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704" y="7944"/>
                  </a:lnTo>
                  <a:lnTo>
                    <a:pt x="1881" y="529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2" name="SMARTInkShape-4143"/>
            <p:cNvSpPr/>
            <p:nvPr>
              <p:custDataLst>
                <p:tags r:id="rId42"/>
              </p:custDataLst>
            </p:nvPr>
          </p:nvSpPr>
          <p:spPr>
            <a:xfrm>
              <a:off x="11728450" y="5776018"/>
              <a:ext cx="101601" cy="135833"/>
            </a:xfrm>
            <a:custGeom>
              <a:avLst/>
              <a:gdLst/>
              <a:ahLst/>
              <a:cxnLst/>
              <a:rect l="0" t="0" r="0" b="0"/>
              <a:pathLst>
                <a:path w="101601" h="135833">
                  <a:moveTo>
                    <a:pt x="101600" y="15182"/>
                  </a:moveTo>
                  <a:lnTo>
                    <a:pt x="101600" y="15182"/>
                  </a:lnTo>
                  <a:lnTo>
                    <a:pt x="87295" y="876"/>
                  </a:lnTo>
                  <a:lnTo>
                    <a:pt x="83596" y="0"/>
                  </a:lnTo>
                  <a:lnTo>
                    <a:pt x="73844" y="908"/>
                  </a:lnTo>
                  <a:lnTo>
                    <a:pt x="64334" y="7426"/>
                  </a:lnTo>
                  <a:lnTo>
                    <a:pt x="56815" y="16674"/>
                  </a:lnTo>
                  <a:lnTo>
                    <a:pt x="53473" y="25488"/>
                  </a:lnTo>
                  <a:lnTo>
                    <a:pt x="55752" y="37871"/>
                  </a:lnTo>
                  <a:lnTo>
                    <a:pt x="66849" y="60709"/>
                  </a:lnTo>
                  <a:lnTo>
                    <a:pt x="91223" y="101737"/>
                  </a:lnTo>
                  <a:lnTo>
                    <a:pt x="92566" y="106753"/>
                  </a:lnTo>
                  <a:lnTo>
                    <a:pt x="91343" y="111507"/>
                  </a:lnTo>
                  <a:lnTo>
                    <a:pt x="84341" y="120552"/>
                  </a:lnTo>
                  <a:lnTo>
                    <a:pt x="70411" y="125512"/>
                  </a:lnTo>
                  <a:lnTo>
                    <a:pt x="28295" y="133322"/>
                  </a:lnTo>
                  <a:lnTo>
                    <a:pt x="0" y="1358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3" name="SMARTInkShape-4144"/>
            <p:cNvSpPr/>
            <p:nvPr>
              <p:custDataLst>
                <p:tags r:id="rId43"/>
              </p:custDataLst>
            </p:nvPr>
          </p:nvSpPr>
          <p:spPr>
            <a:xfrm>
              <a:off x="11390533" y="5981700"/>
              <a:ext cx="58518" cy="207013"/>
            </a:xfrm>
            <a:custGeom>
              <a:avLst/>
              <a:gdLst/>
              <a:ahLst/>
              <a:cxnLst/>
              <a:rect l="0" t="0" r="0" b="0"/>
              <a:pathLst>
                <a:path w="58518" h="207013">
                  <a:moveTo>
                    <a:pt x="45817" y="0"/>
                  </a:moveTo>
                  <a:lnTo>
                    <a:pt x="45817" y="0"/>
                  </a:lnTo>
                  <a:lnTo>
                    <a:pt x="33608" y="36628"/>
                  </a:lnTo>
                  <a:lnTo>
                    <a:pt x="22052" y="74666"/>
                  </a:lnTo>
                  <a:lnTo>
                    <a:pt x="9691" y="117216"/>
                  </a:lnTo>
                  <a:lnTo>
                    <a:pt x="462" y="154362"/>
                  </a:lnTo>
                  <a:lnTo>
                    <a:pt x="0" y="184339"/>
                  </a:lnTo>
                  <a:lnTo>
                    <a:pt x="4523" y="196699"/>
                  </a:lnTo>
                  <a:lnTo>
                    <a:pt x="7704" y="200982"/>
                  </a:lnTo>
                  <a:lnTo>
                    <a:pt x="18764" y="205742"/>
                  </a:lnTo>
                  <a:lnTo>
                    <a:pt x="25666" y="207012"/>
                  </a:lnTo>
                  <a:lnTo>
                    <a:pt x="38977" y="204659"/>
                  </a:lnTo>
                  <a:lnTo>
                    <a:pt x="58517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4" name="SMARTInkShape-4145"/>
            <p:cNvSpPr/>
            <p:nvPr>
              <p:custDataLst>
                <p:tags r:id="rId44"/>
              </p:custDataLst>
            </p:nvPr>
          </p:nvSpPr>
          <p:spPr>
            <a:xfrm>
              <a:off x="11366760" y="6076973"/>
              <a:ext cx="139441" cy="6328"/>
            </a:xfrm>
            <a:custGeom>
              <a:avLst/>
              <a:gdLst/>
              <a:ahLst/>
              <a:cxnLst/>
              <a:rect l="0" t="0" r="0" b="0"/>
              <a:pathLst>
                <a:path w="139441" h="6328">
                  <a:moveTo>
                    <a:pt x="6090" y="6327"/>
                  </a:moveTo>
                  <a:lnTo>
                    <a:pt x="6090" y="6327"/>
                  </a:lnTo>
                  <a:lnTo>
                    <a:pt x="0" y="239"/>
                  </a:lnTo>
                  <a:lnTo>
                    <a:pt x="41858" y="0"/>
                  </a:lnTo>
                  <a:lnTo>
                    <a:pt x="80502" y="3355"/>
                  </a:lnTo>
                  <a:lnTo>
                    <a:pt x="124139" y="5740"/>
                  </a:lnTo>
                  <a:lnTo>
                    <a:pt x="139440" y="6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5" name="SMARTInkShape-4146"/>
            <p:cNvSpPr/>
            <p:nvPr>
              <p:custDataLst>
                <p:tags r:id="rId45"/>
              </p:custDataLst>
            </p:nvPr>
          </p:nvSpPr>
          <p:spPr>
            <a:xfrm>
              <a:off x="11502829" y="6044042"/>
              <a:ext cx="104101" cy="125114"/>
            </a:xfrm>
            <a:custGeom>
              <a:avLst/>
              <a:gdLst/>
              <a:ahLst/>
              <a:cxnLst/>
              <a:rect l="0" t="0" r="0" b="0"/>
              <a:pathLst>
                <a:path w="104101" h="125114">
                  <a:moveTo>
                    <a:pt x="3371" y="20208"/>
                  </a:moveTo>
                  <a:lnTo>
                    <a:pt x="3371" y="20208"/>
                  </a:lnTo>
                  <a:lnTo>
                    <a:pt x="0" y="20208"/>
                  </a:lnTo>
                  <a:lnTo>
                    <a:pt x="418" y="20913"/>
                  </a:lnTo>
                  <a:lnTo>
                    <a:pt x="14959" y="32417"/>
                  </a:lnTo>
                  <a:lnTo>
                    <a:pt x="33975" y="77381"/>
                  </a:lnTo>
                  <a:lnTo>
                    <a:pt x="39249" y="100884"/>
                  </a:lnTo>
                  <a:lnTo>
                    <a:pt x="38601" y="112743"/>
                  </a:lnTo>
                  <a:lnTo>
                    <a:pt x="37442" y="117882"/>
                  </a:lnTo>
                  <a:lnTo>
                    <a:pt x="35257" y="121307"/>
                  </a:lnTo>
                  <a:lnTo>
                    <a:pt x="32389" y="123591"/>
                  </a:lnTo>
                  <a:lnTo>
                    <a:pt x="29067" y="125113"/>
                  </a:lnTo>
                  <a:lnTo>
                    <a:pt x="26145" y="124717"/>
                  </a:lnTo>
                  <a:lnTo>
                    <a:pt x="23493" y="123041"/>
                  </a:lnTo>
                  <a:lnTo>
                    <a:pt x="21019" y="120514"/>
                  </a:lnTo>
                  <a:lnTo>
                    <a:pt x="17536" y="100101"/>
                  </a:lnTo>
                  <a:lnTo>
                    <a:pt x="23247" y="71711"/>
                  </a:lnTo>
                  <a:lnTo>
                    <a:pt x="37246" y="40956"/>
                  </a:lnTo>
                  <a:lnTo>
                    <a:pt x="58173" y="16242"/>
                  </a:lnTo>
                  <a:lnTo>
                    <a:pt x="78873" y="2256"/>
                  </a:lnTo>
                  <a:lnTo>
                    <a:pt x="90080" y="0"/>
                  </a:lnTo>
                  <a:lnTo>
                    <a:pt x="95044" y="386"/>
                  </a:lnTo>
                  <a:lnTo>
                    <a:pt x="98352" y="2760"/>
                  </a:lnTo>
                  <a:lnTo>
                    <a:pt x="100559" y="6459"/>
                  </a:lnTo>
                  <a:lnTo>
                    <a:pt x="104100" y="20863"/>
                  </a:lnTo>
                  <a:lnTo>
                    <a:pt x="103684" y="23467"/>
                  </a:lnTo>
                  <a:lnTo>
                    <a:pt x="98621" y="32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6" name="SMARTInkShape-4147"/>
            <p:cNvSpPr/>
            <p:nvPr>
              <p:custDataLst>
                <p:tags r:id="rId46"/>
              </p:custDataLst>
            </p:nvPr>
          </p:nvSpPr>
          <p:spPr>
            <a:xfrm>
              <a:off x="11633308" y="6046083"/>
              <a:ext cx="222143" cy="126271"/>
            </a:xfrm>
            <a:custGeom>
              <a:avLst/>
              <a:gdLst/>
              <a:ahLst/>
              <a:cxnLst/>
              <a:rect l="0" t="0" r="0" b="0"/>
              <a:pathLst>
                <a:path w="222143" h="126271">
                  <a:moveTo>
                    <a:pt x="18942" y="5467"/>
                  </a:moveTo>
                  <a:lnTo>
                    <a:pt x="18942" y="5467"/>
                  </a:lnTo>
                  <a:lnTo>
                    <a:pt x="18942" y="0"/>
                  </a:lnTo>
                  <a:lnTo>
                    <a:pt x="8111" y="43199"/>
                  </a:lnTo>
                  <a:lnTo>
                    <a:pt x="1113" y="89388"/>
                  </a:lnTo>
                  <a:lnTo>
                    <a:pt x="0" y="125288"/>
                  </a:lnTo>
                  <a:lnTo>
                    <a:pt x="1375" y="126270"/>
                  </a:lnTo>
                  <a:lnTo>
                    <a:pt x="3703" y="125513"/>
                  </a:lnTo>
                  <a:lnTo>
                    <a:pt x="20948" y="110789"/>
                  </a:lnTo>
                  <a:lnTo>
                    <a:pt x="28770" y="93904"/>
                  </a:lnTo>
                  <a:lnTo>
                    <a:pt x="40905" y="64361"/>
                  </a:lnTo>
                  <a:lnTo>
                    <a:pt x="56096" y="33338"/>
                  </a:lnTo>
                  <a:lnTo>
                    <a:pt x="56761" y="41712"/>
                  </a:lnTo>
                  <a:lnTo>
                    <a:pt x="54035" y="66327"/>
                  </a:lnTo>
                  <a:lnTo>
                    <a:pt x="58293" y="89195"/>
                  </a:lnTo>
                  <a:lnTo>
                    <a:pt x="62109" y="97269"/>
                  </a:lnTo>
                  <a:lnTo>
                    <a:pt x="66771" y="102651"/>
                  </a:lnTo>
                  <a:lnTo>
                    <a:pt x="71994" y="106240"/>
                  </a:lnTo>
                  <a:lnTo>
                    <a:pt x="77594" y="107220"/>
                  </a:lnTo>
                  <a:lnTo>
                    <a:pt x="111411" y="98480"/>
                  </a:lnTo>
                  <a:lnTo>
                    <a:pt x="125656" y="86788"/>
                  </a:lnTo>
                  <a:lnTo>
                    <a:pt x="137631" y="70538"/>
                  </a:lnTo>
                  <a:lnTo>
                    <a:pt x="145306" y="53908"/>
                  </a:lnTo>
                  <a:lnTo>
                    <a:pt x="147305" y="38990"/>
                  </a:lnTo>
                  <a:lnTo>
                    <a:pt x="145843" y="26716"/>
                  </a:lnTo>
                  <a:lnTo>
                    <a:pt x="142841" y="18910"/>
                  </a:lnTo>
                  <a:lnTo>
                    <a:pt x="140345" y="16546"/>
                  </a:lnTo>
                  <a:lnTo>
                    <a:pt x="133811" y="13918"/>
                  </a:lnTo>
                  <a:lnTo>
                    <a:pt x="130095" y="16040"/>
                  </a:lnTo>
                  <a:lnTo>
                    <a:pt x="118827" y="31805"/>
                  </a:lnTo>
                  <a:lnTo>
                    <a:pt x="113194" y="43984"/>
                  </a:lnTo>
                  <a:lnTo>
                    <a:pt x="113984" y="60215"/>
                  </a:lnTo>
                  <a:lnTo>
                    <a:pt x="119744" y="77777"/>
                  </a:lnTo>
                  <a:lnTo>
                    <a:pt x="129360" y="92638"/>
                  </a:lnTo>
                  <a:lnTo>
                    <a:pt x="156787" y="112905"/>
                  </a:lnTo>
                  <a:lnTo>
                    <a:pt x="204111" y="123507"/>
                  </a:lnTo>
                  <a:lnTo>
                    <a:pt x="222142" y="12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11" name="SMARTInkShape-Group713"/>
          <p:cNvGrpSpPr/>
          <p:nvPr/>
        </p:nvGrpSpPr>
        <p:grpSpPr>
          <a:xfrm>
            <a:off x="8837986" y="5616379"/>
            <a:ext cx="661615" cy="562172"/>
            <a:chOff x="8837986" y="5616379"/>
            <a:chExt cx="661615" cy="562172"/>
          </a:xfrm>
        </p:grpSpPr>
        <p:sp>
          <p:nvSpPr>
            <p:cNvPr id="20608" name="SMARTInkShape-4148"/>
            <p:cNvSpPr/>
            <p:nvPr>
              <p:custDataLst>
                <p:tags r:id="rId32"/>
              </p:custDataLst>
            </p:nvPr>
          </p:nvSpPr>
          <p:spPr>
            <a:xfrm>
              <a:off x="8837986" y="5648523"/>
              <a:ext cx="133332" cy="468632"/>
            </a:xfrm>
            <a:custGeom>
              <a:avLst/>
              <a:gdLst/>
              <a:ahLst/>
              <a:cxnLst/>
              <a:rect l="0" t="0" r="0" b="0"/>
              <a:pathLst>
                <a:path w="133332" h="468632">
                  <a:moveTo>
                    <a:pt x="7564" y="104577"/>
                  </a:moveTo>
                  <a:lnTo>
                    <a:pt x="7564" y="104577"/>
                  </a:lnTo>
                  <a:lnTo>
                    <a:pt x="822" y="121432"/>
                  </a:lnTo>
                  <a:lnTo>
                    <a:pt x="0" y="165623"/>
                  </a:lnTo>
                  <a:lnTo>
                    <a:pt x="4437" y="209085"/>
                  </a:lnTo>
                  <a:lnTo>
                    <a:pt x="7596" y="233516"/>
                  </a:lnTo>
                  <a:lnTo>
                    <a:pt x="11113" y="258269"/>
                  </a:lnTo>
                  <a:lnTo>
                    <a:pt x="14869" y="283238"/>
                  </a:lnTo>
                  <a:lnTo>
                    <a:pt x="18783" y="308352"/>
                  </a:lnTo>
                  <a:lnTo>
                    <a:pt x="22805" y="333560"/>
                  </a:lnTo>
                  <a:lnTo>
                    <a:pt x="26897" y="358833"/>
                  </a:lnTo>
                  <a:lnTo>
                    <a:pt x="34500" y="405257"/>
                  </a:lnTo>
                  <a:lnTo>
                    <a:pt x="42748" y="451666"/>
                  </a:lnTo>
                  <a:lnTo>
                    <a:pt x="48248" y="468631"/>
                  </a:lnTo>
                  <a:lnTo>
                    <a:pt x="42773" y="434740"/>
                  </a:lnTo>
                  <a:lnTo>
                    <a:pt x="37089" y="398071"/>
                  </a:lnTo>
                  <a:lnTo>
                    <a:pt x="33597" y="376441"/>
                  </a:lnTo>
                  <a:lnTo>
                    <a:pt x="30564" y="347908"/>
                  </a:lnTo>
                  <a:lnTo>
                    <a:pt x="27836" y="314776"/>
                  </a:lnTo>
                  <a:lnTo>
                    <a:pt x="25313" y="278576"/>
                  </a:lnTo>
                  <a:lnTo>
                    <a:pt x="24336" y="240332"/>
                  </a:lnTo>
                  <a:lnTo>
                    <a:pt x="24389" y="200725"/>
                  </a:lnTo>
                  <a:lnTo>
                    <a:pt x="25131" y="160208"/>
                  </a:lnTo>
                  <a:lnTo>
                    <a:pt x="26331" y="126142"/>
                  </a:lnTo>
                  <a:lnTo>
                    <a:pt x="27836" y="96376"/>
                  </a:lnTo>
                  <a:lnTo>
                    <a:pt x="32802" y="49426"/>
                  </a:lnTo>
                  <a:lnTo>
                    <a:pt x="42064" y="21504"/>
                  </a:lnTo>
                  <a:lnTo>
                    <a:pt x="55118" y="5802"/>
                  </a:lnTo>
                  <a:lnTo>
                    <a:pt x="62550" y="627"/>
                  </a:lnTo>
                  <a:lnTo>
                    <a:pt x="71738" y="0"/>
                  </a:lnTo>
                  <a:lnTo>
                    <a:pt x="93236" y="6828"/>
                  </a:lnTo>
                  <a:lnTo>
                    <a:pt x="111256" y="26796"/>
                  </a:lnTo>
                  <a:lnTo>
                    <a:pt x="124910" y="54485"/>
                  </a:lnTo>
                  <a:lnTo>
                    <a:pt x="133331" y="85606"/>
                  </a:lnTo>
                  <a:lnTo>
                    <a:pt x="131899" y="116372"/>
                  </a:lnTo>
                  <a:lnTo>
                    <a:pt x="128554" y="131489"/>
                  </a:lnTo>
                  <a:lnTo>
                    <a:pt x="111667" y="157695"/>
                  </a:lnTo>
                  <a:lnTo>
                    <a:pt x="88404" y="178986"/>
                  </a:lnTo>
                  <a:lnTo>
                    <a:pt x="63954" y="193151"/>
                  </a:lnTo>
                  <a:lnTo>
                    <a:pt x="42739" y="198507"/>
                  </a:lnTo>
                  <a:lnTo>
                    <a:pt x="13914" y="199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9" name="SMARTInkShape-4149"/>
            <p:cNvSpPr/>
            <p:nvPr>
              <p:custDataLst>
                <p:tags r:id="rId33"/>
              </p:custDataLst>
            </p:nvPr>
          </p:nvSpPr>
          <p:spPr>
            <a:xfrm>
              <a:off x="9004300" y="5822950"/>
              <a:ext cx="139701" cy="211125"/>
            </a:xfrm>
            <a:custGeom>
              <a:avLst/>
              <a:gdLst/>
              <a:ahLst/>
              <a:cxnLst/>
              <a:rect l="0" t="0" r="0" b="0"/>
              <a:pathLst>
                <a:path w="139701" h="211125">
                  <a:moveTo>
                    <a:pt x="0" y="127000"/>
                  </a:moveTo>
                  <a:lnTo>
                    <a:pt x="0" y="127000"/>
                  </a:lnTo>
                  <a:lnTo>
                    <a:pt x="11537" y="101679"/>
                  </a:lnTo>
                  <a:lnTo>
                    <a:pt x="18297" y="95050"/>
                  </a:lnTo>
                  <a:lnTo>
                    <a:pt x="27887" y="91633"/>
                  </a:lnTo>
                  <a:lnTo>
                    <a:pt x="33408" y="90722"/>
                  </a:lnTo>
                  <a:lnTo>
                    <a:pt x="38500" y="92232"/>
                  </a:lnTo>
                  <a:lnTo>
                    <a:pt x="47920" y="99552"/>
                  </a:lnTo>
                  <a:lnTo>
                    <a:pt x="61157" y="125688"/>
                  </a:lnTo>
                  <a:lnTo>
                    <a:pt x="67274" y="160243"/>
                  </a:lnTo>
                  <a:lnTo>
                    <a:pt x="59458" y="206131"/>
                  </a:lnTo>
                  <a:lnTo>
                    <a:pt x="58689" y="209387"/>
                  </a:lnTo>
                  <a:lnTo>
                    <a:pt x="57470" y="210853"/>
                  </a:lnTo>
                  <a:lnTo>
                    <a:pt x="55952" y="211124"/>
                  </a:lnTo>
                  <a:lnTo>
                    <a:pt x="54235" y="210600"/>
                  </a:lnTo>
                  <a:lnTo>
                    <a:pt x="48446" y="193007"/>
                  </a:lnTo>
                  <a:lnTo>
                    <a:pt x="52375" y="155338"/>
                  </a:lnTo>
                  <a:lnTo>
                    <a:pt x="58791" y="120779"/>
                  </a:lnTo>
                  <a:lnTo>
                    <a:pt x="67051" y="84725"/>
                  </a:lnTo>
                  <a:lnTo>
                    <a:pt x="84308" y="42742"/>
                  </a:lnTo>
                  <a:lnTo>
                    <a:pt x="99089" y="23935"/>
                  </a:lnTo>
                  <a:lnTo>
                    <a:pt x="115066" y="1228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0" name="SMARTInkShape-4150"/>
            <p:cNvSpPr/>
            <p:nvPr>
              <p:custDataLst>
                <p:tags r:id="rId34"/>
              </p:custDataLst>
            </p:nvPr>
          </p:nvSpPr>
          <p:spPr>
            <a:xfrm>
              <a:off x="9246528" y="5616379"/>
              <a:ext cx="253073" cy="562172"/>
            </a:xfrm>
            <a:custGeom>
              <a:avLst/>
              <a:gdLst/>
              <a:ahLst/>
              <a:cxnLst/>
              <a:rect l="0" t="0" r="0" b="0"/>
              <a:pathLst>
                <a:path w="253073" h="562172">
                  <a:moveTo>
                    <a:pt x="100672" y="3371"/>
                  </a:moveTo>
                  <a:lnTo>
                    <a:pt x="100672" y="3371"/>
                  </a:lnTo>
                  <a:lnTo>
                    <a:pt x="93930" y="0"/>
                  </a:lnTo>
                  <a:lnTo>
                    <a:pt x="86857" y="226"/>
                  </a:lnTo>
                  <a:lnTo>
                    <a:pt x="82995" y="1275"/>
                  </a:lnTo>
                  <a:lnTo>
                    <a:pt x="60705" y="26347"/>
                  </a:lnTo>
                  <a:lnTo>
                    <a:pt x="45514" y="58973"/>
                  </a:lnTo>
                  <a:lnTo>
                    <a:pt x="31002" y="102872"/>
                  </a:lnTo>
                  <a:lnTo>
                    <a:pt x="23181" y="130383"/>
                  </a:lnTo>
                  <a:lnTo>
                    <a:pt x="15144" y="160012"/>
                  </a:lnTo>
                  <a:lnTo>
                    <a:pt x="9081" y="191054"/>
                  </a:lnTo>
                  <a:lnTo>
                    <a:pt x="4334" y="223038"/>
                  </a:lnTo>
                  <a:lnTo>
                    <a:pt x="463" y="255649"/>
                  </a:lnTo>
                  <a:lnTo>
                    <a:pt x="0" y="287972"/>
                  </a:lnTo>
                  <a:lnTo>
                    <a:pt x="1807" y="320106"/>
                  </a:lnTo>
                  <a:lnTo>
                    <a:pt x="5129" y="352111"/>
                  </a:lnTo>
                  <a:lnTo>
                    <a:pt x="12988" y="380503"/>
                  </a:lnTo>
                  <a:lnTo>
                    <a:pt x="23871" y="406487"/>
                  </a:lnTo>
                  <a:lnTo>
                    <a:pt x="55250" y="452761"/>
                  </a:lnTo>
                  <a:lnTo>
                    <a:pt x="102122" y="492143"/>
                  </a:lnTo>
                  <a:lnTo>
                    <a:pt x="129860" y="508430"/>
                  </a:lnTo>
                  <a:lnTo>
                    <a:pt x="159642" y="522816"/>
                  </a:lnTo>
                  <a:lnTo>
                    <a:pt x="190785" y="535934"/>
                  </a:lnTo>
                  <a:lnTo>
                    <a:pt x="253072" y="562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2" name="SMARTInkShape-4151"/>
          <p:cNvSpPr/>
          <p:nvPr>
            <p:custDataLst>
              <p:tags r:id="rId5"/>
            </p:custDataLst>
          </p:nvPr>
        </p:nvSpPr>
        <p:spPr>
          <a:xfrm>
            <a:off x="11918950" y="5702300"/>
            <a:ext cx="72452" cy="730251"/>
          </a:xfrm>
          <a:custGeom>
            <a:avLst/>
            <a:gdLst/>
            <a:ahLst/>
            <a:cxnLst/>
            <a:rect l="0" t="0" r="0" b="0"/>
            <a:pathLst>
              <a:path w="72452" h="730251">
                <a:moveTo>
                  <a:pt x="0" y="0"/>
                </a:moveTo>
                <a:lnTo>
                  <a:pt x="0" y="0"/>
                </a:lnTo>
                <a:lnTo>
                  <a:pt x="6741" y="30339"/>
                </a:lnTo>
                <a:lnTo>
                  <a:pt x="10844" y="53387"/>
                </a:lnTo>
                <a:lnTo>
                  <a:pt x="15696" y="82864"/>
                </a:lnTo>
                <a:lnTo>
                  <a:pt x="21048" y="116626"/>
                </a:lnTo>
                <a:lnTo>
                  <a:pt x="29553" y="158890"/>
                </a:lnTo>
                <a:lnTo>
                  <a:pt x="40164" y="206821"/>
                </a:lnTo>
                <a:lnTo>
                  <a:pt x="52175" y="258531"/>
                </a:lnTo>
                <a:lnTo>
                  <a:pt x="60889" y="316993"/>
                </a:lnTo>
                <a:lnTo>
                  <a:pt x="67403" y="379956"/>
                </a:lnTo>
                <a:lnTo>
                  <a:pt x="72451" y="445921"/>
                </a:lnTo>
                <a:lnTo>
                  <a:pt x="68762" y="506830"/>
                </a:lnTo>
                <a:lnTo>
                  <a:pt x="59248" y="564370"/>
                </a:lnTo>
                <a:lnTo>
                  <a:pt x="45848" y="619663"/>
                </a:lnTo>
                <a:lnTo>
                  <a:pt x="36913" y="656526"/>
                </a:lnTo>
                <a:lnTo>
                  <a:pt x="19050" y="730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17" name="SMARTInkShape-Group715"/>
          <p:cNvGrpSpPr/>
          <p:nvPr/>
        </p:nvGrpSpPr>
        <p:grpSpPr>
          <a:xfrm>
            <a:off x="10998200" y="4364973"/>
            <a:ext cx="577851" cy="320279"/>
            <a:chOff x="10998200" y="4364973"/>
            <a:chExt cx="577851" cy="320279"/>
          </a:xfrm>
        </p:grpSpPr>
        <p:sp>
          <p:nvSpPr>
            <p:cNvPr id="20613" name="SMARTInkShape-4152"/>
            <p:cNvSpPr/>
            <p:nvPr>
              <p:custDataLst>
                <p:tags r:id="rId28"/>
              </p:custDataLst>
            </p:nvPr>
          </p:nvSpPr>
          <p:spPr>
            <a:xfrm>
              <a:off x="10998200" y="4364973"/>
              <a:ext cx="203201" cy="185269"/>
            </a:xfrm>
            <a:custGeom>
              <a:avLst/>
              <a:gdLst/>
              <a:ahLst/>
              <a:cxnLst/>
              <a:rect l="0" t="0" r="0" b="0"/>
              <a:pathLst>
                <a:path w="203201" h="185269">
                  <a:moveTo>
                    <a:pt x="0" y="22877"/>
                  </a:moveTo>
                  <a:lnTo>
                    <a:pt x="0" y="22877"/>
                  </a:lnTo>
                  <a:lnTo>
                    <a:pt x="3370" y="19506"/>
                  </a:lnTo>
                  <a:lnTo>
                    <a:pt x="41113" y="11275"/>
                  </a:lnTo>
                  <a:lnTo>
                    <a:pt x="87206" y="1565"/>
                  </a:lnTo>
                  <a:lnTo>
                    <a:pt x="120603" y="0"/>
                  </a:lnTo>
                  <a:lnTo>
                    <a:pt x="161087" y="4496"/>
                  </a:lnTo>
                  <a:lnTo>
                    <a:pt x="179544" y="13297"/>
                  </a:lnTo>
                  <a:lnTo>
                    <a:pt x="184607" y="18607"/>
                  </a:lnTo>
                  <a:lnTo>
                    <a:pt x="187278" y="24263"/>
                  </a:lnTo>
                  <a:lnTo>
                    <a:pt x="188352" y="30151"/>
                  </a:lnTo>
                  <a:lnTo>
                    <a:pt x="182018" y="44219"/>
                  </a:lnTo>
                  <a:lnTo>
                    <a:pt x="167680" y="59879"/>
                  </a:lnTo>
                  <a:lnTo>
                    <a:pt x="130430" y="85973"/>
                  </a:lnTo>
                  <a:lnTo>
                    <a:pt x="97481" y="108069"/>
                  </a:lnTo>
                  <a:lnTo>
                    <a:pt x="61669" y="133883"/>
                  </a:lnTo>
                  <a:lnTo>
                    <a:pt x="17277" y="170471"/>
                  </a:lnTo>
                  <a:lnTo>
                    <a:pt x="15046" y="174896"/>
                  </a:lnTo>
                  <a:lnTo>
                    <a:pt x="14970" y="178551"/>
                  </a:lnTo>
                  <a:lnTo>
                    <a:pt x="16330" y="181692"/>
                  </a:lnTo>
                  <a:lnTo>
                    <a:pt x="29130" y="185184"/>
                  </a:lnTo>
                  <a:lnTo>
                    <a:pt x="63899" y="185268"/>
                  </a:lnTo>
                  <a:lnTo>
                    <a:pt x="109948" y="180824"/>
                  </a:lnTo>
                  <a:lnTo>
                    <a:pt x="157461" y="176921"/>
                  </a:lnTo>
                  <a:lnTo>
                    <a:pt x="203200" y="175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4" name="SMARTInkShape-4153"/>
            <p:cNvSpPr/>
            <p:nvPr>
              <p:custDataLst>
                <p:tags r:id="rId29"/>
              </p:custDataLst>
            </p:nvPr>
          </p:nvSpPr>
          <p:spPr>
            <a:xfrm>
              <a:off x="11247361" y="4522083"/>
              <a:ext cx="106440" cy="94832"/>
            </a:xfrm>
            <a:custGeom>
              <a:avLst/>
              <a:gdLst/>
              <a:ahLst/>
              <a:cxnLst/>
              <a:rect l="0" t="0" r="0" b="0"/>
              <a:pathLst>
                <a:path w="106440" h="94832">
                  <a:moveTo>
                    <a:pt x="93739" y="5467"/>
                  </a:moveTo>
                  <a:lnTo>
                    <a:pt x="93739" y="5467"/>
                  </a:lnTo>
                  <a:lnTo>
                    <a:pt x="99207" y="0"/>
                  </a:lnTo>
                  <a:lnTo>
                    <a:pt x="83657" y="26218"/>
                  </a:lnTo>
                  <a:lnTo>
                    <a:pt x="56415" y="63827"/>
                  </a:lnTo>
                  <a:lnTo>
                    <a:pt x="32350" y="87200"/>
                  </a:lnTo>
                  <a:lnTo>
                    <a:pt x="19888" y="94003"/>
                  </a:lnTo>
                  <a:lnTo>
                    <a:pt x="15578" y="94831"/>
                  </a:lnTo>
                  <a:lnTo>
                    <a:pt x="11998" y="94676"/>
                  </a:lnTo>
                  <a:lnTo>
                    <a:pt x="8906" y="93162"/>
                  </a:lnTo>
                  <a:lnTo>
                    <a:pt x="3589" y="87717"/>
                  </a:lnTo>
                  <a:lnTo>
                    <a:pt x="757" y="78711"/>
                  </a:lnTo>
                  <a:lnTo>
                    <a:pt x="0" y="73346"/>
                  </a:lnTo>
                  <a:lnTo>
                    <a:pt x="2923" y="63622"/>
                  </a:lnTo>
                  <a:lnTo>
                    <a:pt x="5678" y="59054"/>
                  </a:lnTo>
                  <a:lnTo>
                    <a:pt x="9632" y="56008"/>
                  </a:lnTo>
                  <a:lnTo>
                    <a:pt x="19668" y="52624"/>
                  </a:lnTo>
                  <a:lnTo>
                    <a:pt x="43962" y="54090"/>
                  </a:lnTo>
                  <a:lnTo>
                    <a:pt x="70130" y="65735"/>
                  </a:lnTo>
                  <a:lnTo>
                    <a:pt x="106439" y="94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5" name="SMARTInkShape-4154"/>
            <p:cNvSpPr/>
            <p:nvPr>
              <p:custDataLst>
                <p:tags r:id="rId30"/>
              </p:custDataLst>
            </p:nvPr>
          </p:nvSpPr>
          <p:spPr>
            <a:xfrm>
              <a:off x="11360150" y="4505129"/>
              <a:ext cx="101601" cy="168472"/>
            </a:xfrm>
            <a:custGeom>
              <a:avLst/>
              <a:gdLst/>
              <a:ahLst/>
              <a:cxnLst/>
              <a:rect l="0" t="0" r="0" b="0"/>
              <a:pathLst>
                <a:path w="101601" h="168472">
                  <a:moveTo>
                    <a:pt x="101600" y="3371"/>
                  </a:moveTo>
                  <a:lnTo>
                    <a:pt x="101600" y="3371"/>
                  </a:lnTo>
                  <a:lnTo>
                    <a:pt x="98230" y="0"/>
                  </a:lnTo>
                  <a:lnTo>
                    <a:pt x="95825" y="1124"/>
                  </a:lnTo>
                  <a:lnTo>
                    <a:pt x="89391" y="8016"/>
                  </a:lnTo>
                  <a:lnTo>
                    <a:pt x="67753" y="51429"/>
                  </a:lnTo>
                  <a:lnTo>
                    <a:pt x="46415" y="88872"/>
                  </a:lnTo>
                  <a:lnTo>
                    <a:pt x="21514" y="129364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6" name="SMARTInkShape-4155"/>
            <p:cNvSpPr/>
            <p:nvPr>
              <p:custDataLst>
                <p:tags r:id="rId31"/>
              </p:custDataLst>
            </p:nvPr>
          </p:nvSpPr>
          <p:spPr>
            <a:xfrm>
              <a:off x="11445392" y="4604089"/>
              <a:ext cx="130659" cy="81163"/>
            </a:xfrm>
            <a:custGeom>
              <a:avLst/>
              <a:gdLst/>
              <a:ahLst/>
              <a:cxnLst/>
              <a:rect l="0" t="0" r="0" b="0"/>
              <a:pathLst>
                <a:path w="130659" h="81163">
                  <a:moveTo>
                    <a:pt x="3658" y="12361"/>
                  </a:moveTo>
                  <a:lnTo>
                    <a:pt x="3658" y="12361"/>
                  </a:lnTo>
                  <a:lnTo>
                    <a:pt x="287" y="8990"/>
                  </a:lnTo>
                  <a:lnTo>
                    <a:pt x="0" y="7292"/>
                  </a:lnTo>
                  <a:lnTo>
                    <a:pt x="514" y="5453"/>
                  </a:lnTo>
                  <a:lnTo>
                    <a:pt x="1561" y="3522"/>
                  </a:lnTo>
                  <a:lnTo>
                    <a:pt x="2966" y="2235"/>
                  </a:lnTo>
                  <a:lnTo>
                    <a:pt x="6409" y="805"/>
                  </a:lnTo>
                  <a:lnTo>
                    <a:pt x="12313" y="0"/>
                  </a:lnTo>
                  <a:lnTo>
                    <a:pt x="32014" y="6503"/>
                  </a:lnTo>
                  <a:lnTo>
                    <a:pt x="42835" y="13521"/>
                  </a:lnTo>
                  <a:lnTo>
                    <a:pt x="46710" y="17367"/>
                  </a:lnTo>
                  <a:lnTo>
                    <a:pt x="47882" y="22754"/>
                  </a:lnTo>
                  <a:lnTo>
                    <a:pt x="45421" y="36265"/>
                  </a:lnTo>
                  <a:lnTo>
                    <a:pt x="37742" y="47915"/>
                  </a:lnTo>
                  <a:lnTo>
                    <a:pt x="12653" y="78671"/>
                  </a:lnTo>
                  <a:lnTo>
                    <a:pt x="14595" y="79851"/>
                  </a:lnTo>
                  <a:lnTo>
                    <a:pt x="24276" y="81162"/>
                  </a:lnTo>
                  <a:lnTo>
                    <a:pt x="59078" y="78529"/>
                  </a:lnTo>
                  <a:lnTo>
                    <a:pt x="101766" y="73281"/>
                  </a:lnTo>
                  <a:lnTo>
                    <a:pt x="130658" y="695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27" name="SMARTInkShape-Group716"/>
          <p:cNvGrpSpPr/>
          <p:nvPr/>
        </p:nvGrpSpPr>
        <p:grpSpPr>
          <a:xfrm>
            <a:off x="8743950" y="4032250"/>
            <a:ext cx="933451" cy="613337"/>
            <a:chOff x="8743950" y="4032250"/>
            <a:chExt cx="933451" cy="613337"/>
          </a:xfrm>
        </p:grpSpPr>
        <p:sp>
          <p:nvSpPr>
            <p:cNvPr id="20618" name="SMARTInkShape-4156"/>
            <p:cNvSpPr/>
            <p:nvPr>
              <p:custDataLst>
                <p:tags r:id="rId19"/>
              </p:custDataLst>
            </p:nvPr>
          </p:nvSpPr>
          <p:spPr>
            <a:xfrm>
              <a:off x="9055100" y="44577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41445" y="35661"/>
                  </a:lnTo>
                  <a:lnTo>
                    <a:pt x="77191" y="24677"/>
                  </a:lnTo>
                  <a:lnTo>
                    <a:pt x="123825" y="832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9" name="SMARTInkShape-4157"/>
            <p:cNvSpPr/>
            <p:nvPr>
              <p:custDataLst>
                <p:tags r:id="rId20"/>
              </p:custDataLst>
            </p:nvPr>
          </p:nvSpPr>
          <p:spPr>
            <a:xfrm>
              <a:off x="9207500" y="4402056"/>
              <a:ext cx="165101" cy="117098"/>
            </a:xfrm>
            <a:custGeom>
              <a:avLst/>
              <a:gdLst/>
              <a:ahLst/>
              <a:cxnLst/>
              <a:rect l="0" t="0" r="0" b="0"/>
              <a:pathLst>
                <a:path w="165101" h="117098">
                  <a:moveTo>
                    <a:pt x="0" y="30244"/>
                  </a:moveTo>
                  <a:lnTo>
                    <a:pt x="0" y="30244"/>
                  </a:lnTo>
                  <a:lnTo>
                    <a:pt x="0" y="26873"/>
                  </a:lnTo>
                  <a:lnTo>
                    <a:pt x="5644" y="23336"/>
                  </a:lnTo>
                  <a:lnTo>
                    <a:pt x="49266" y="6119"/>
                  </a:lnTo>
                  <a:lnTo>
                    <a:pt x="92830" y="0"/>
                  </a:lnTo>
                  <a:lnTo>
                    <a:pt x="114680" y="2311"/>
                  </a:lnTo>
                  <a:lnTo>
                    <a:pt x="118787" y="4566"/>
                  </a:lnTo>
                  <a:lnTo>
                    <a:pt x="121524" y="7481"/>
                  </a:lnTo>
                  <a:lnTo>
                    <a:pt x="123349" y="10835"/>
                  </a:lnTo>
                  <a:lnTo>
                    <a:pt x="122449" y="15894"/>
                  </a:lnTo>
                  <a:lnTo>
                    <a:pt x="115805" y="29040"/>
                  </a:lnTo>
                  <a:lnTo>
                    <a:pt x="76328" y="71887"/>
                  </a:lnTo>
                  <a:lnTo>
                    <a:pt x="37962" y="108785"/>
                  </a:lnTo>
                  <a:lnTo>
                    <a:pt x="32977" y="117097"/>
                  </a:lnTo>
                  <a:lnTo>
                    <a:pt x="45597" y="115166"/>
                  </a:lnTo>
                  <a:lnTo>
                    <a:pt x="85285" y="103829"/>
                  </a:lnTo>
                  <a:lnTo>
                    <a:pt x="132008" y="94064"/>
                  </a:lnTo>
                  <a:lnTo>
                    <a:pt x="165100" y="873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0" name="SMARTInkShape-4158"/>
            <p:cNvSpPr/>
            <p:nvPr>
              <p:custDataLst>
                <p:tags r:id="rId21"/>
              </p:custDataLst>
            </p:nvPr>
          </p:nvSpPr>
          <p:spPr>
            <a:xfrm>
              <a:off x="9350118" y="4460679"/>
              <a:ext cx="124083" cy="117672"/>
            </a:xfrm>
            <a:custGeom>
              <a:avLst/>
              <a:gdLst/>
              <a:ahLst/>
              <a:cxnLst/>
              <a:rect l="0" t="0" r="0" b="0"/>
              <a:pathLst>
                <a:path w="124083" h="117672">
                  <a:moveTo>
                    <a:pt x="124082" y="3371"/>
                  </a:moveTo>
                  <a:lnTo>
                    <a:pt x="124082" y="3371"/>
                  </a:lnTo>
                  <a:lnTo>
                    <a:pt x="120711" y="0"/>
                  </a:lnTo>
                  <a:lnTo>
                    <a:pt x="119013" y="418"/>
                  </a:lnTo>
                  <a:lnTo>
                    <a:pt x="93050" y="26630"/>
                  </a:lnTo>
                  <a:lnTo>
                    <a:pt x="82068" y="40520"/>
                  </a:lnTo>
                  <a:lnTo>
                    <a:pt x="36139" y="77371"/>
                  </a:lnTo>
                  <a:lnTo>
                    <a:pt x="22907" y="82120"/>
                  </a:lnTo>
                  <a:lnTo>
                    <a:pt x="11852" y="82350"/>
                  </a:lnTo>
                  <a:lnTo>
                    <a:pt x="6929" y="81424"/>
                  </a:lnTo>
                  <a:lnTo>
                    <a:pt x="3647" y="79395"/>
                  </a:lnTo>
                  <a:lnTo>
                    <a:pt x="1458" y="76631"/>
                  </a:lnTo>
                  <a:lnTo>
                    <a:pt x="0" y="73378"/>
                  </a:lnTo>
                  <a:lnTo>
                    <a:pt x="439" y="70503"/>
                  </a:lnTo>
                  <a:lnTo>
                    <a:pt x="2141" y="67882"/>
                  </a:lnTo>
                  <a:lnTo>
                    <a:pt x="8503" y="63087"/>
                  </a:lnTo>
                  <a:lnTo>
                    <a:pt x="18385" y="58604"/>
                  </a:lnTo>
                  <a:lnTo>
                    <a:pt x="45963" y="58856"/>
                  </a:lnTo>
                  <a:lnTo>
                    <a:pt x="74203" y="66769"/>
                  </a:lnTo>
                  <a:lnTo>
                    <a:pt x="93702" y="78051"/>
                  </a:lnTo>
                  <a:lnTo>
                    <a:pt x="101877" y="88068"/>
                  </a:lnTo>
                  <a:lnTo>
                    <a:pt x="107157" y="98869"/>
                  </a:lnTo>
                  <a:lnTo>
                    <a:pt x="111382" y="117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1" name="SMARTInkShape-4159"/>
            <p:cNvSpPr/>
            <p:nvPr>
              <p:custDataLst>
                <p:tags r:id="rId22"/>
              </p:custDataLst>
            </p:nvPr>
          </p:nvSpPr>
          <p:spPr>
            <a:xfrm>
              <a:off x="9467850" y="4466742"/>
              <a:ext cx="76201" cy="162409"/>
            </a:xfrm>
            <a:custGeom>
              <a:avLst/>
              <a:gdLst/>
              <a:ahLst/>
              <a:cxnLst/>
              <a:rect l="0" t="0" r="0" b="0"/>
              <a:pathLst>
                <a:path w="76201" h="162409">
                  <a:moveTo>
                    <a:pt x="76200" y="3658"/>
                  </a:moveTo>
                  <a:lnTo>
                    <a:pt x="76200" y="3658"/>
                  </a:lnTo>
                  <a:lnTo>
                    <a:pt x="76200" y="287"/>
                  </a:lnTo>
                  <a:lnTo>
                    <a:pt x="75494" y="0"/>
                  </a:lnTo>
                  <a:lnTo>
                    <a:pt x="72829" y="1562"/>
                  </a:lnTo>
                  <a:lnTo>
                    <a:pt x="60299" y="19864"/>
                  </a:lnTo>
                  <a:lnTo>
                    <a:pt x="42353" y="59750"/>
                  </a:lnTo>
                  <a:lnTo>
                    <a:pt x="24778" y="98594"/>
                  </a:lnTo>
                  <a:lnTo>
                    <a:pt x="6619" y="142904"/>
                  </a:lnTo>
                  <a:lnTo>
                    <a:pt x="0" y="162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2" name="SMARTInkShape-4160"/>
            <p:cNvSpPr/>
            <p:nvPr>
              <p:custDataLst>
                <p:tags r:id="rId23"/>
              </p:custDataLst>
            </p:nvPr>
          </p:nvSpPr>
          <p:spPr>
            <a:xfrm>
              <a:off x="9538583" y="4553312"/>
              <a:ext cx="138818" cy="92275"/>
            </a:xfrm>
            <a:custGeom>
              <a:avLst/>
              <a:gdLst/>
              <a:ahLst/>
              <a:cxnLst/>
              <a:rect l="0" t="0" r="0" b="0"/>
              <a:pathLst>
                <a:path w="138818" h="92275">
                  <a:moveTo>
                    <a:pt x="5467" y="18688"/>
                  </a:moveTo>
                  <a:lnTo>
                    <a:pt x="5467" y="18688"/>
                  </a:lnTo>
                  <a:lnTo>
                    <a:pt x="2096" y="15317"/>
                  </a:lnTo>
                  <a:lnTo>
                    <a:pt x="441" y="11780"/>
                  </a:lnTo>
                  <a:lnTo>
                    <a:pt x="0" y="9849"/>
                  </a:lnTo>
                  <a:lnTo>
                    <a:pt x="410" y="7856"/>
                  </a:lnTo>
                  <a:lnTo>
                    <a:pt x="2749" y="3761"/>
                  </a:lnTo>
                  <a:lnTo>
                    <a:pt x="9904" y="1470"/>
                  </a:lnTo>
                  <a:lnTo>
                    <a:pt x="31743" y="0"/>
                  </a:lnTo>
                  <a:lnTo>
                    <a:pt x="42074" y="3562"/>
                  </a:lnTo>
                  <a:lnTo>
                    <a:pt x="46805" y="6487"/>
                  </a:lnTo>
                  <a:lnTo>
                    <a:pt x="49253" y="10554"/>
                  </a:lnTo>
                  <a:lnTo>
                    <a:pt x="50092" y="20717"/>
                  </a:lnTo>
                  <a:lnTo>
                    <a:pt x="43227" y="38339"/>
                  </a:lnTo>
                  <a:lnTo>
                    <a:pt x="23439" y="72520"/>
                  </a:lnTo>
                  <a:lnTo>
                    <a:pt x="22387" y="77153"/>
                  </a:lnTo>
                  <a:lnTo>
                    <a:pt x="23100" y="86065"/>
                  </a:lnTo>
                  <a:lnTo>
                    <a:pt x="27101" y="89007"/>
                  </a:lnTo>
                  <a:lnTo>
                    <a:pt x="40952" y="92274"/>
                  </a:lnTo>
                  <a:lnTo>
                    <a:pt x="88022" y="88597"/>
                  </a:lnTo>
                  <a:lnTo>
                    <a:pt x="138817" y="75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3" name="SMARTInkShape-4161"/>
            <p:cNvSpPr/>
            <p:nvPr>
              <p:custDataLst>
                <p:tags r:id="rId24"/>
              </p:custDataLst>
            </p:nvPr>
          </p:nvSpPr>
          <p:spPr>
            <a:xfrm>
              <a:off x="8743950" y="4051300"/>
              <a:ext cx="209551" cy="190501"/>
            </a:xfrm>
            <a:custGeom>
              <a:avLst/>
              <a:gdLst/>
              <a:ahLst/>
              <a:cxnLst/>
              <a:rect l="0" t="0" r="0" b="0"/>
              <a:pathLst>
                <a:path w="209551" h="190501">
                  <a:moveTo>
                    <a:pt x="209550" y="0"/>
                  </a:moveTo>
                  <a:lnTo>
                    <a:pt x="209550" y="0"/>
                  </a:lnTo>
                  <a:lnTo>
                    <a:pt x="168993" y="26758"/>
                  </a:lnTo>
                  <a:lnTo>
                    <a:pt x="122195" y="65706"/>
                  </a:lnTo>
                  <a:lnTo>
                    <a:pt x="86764" y="99052"/>
                  </a:lnTo>
                  <a:lnTo>
                    <a:pt x="44600" y="14341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4" name="SMARTInkShape-4162"/>
            <p:cNvSpPr/>
            <p:nvPr>
              <p:custDataLst>
                <p:tags r:id="rId25"/>
              </p:custDataLst>
            </p:nvPr>
          </p:nvSpPr>
          <p:spPr>
            <a:xfrm>
              <a:off x="8808962" y="4032250"/>
              <a:ext cx="214389" cy="187563"/>
            </a:xfrm>
            <a:custGeom>
              <a:avLst/>
              <a:gdLst/>
              <a:ahLst/>
              <a:cxnLst/>
              <a:rect l="0" t="0" r="0" b="0"/>
              <a:pathLst>
                <a:path w="214389" h="187563">
                  <a:moveTo>
                    <a:pt x="214388" y="0"/>
                  </a:moveTo>
                  <a:lnTo>
                    <a:pt x="214388" y="0"/>
                  </a:lnTo>
                  <a:lnTo>
                    <a:pt x="169625" y="32520"/>
                  </a:lnTo>
                  <a:lnTo>
                    <a:pt x="135697" y="57022"/>
                  </a:lnTo>
                  <a:lnTo>
                    <a:pt x="100862" y="86256"/>
                  </a:lnTo>
                  <a:lnTo>
                    <a:pt x="67271" y="116653"/>
                  </a:lnTo>
                  <a:lnTo>
                    <a:pt x="24120" y="156155"/>
                  </a:lnTo>
                  <a:lnTo>
                    <a:pt x="755" y="186094"/>
                  </a:lnTo>
                  <a:lnTo>
                    <a:pt x="0" y="187562"/>
                  </a:lnTo>
                  <a:lnTo>
                    <a:pt x="49288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5" name="SMARTInkShape-4163"/>
            <p:cNvSpPr/>
            <p:nvPr>
              <p:custDataLst>
                <p:tags r:id="rId26"/>
              </p:custDataLst>
            </p:nvPr>
          </p:nvSpPr>
          <p:spPr>
            <a:xfrm>
              <a:off x="8947150" y="4057650"/>
              <a:ext cx="139701" cy="152401"/>
            </a:xfrm>
            <a:custGeom>
              <a:avLst/>
              <a:gdLst/>
              <a:ahLst/>
              <a:cxnLst/>
              <a:rect l="0" t="0" r="0" b="0"/>
              <a:pathLst>
                <a:path w="139701" h="152401">
                  <a:moveTo>
                    <a:pt x="139700" y="0"/>
                  </a:moveTo>
                  <a:lnTo>
                    <a:pt x="139700" y="0"/>
                  </a:lnTo>
                  <a:lnTo>
                    <a:pt x="136329" y="10113"/>
                  </a:lnTo>
                  <a:lnTo>
                    <a:pt x="106474" y="48408"/>
                  </a:lnTo>
                  <a:lnTo>
                    <a:pt x="64866" y="87172"/>
                  </a:lnTo>
                  <a:lnTo>
                    <a:pt x="24472" y="120216"/>
                  </a:lnTo>
                  <a:lnTo>
                    <a:pt x="4115" y="141923"/>
                  </a:lnTo>
                  <a:lnTo>
                    <a:pt x="2038" y="14541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6" name="SMARTInkShape-4164"/>
            <p:cNvSpPr/>
            <p:nvPr>
              <p:custDataLst>
                <p:tags r:id="rId27"/>
              </p:custDataLst>
            </p:nvPr>
          </p:nvSpPr>
          <p:spPr>
            <a:xfrm>
              <a:off x="8972550" y="4076700"/>
              <a:ext cx="196851" cy="203201"/>
            </a:xfrm>
            <a:custGeom>
              <a:avLst/>
              <a:gdLst/>
              <a:ahLst/>
              <a:cxnLst/>
              <a:rect l="0" t="0" r="0" b="0"/>
              <a:pathLst>
                <a:path w="196851" h="203201">
                  <a:moveTo>
                    <a:pt x="196850" y="0"/>
                  </a:moveTo>
                  <a:lnTo>
                    <a:pt x="196850" y="0"/>
                  </a:lnTo>
                  <a:lnTo>
                    <a:pt x="158948" y="46741"/>
                  </a:lnTo>
                  <a:lnTo>
                    <a:pt x="125912" y="81922"/>
                  </a:lnTo>
                  <a:lnTo>
                    <a:pt x="87006" y="121076"/>
                  </a:lnTo>
                  <a:lnTo>
                    <a:pt x="43843" y="16199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28" name="SMARTInkShape-4165"/>
          <p:cNvSpPr/>
          <p:nvPr>
            <p:custDataLst>
              <p:tags r:id="rId6"/>
            </p:custDataLst>
          </p:nvPr>
        </p:nvSpPr>
        <p:spPr>
          <a:xfrm>
            <a:off x="8553450" y="4060629"/>
            <a:ext cx="215901" cy="219272"/>
          </a:xfrm>
          <a:custGeom>
            <a:avLst/>
            <a:gdLst/>
            <a:ahLst/>
            <a:cxnLst/>
            <a:rect l="0" t="0" r="0" b="0"/>
            <a:pathLst>
              <a:path w="215901" h="219272">
                <a:moveTo>
                  <a:pt x="215900" y="3371"/>
                </a:moveTo>
                <a:lnTo>
                  <a:pt x="215900" y="3371"/>
                </a:lnTo>
                <a:lnTo>
                  <a:pt x="215900" y="0"/>
                </a:lnTo>
                <a:lnTo>
                  <a:pt x="212137" y="3989"/>
                </a:lnTo>
                <a:lnTo>
                  <a:pt x="167479" y="47014"/>
                </a:lnTo>
                <a:lnTo>
                  <a:pt x="135113" y="78507"/>
                </a:lnTo>
                <a:lnTo>
                  <a:pt x="97680" y="113670"/>
                </a:lnTo>
                <a:lnTo>
                  <a:pt x="60347" y="149759"/>
                </a:lnTo>
                <a:lnTo>
                  <a:pt x="19762" y="196166"/>
                </a:lnTo>
                <a:lnTo>
                  <a:pt x="0" y="2192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5" name="SMARTInkShape-Group718"/>
          <p:cNvGrpSpPr/>
          <p:nvPr/>
        </p:nvGrpSpPr>
        <p:grpSpPr>
          <a:xfrm>
            <a:off x="11099800" y="3884379"/>
            <a:ext cx="749301" cy="293922"/>
            <a:chOff x="11099800" y="3884379"/>
            <a:chExt cx="749301" cy="293922"/>
          </a:xfrm>
        </p:grpSpPr>
        <p:sp>
          <p:nvSpPr>
            <p:cNvPr id="20629" name="SMARTInkShape-4166"/>
            <p:cNvSpPr/>
            <p:nvPr>
              <p:custDataLst>
                <p:tags r:id="rId13"/>
              </p:custDataLst>
            </p:nvPr>
          </p:nvSpPr>
          <p:spPr>
            <a:xfrm>
              <a:off x="11099800" y="3884379"/>
              <a:ext cx="228601" cy="255822"/>
            </a:xfrm>
            <a:custGeom>
              <a:avLst/>
              <a:gdLst/>
              <a:ahLst/>
              <a:cxnLst/>
              <a:rect l="0" t="0" r="0" b="0"/>
              <a:pathLst>
                <a:path w="228601" h="255822">
                  <a:moveTo>
                    <a:pt x="228600" y="8171"/>
                  </a:moveTo>
                  <a:lnTo>
                    <a:pt x="228600" y="8171"/>
                  </a:lnTo>
                  <a:lnTo>
                    <a:pt x="225230" y="1429"/>
                  </a:lnTo>
                  <a:lnTo>
                    <a:pt x="222825" y="148"/>
                  </a:lnTo>
                  <a:lnTo>
                    <a:pt x="219811" y="0"/>
                  </a:lnTo>
                  <a:lnTo>
                    <a:pt x="211993" y="2423"/>
                  </a:lnTo>
                  <a:lnTo>
                    <a:pt x="194987" y="13131"/>
                  </a:lnTo>
                  <a:lnTo>
                    <a:pt x="158669" y="50726"/>
                  </a:lnTo>
                  <a:lnTo>
                    <a:pt x="131903" y="83529"/>
                  </a:lnTo>
                  <a:lnTo>
                    <a:pt x="101191" y="121626"/>
                  </a:lnTo>
                  <a:lnTo>
                    <a:pt x="68728" y="162077"/>
                  </a:lnTo>
                  <a:lnTo>
                    <a:pt x="39012" y="200046"/>
                  </a:lnTo>
                  <a:lnTo>
                    <a:pt x="0" y="255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0" name="SMARTInkShape-4167"/>
            <p:cNvSpPr/>
            <p:nvPr>
              <p:custDataLst>
                <p:tags r:id="rId14"/>
              </p:custDataLst>
            </p:nvPr>
          </p:nvSpPr>
          <p:spPr>
            <a:xfrm>
              <a:off x="11201400" y="3968750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171450" y="0"/>
                  </a:moveTo>
                  <a:lnTo>
                    <a:pt x="171450" y="0"/>
                  </a:lnTo>
                  <a:lnTo>
                    <a:pt x="133846" y="23101"/>
                  </a:lnTo>
                  <a:lnTo>
                    <a:pt x="99468" y="48837"/>
                  </a:lnTo>
                  <a:lnTo>
                    <a:pt x="64434" y="75328"/>
                  </a:lnTo>
                  <a:lnTo>
                    <a:pt x="20503" y="114041"/>
                  </a:lnTo>
                  <a:lnTo>
                    <a:pt x="3468" y="137468"/>
                  </a:lnTo>
                  <a:lnTo>
                    <a:pt x="901" y="14667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1" name="SMARTInkShape-4168"/>
            <p:cNvSpPr/>
            <p:nvPr>
              <p:custDataLst>
                <p:tags r:id="rId15"/>
              </p:custDataLst>
            </p:nvPr>
          </p:nvSpPr>
          <p:spPr>
            <a:xfrm>
              <a:off x="11366500" y="399415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114300" y="0"/>
                  </a:moveTo>
                  <a:lnTo>
                    <a:pt x="114300" y="0"/>
                  </a:lnTo>
                  <a:lnTo>
                    <a:pt x="78813" y="12255"/>
                  </a:lnTo>
                  <a:lnTo>
                    <a:pt x="40599" y="37576"/>
                  </a:lnTo>
                  <a:lnTo>
                    <a:pt x="19926" y="59739"/>
                  </a:lnTo>
                  <a:lnTo>
                    <a:pt x="8857" y="8181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2" name="SMARTInkShape-4169"/>
            <p:cNvSpPr/>
            <p:nvPr>
              <p:custDataLst>
                <p:tags r:id="rId16"/>
              </p:custDataLst>
            </p:nvPr>
          </p:nvSpPr>
          <p:spPr>
            <a:xfrm>
              <a:off x="11391900" y="4083050"/>
              <a:ext cx="203201" cy="76201"/>
            </a:xfrm>
            <a:custGeom>
              <a:avLst/>
              <a:gdLst/>
              <a:ahLst/>
              <a:cxnLst/>
              <a:rect l="0" t="0" r="0" b="0"/>
              <a:pathLst>
                <a:path w="203201" h="76201">
                  <a:moveTo>
                    <a:pt x="203200" y="0"/>
                  </a:moveTo>
                  <a:lnTo>
                    <a:pt x="203200" y="0"/>
                  </a:lnTo>
                  <a:lnTo>
                    <a:pt x="172861" y="6742"/>
                  </a:lnTo>
                  <a:lnTo>
                    <a:pt x="135388" y="17578"/>
                  </a:lnTo>
                  <a:lnTo>
                    <a:pt x="94039" y="31096"/>
                  </a:lnTo>
                  <a:lnTo>
                    <a:pt x="59199" y="44159"/>
                  </a:lnTo>
                  <a:lnTo>
                    <a:pt x="14620" y="676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3" name="SMARTInkShape-4170"/>
            <p:cNvSpPr/>
            <p:nvPr>
              <p:custDataLst>
                <p:tags r:id="rId17"/>
              </p:custDataLst>
            </p:nvPr>
          </p:nvSpPr>
          <p:spPr>
            <a:xfrm>
              <a:off x="11658600" y="408305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76200" y="0"/>
                  </a:moveTo>
                  <a:lnTo>
                    <a:pt x="76200" y="0"/>
                  </a:lnTo>
                  <a:lnTo>
                    <a:pt x="31610" y="207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4" name="SMARTInkShape-4171"/>
            <p:cNvSpPr/>
            <p:nvPr>
              <p:custDataLst>
                <p:tags r:id="rId18"/>
              </p:custDataLst>
            </p:nvPr>
          </p:nvSpPr>
          <p:spPr>
            <a:xfrm>
              <a:off x="11772900" y="414655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76200" y="0"/>
                  </a:moveTo>
                  <a:lnTo>
                    <a:pt x="76200" y="0"/>
                  </a:lnTo>
                  <a:lnTo>
                    <a:pt x="34754" y="1569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39" name="SMARTInkShape-Group719"/>
          <p:cNvGrpSpPr/>
          <p:nvPr/>
        </p:nvGrpSpPr>
        <p:grpSpPr>
          <a:xfrm>
            <a:off x="4374100" y="6359831"/>
            <a:ext cx="399408" cy="301320"/>
            <a:chOff x="4374100" y="6359831"/>
            <a:chExt cx="399408" cy="301320"/>
          </a:xfrm>
        </p:grpSpPr>
        <p:sp>
          <p:nvSpPr>
            <p:cNvPr id="20636" name="SMARTInkShape-4172"/>
            <p:cNvSpPr/>
            <p:nvPr>
              <p:custDataLst>
                <p:tags r:id="rId10"/>
              </p:custDataLst>
            </p:nvPr>
          </p:nvSpPr>
          <p:spPr>
            <a:xfrm>
              <a:off x="4461100" y="6377300"/>
              <a:ext cx="149001" cy="255389"/>
            </a:xfrm>
            <a:custGeom>
              <a:avLst/>
              <a:gdLst/>
              <a:ahLst/>
              <a:cxnLst/>
              <a:rect l="0" t="0" r="0" b="0"/>
              <a:pathLst>
                <a:path w="149001" h="255389">
                  <a:moveTo>
                    <a:pt x="149000" y="42550"/>
                  </a:moveTo>
                  <a:lnTo>
                    <a:pt x="149000" y="42550"/>
                  </a:lnTo>
                  <a:lnTo>
                    <a:pt x="137463" y="11468"/>
                  </a:lnTo>
                  <a:lnTo>
                    <a:pt x="130702" y="4512"/>
                  </a:lnTo>
                  <a:lnTo>
                    <a:pt x="122993" y="951"/>
                  </a:lnTo>
                  <a:lnTo>
                    <a:pt x="118962" y="0"/>
                  </a:lnTo>
                  <a:lnTo>
                    <a:pt x="93063" y="12147"/>
                  </a:lnTo>
                  <a:lnTo>
                    <a:pt x="55207" y="50475"/>
                  </a:lnTo>
                  <a:lnTo>
                    <a:pt x="30879" y="87936"/>
                  </a:lnTo>
                  <a:lnTo>
                    <a:pt x="11129" y="128338"/>
                  </a:lnTo>
                  <a:lnTo>
                    <a:pt x="0" y="165109"/>
                  </a:lnTo>
                  <a:lnTo>
                    <a:pt x="228" y="196504"/>
                  </a:lnTo>
                  <a:lnTo>
                    <a:pt x="3252" y="210803"/>
                  </a:lnTo>
                  <a:lnTo>
                    <a:pt x="19782" y="234216"/>
                  </a:lnTo>
                  <a:lnTo>
                    <a:pt x="31104" y="244410"/>
                  </a:lnTo>
                  <a:lnTo>
                    <a:pt x="58737" y="253856"/>
                  </a:lnTo>
                  <a:lnTo>
                    <a:pt x="74008" y="255388"/>
                  </a:lnTo>
                  <a:lnTo>
                    <a:pt x="104146" y="247682"/>
                  </a:lnTo>
                  <a:lnTo>
                    <a:pt x="149000" y="22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7" name="SMARTInkShape-4173"/>
            <p:cNvSpPr/>
            <p:nvPr>
              <p:custDataLst>
                <p:tags r:id="rId11"/>
              </p:custDataLst>
            </p:nvPr>
          </p:nvSpPr>
          <p:spPr>
            <a:xfrm>
              <a:off x="4660900" y="6370717"/>
              <a:ext cx="112608" cy="258684"/>
            </a:xfrm>
            <a:custGeom>
              <a:avLst/>
              <a:gdLst/>
              <a:ahLst/>
              <a:cxnLst/>
              <a:rect l="0" t="0" r="0" b="0"/>
              <a:pathLst>
                <a:path w="112608" h="258684">
                  <a:moveTo>
                    <a:pt x="44450" y="23733"/>
                  </a:moveTo>
                  <a:lnTo>
                    <a:pt x="44450" y="23733"/>
                  </a:lnTo>
                  <a:lnTo>
                    <a:pt x="43744" y="9935"/>
                  </a:lnTo>
                  <a:lnTo>
                    <a:pt x="38983" y="0"/>
                  </a:lnTo>
                  <a:lnTo>
                    <a:pt x="71434" y="43946"/>
                  </a:lnTo>
                  <a:lnTo>
                    <a:pt x="97209" y="84598"/>
                  </a:lnTo>
                  <a:lnTo>
                    <a:pt x="112607" y="131294"/>
                  </a:lnTo>
                  <a:lnTo>
                    <a:pt x="107668" y="162319"/>
                  </a:lnTo>
                  <a:lnTo>
                    <a:pt x="93008" y="191159"/>
                  </a:lnTo>
                  <a:lnTo>
                    <a:pt x="72381" y="215738"/>
                  </a:lnTo>
                  <a:lnTo>
                    <a:pt x="30226" y="242665"/>
                  </a:lnTo>
                  <a:lnTo>
                    <a:pt x="0" y="258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8" name="SMARTInkShape-4174"/>
            <p:cNvSpPr/>
            <p:nvPr>
              <p:custDataLst>
                <p:tags r:id="rId12"/>
              </p:custDataLst>
            </p:nvPr>
          </p:nvSpPr>
          <p:spPr>
            <a:xfrm>
              <a:off x="4374100" y="6359831"/>
              <a:ext cx="147101" cy="301320"/>
            </a:xfrm>
            <a:custGeom>
              <a:avLst/>
              <a:gdLst/>
              <a:ahLst/>
              <a:cxnLst/>
              <a:rect l="0" t="0" r="0" b="0"/>
              <a:pathLst>
                <a:path w="147101" h="301320">
                  <a:moveTo>
                    <a:pt x="83600" y="53669"/>
                  </a:moveTo>
                  <a:lnTo>
                    <a:pt x="83600" y="53669"/>
                  </a:lnTo>
                  <a:lnTo>
                    <a:pt x="73548" y="29802"/>
                  </a:lnTo>
                  <a:lnTo>
                    <a:pt x="72782" y="19778"/>
                  </a:lnTo>
                  <a:lnTo>
                    <a:pt x="74794" y="8268"/>
                  </a:lnTo>
                  <a:lnTo>
                    <a:pt x="73496" y="4352"/>
                  </a:lnTo>
                  <a:lnTo>
                    <a:pt x="70514" y="1741"/>
                  </a:lnTo>
                  <a:lnTo>
                    <a:pt x="66409" y="0"/>
                  </a:lnTo>
                  <a:lnTo>
                    <a:pt x="62261" y="251"/>
                  </a:lnTo>
                  <a:lnTo>
                    <a:pt x="53890" y="4293"/>
                  </a:lnTo>
                  <a:lnTo>
                    <a:pt x="34502" y="34726"/>
                  </a:lnTo>
                  <a:lnTo>
                    <a:pt x="20856" y="73237"/>
                  </a:lnTo>
                  <a:lnTo>
                    <a:pt x="9147" y="120222"/>
                  </a:lnTo>
                  <a:lnTo>
                    <a:pt x="5037" y="144604"/>
                  </a:lnTo>
                  <a:lnTo>
                    <a:pt x="0" y="191451"/>
                  </a:lnTo>
                  <a:lnTo>
                    <a:pt x="113" y="231087"/>
                  </a:lnTo>
                  <a:lnTo>
                    <a:pt x="15685" y="263755"/>
                  </a:lnTo>
                  <a:lnTo>
                    <a:pt x="27740" y="278392"/>
                  </a:lnTo>
                  <a:lnTo>
                    <a:pt x="46360" y="287445"/>
                  </a:lnTo>
                  <a:lnTo>
                    <a:pt x="69356" y="292775"/>
                  </a:lnTo>
                  <a:lnTo>
                    <a:pt x="112547" y="297522"/>
                  </a:lnTo>
                  <a:lnTo>
                    <a:pt x="147100" y="301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43" name="SMARTInkShape-Group720"/>
          <p:cNvGrpSpPr/>
          <p:nvPr/>
        </p:nvGrpSpPr>
        <p:grpSpPr>
          <a:xfrm>
            <a:off x="5164613" y="6318249"/>
            <a:ext cx="359888" cy="314522"/>
            <a:chOff x="5164613" y="6318249"/>
            <a:chExt cx="359888" cy="314522"/>
          </a:xfrm>
        </p:grpSpPr>
        <p:sp>
          <p:nvSpPr>
            <p:cNvPr id="20640" name="SMARTInkShape-4175"/>
            <p:cNvSpPr/>
            <p:nvPr>
              <p:custDataLst>
                <p:tags r:id="rId7"/>
              </p:custDataLst>
            </p:nvPr>
          </p:nvSpPr>
          <p:spPr>
            <a:xfrm>
              <a:off x="5164613" y="6318249"/>
              <a:ext cx="239238" cy="203202"/>
            </a:xfrm>
            <a:custGeom>
              <a:avLst/>
              <a:gdLst/>
              <a:ahLst/>
              <a:cxnLst/>
              <a:rect l="0" t="0" r="0" b="0"/>
              <a:pathLst>
                <a:path w="239238" h="203202">
                  <a:moveTo>
                    <a:pt x="169387" y="1"/>
                  </a:moveTo>
                  <a:lnTo>
                    <a:pt x="169387" y="1"/>
                  </a:lnTo>
                  <a:lnTo>
                    <a:pt x="174854" y="0"/>
                  </a:lnTo>
                  <a:lnTo>
                    <a:pt x="178846" y="3372"/>
                  </a:lnTo>
                  <a:lnTo>
                    <a:pt x="181126" y="22323"/>
                  </a:lnTo>
                  <a:lnTo>
                    <a:pt x="178431" y="60393"/>
                  </a:lnTo>
                  <a:lnTo>
                    <a:pt x="166422" y="104051"/>
                  </a:lnTo>
                  <a:lnTo>
                    <a:pt x="139345" y="151637"/>
                  </a:lnTo>
                  <a:lnTo>
                    <a:pt x="107883" y="188000"/>
                  </a:lnTo>
                  <a:lnTo>
                    <a:pt x="86783" y="199973"/>
                  </a:lnTo>
                  <a:lnTo>
                    <a:pt x="76217" y="203165"/>
                  </a:lnTo>
                  <a:lnTo>
                    <a:pt x="55071" y="201068"/>
                  </a:lnTo>
                  <a:lnTo>
                    <a:pt x="44493" y="197546"/>
                  </a:lnTo>
                  <a:lnTo>
                    <a:pt x="27095" y="184224"/>
                  </a:lnTo>
                  <a:lnTo>
                    <a:pt x="7282" y="156892"/>
                  </a:lnTo>
                  <a:lnTo>
                    <a:pt x="2051" y="146927"/>
                  </a:lnTo>
                  <a:lnTo>
                    <a:pt x="0" y="128331"/>
                  </a:lnTo>
                  <a:lnTo>
                    <a:pt x="1429" y="119421"/>
                  </a:lnTo>
                  <a:lnTo>
                    <a:pt x="5204" y="112070"/>
                  </a:lnTo>
                  <a:lnTo>
                    <a:pt x="16924" y="100139"/>
                  </a:lnTo>
                  <a:lnTo>
                    <a:pt x="33421" y="95777"/>
                  </a:lnTo>
                  <a:lnTo>
                    <a:pt x="53925" y="97601"/>
                  </a:lnTo>
                  <a:lnTo>
                    <a:pt x="93940" y="110529"/>
                  </a:lnTo>
                  <a:lnTo>
                    <a:pt x="140525" y="128470"/>
                  </a:lnTo>
                  <a:lnTo>
                    <a:pt x="183805" y="149936"/>
                  </a:lnTo>
                  <a:lnTo>
                    <a:pt x="214032" y="166566"/>
                  </a:lnTo>
                  <a:lnTo>
                    <a:pt x="227094" y="178451"/>
                  </a:lnTo>
                  <a:lnTo>
                    <a:pt x="233840" y="188909"/>
                  </a:lnTo>
                  <a:lnTo>
                    <a:pt x="239237" y="203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1" name="SMARTInkShape-4176"/>
            <p:cNvSpPr/>
            <p:nvPr>
              <p:custDataLst>
                <p:tags r:id="rId8"/>
              </p:custDataLst>
            </p:nvPr>
          </p:nvSpPr>
          <p:spPr>
            <a:xfrm>
              <a:off x="5226050" y="6568714"/>
              <a:ext cx="228601" cy="22587"/>
            </a:xfrm>
            <a:custGeom>
              <a:avLst/>
              <a:gdLst/>
              <a:ahLst/>
              <a:cxnLst/>
              <a:rect l="0" t="0" r="0" b="0"/>
              <a:pathLst>
                <a:path w="228601" h="22587">
                  <a:moveTo>
                    <a:pt x="0" y="22586"/>
                  </a:moveTo>
                  <a:lnTo>
                    <a:pt x="0" y="22586"/>
                  </a:lnTo>
                  <a:lnTo>
                    <a:pt x="44057" y="17517"/>
                  </a:lnTo>
                  <a:lnTo>
                    <a:pt x="75320" y="13747"/>
                  </a:lnTo>
                  <a:lnTo>
                    <a:pt x="110380" y="7839"/>
                  </a:lnTo>
                  <a:lnTo>
                    <a:pt x="145719" y="1921"/>
                  </a:lnTo>
                  <a:lnTo>
                    <a:pt x="190559" y="0"/>
                  </a:lnTo>
                  <a:lnTo>
                    <a:pt x="228600" y="98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2" name="SMARTInkShape-4177"/>
            <p:cNvSpPr/>
            <p:nvPr>
              <p:custDataLst>
                <p:tags r:id="rId9"/>
              </p:custDataLst>
            </p:nvPr>
          </p:nvSpPr>
          <p:spPr>
            <a:xfrm>
              <a:off x="5323992" y="6591300"/>
              <a:ext cx="200509" cy="41471"/>
            </a:xfrm>
            <a:custGeom>
              <a:avLst/>
              <a:gdLst/>
              <a:ahLst/>
              <a:cxnLst/>
              <a:rect l="0" t="0" r="0" b="0"/>
              <a:pathLst>
                <a:path w="200509" h="41471">
                  <a:moveTo>
                    <a:pt x="3658" y="38100"/>
                  </a:moveTo>
                  <a:lnTo>
                    <a:pt x="3658" y="38100"/>
                  </a:lnTo>
                  <a:lnTo>
                    <a:pt x="287" y="38100"/>
                  </a:lnTo>
                  <a:lnTo>
                    <a:pt x="0" y="38805"/>
                  </a:lnTo>
                  <a:lnTo>
                    <a:pt x="1561" y="41470"/>
                  </a:lnTo>
                  <a:lnTo>
                    <a:pt x="19892" y="40195"/>
                  </a:lnTo>
                  <a:lnTo>
                    <a:pt x="49208" y="35268"/>
                  </a:lnTo>
                  <a:lnTo>
                    <a:pt x="90930" y="26963"/>
                  </a:lnTo>
                  <a:lnTo>
                    <a:pt x="116873" y="20798"/>
                  </a:lnTo>
                  <a:lnTo>
                    <a:pt x="163337" y="9244"/>
                  </a:lnTo>
                  <a:lnTo>
                    <a:pt x="2005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69" cstate="print"/>
          <a:srcRect/>
          <a:stretch>
            <a:fillRect/>
          </a:stretch>
        </p:blipFill>
        <p:spPr bwMode="auto">
          <a:xfrm>
            <a:off x="1330364" y="146592"/>
            <a:ext cx="95535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07" name="SMARTInkShape-4828"/>
          <p:cNvSpPr/>
          <p:nvPr>
            <p:custDataLst>
              <p:tags r:id="rId1"/>
            </p:custDataLst>
          </p:nvPr>
        </p:nvSpPr>
        <p:spPr>
          <a:xfrm>
            <a:off x="2590800" y="1515442"/>
            <a:ext cx="3219451" cy="110159"/>
          </a:xfrm>
          <a:custGeom>
            <a:avLst/>
            <a:gdLst/>
            <a:ahLst/>
            <a:cxnLst/>
            <a:rect l="0" t="0" r="0" b="0"/>
            <a:pathLst>
              <a:path w="3219451" h="110159">
                <a:moveTo>
                  <a:pt x="0" y="110158"/>
                </a:moveTo>
                <a:lnTo>
                  <a:pt x="0" y="110158"/>
                </a:lnTo>
                <a:lnTo>
                  <a:pt x="45208" y="108276"/>
                </a:lnTo>
                <a:lnTo>
                  <a:pt x="77242" y="105088"/>
                </a:lnTo>
                <a:lnTo>
                  <a:pt x="117350" y="101320"/>
                </a:lnTo>
                <a:lnTo>
                  <a:pt x="143145" y="98621"/>
                </a:lnTo>
                <a:lnTo>
                  <a:pt x="172335" y="95411"/>
                </a:lnTo>
                <a:lnTo>
                  <a:pt x="203790" y="91860"/>
                </a:lnTo>
                <a:lnTo>
                  <a:pt x="238166" y="88082"/>
                </a:lnTo>
                <a:lnTo>
                  <a:pt x="274488" y="84152"/>
                </a:lnTo>
                <a:lnTo>
                  <a:pt x="312109" y="80121"/>
                </a:lnTo>
                <a:lnTo>
                  <a:pt x="354828" y="76022"/>
                </a:lnTo>
                <a:lnTo>
                  <a:pt x="400946" y="71878"/>
                </a:lnTo>
                <a:lnTo>
                  <a:pt x="449331" y="67705"/>
                </a:lnTo>
                <a:lnTo>
                  <a:pt x="502048" y="62806"/>
                </a:lnTo>
                <a:lnTo>
                  <a:pt x="557655" y="57423"/>
                </a:lnTo>
                <a:lnTo>
                  <a:pt x="615186" y="51718"/>
                </a:lnTo>
                <a:lnTo>
                  <a:pt x="676119" y="46504"/>
                </a:lnTo>
                <a:lnTo>
                  <a:pt x="739318" y="41616"/>
                </a:lnTo>
                <a:lnTo>
                  <a:pt x="804029" y="36947"/>
                </a:lnTo>
                <a:lnTo>
                  <a:pt x="872569" y="33128"/>
                </a:lnTo>
                <a:lnTo>
                  <a:pt x="943663" y="29877"/>
                </a:lnTo>
                <a:lnTo>
                  <a:pt x="1016458" y="27004"/>
                </a:lnTo>
                <a:lnTo>
                  <a:pt x="1093212" y="24383"/>
                </a:lnTo>
                <a:lnTo>
                  <a:pt x="1172602" y="21930"/>
                </a:lnTo>
                <a:lnTo>
                  <a:pt x="1253751" y="19589"/>
                </a:lnTo>
                <a:lnTo>
                  <a:pt x="1334662" y="16618"/>
                </a:lnTo>
                <a:lnTo>
                  <a:pt x="1415414" y="13226"/>
                </a:lnTo>
                <a:lnTo>
                  <a:pt x="1496059" y="9553"/>
                </a:lnTo>
                <a:lnTo>
                  <a:pt x="1575928" y="6399"/>
                </a:lnTo>
                <a:lnTo>
                  <a:pt x="1655280" y="3591"/>
                </a:lnTo>
                <a:lnTo>
                  <a:pt x="1734286" y="1013"/>
                </a:lnTo>
                <a:lnTo>
                  <a:pt x="1814474" y="0"/>
                </a:lnTo>
                <a:lnTo>
                  <a:pt x="1895449" y="31"/>
                </a:lnTo>
                <a:lnTo>
                  <a:pt x="1976949" y="757"/>
                </a:lnTo>
                <a:lnTo>
                  <a:pt x="2057389" y="3357"/>
                </a:lnTo>
                <a:lnTo>
                  <a:pt x="2137120" y="7207"/>
                </a:lnTo>
                <a:lnTo>
                  <a:pt x="2216380" y="11891"/>
                </a:lnTo>
                <a:lnTo>
                  <a:pt x="2293209" y="18541"/>
                </a:lnTo>
                <a:lnTo>
                  <a:pt x="2368417" y="26502"/>
                </a:lnTo>
                <a:lnTo>
                  <a:pt x="2442544" y="35337"/>
                </a:lnTo>
                <a:lnTo>
                  <a:pt x="2513835" y="43344"/>
                </a:lnTo>
                <a:lnTo>
                  <a:pt x="2583235" y="50799"/>
                </a:lnTo>
                <a:lnTo>
                  <a:pt x="2651373" y="57885"/>
                </a:lnTo>
                <a:lnTo>
                  <a:pt x="2716554" y="64021"/>
                </a:lnTo>
                <a:lnTo>
                  <a:pt x="2779764" y="69522"/>
                </a:lnTo>
                <a:lnTo>
                  <a:pt x="2841659" y="74601"/>
                </a:lnTo>
                <a:lnTo>
                  <a:pt x="2899856" y="78692"/>
                </a:lnTo>
                <a:lnTo>
                  <a:pt x="2955587" y="82125"/>
                </a:lnTo>
                <a:lnTo>
                  <a:pt x="3009675" y="85119"/>
                </a:lnTo>
                <a:lnTo>
                  <a:pt x="3057023" y="89232"/>
                </a:lnTo>
                <a:lnTo>
                  <a:pt x="3099876" y="94091"/>
                </a:lnTo>
                <a:lnTo>
                  <a:pt x="3139734" y="99447"/>
                </a:lnTo>
                <a:lnTo>
                  <a:pt x="3219450" y="110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15" name="SMARTInkShape-Group849"/>
          <p:cNvGrpSpPr/>
          <p:nvPr/>
        </p:nvGrpSpPr>
        <p:grpSpPr>
          <a:xfrm>
            <a:off x="11290300" y="5753983"/>
            <a:ext cx="553694" cy="678568"/>
            <a:chOff x="11290300" y="5753983"/>
            <a:chExt cx="553694" cy="678568"/>
          </a:xfrm>
        </p:grpSpPr>
        <p:sp>
          <p:nvSpPr>
            <p:cNvPr id="22008" name="SMARTInkShape-4829"/>
            <p:cNvSpPr/>
            <p:nvPr>
              <p:custDataLst>
                <p:tags r:id="rId161"/>
              </p:custDataLst>
            </p:nvPr>
          </p:nvSpPr>
          <p:spPr>
            <a:xfrm>
              <a:off x="11332349" y="5753983"/>
              <a:ext cx="221372" cy="252261"/>
            </a:xfrm>
            <a:custGeom>
              <a:avLst/>
              <a:gdLst/>
              <a:ahLst/>
              <a:cxnLst/>
              <a:rect l="0" t="0" r="0" b="0"/>
              <a:pathLst>
                <a:path w="221372" h="252261">
                  <a:moveTo>
                    <a:pt x="211951" y="5467"/>
                  </a:moveTo>
                  <a:lnTo>
                    <a:pt x="211951" y="5467"/>
                  </a:lnTo>
                  <a:lnTo>
                    <a:pt x="215321" y="2096"/>
                  </a:lnTo>
                  <a:lnTo>
                    <a:pt x="218858" y="441"/>
                  </a:lnTo>
                  <a:lnTo>
                    <a:pt x="220788" y="0"/>
                  </a:lnTo>
                  <a:lnTo>
                    <a:pt x="221371" y="411"/>
                  </a:lnTo>
                  <a:lnTo>
                    <a:pt x="221052" y="1390"/>
                  </a:lnTo>
                  <a:lnTo>
                    <a:pt x="220134" y="2749"/>
                  </a:lnTo>
                  <a:lnTo>
                    <a:pt x="178362" y="27713"/>
                  </a:lnTo>
                  <a:lnTo>
                    <a:pt x="146928" y="42871"/>
                  </a:lnTo>
                  <a:lnTo>
                    <a:pt x="107087" y="59015"/>
                  </a:lnTo>
                  <a:lnTo>
                    <a:pt x="71033" y="73716"/>
                  </a:lnTo>
                  <a:lnTo>
                    <a:pt x="30498" y="92011"/>
                  </a:lnTo>
                  <a:lnTo>
                    <a:pt x="14889" y="101786"/>
                  </a:lnTo>
                  <a:lnTo>
                    <a:pt x="7950" y="110835"/>
                  </a:lnTo>
                  <a:lnTo>
                    <a:pt x="10335" y="114517"/>
                  </a:lnTo>
                  <a:lnTo>
                    <a:pt x="24272" y="120491"/>
                  </a:lnTo>
                  <a:lnTo>
                    <a:pt x="70666" y="130075"/>
                  </a:lnTo>
                  <a:lnTo>
                    <a:pt x="98044" y="137324"/>
                  </a:lnTo>
                  <a:lnTo>
                    <a:pt x="107939" y="144269"/>
                  </a:lnTo>
                  <a:lnTo>
                    <a:pt x="108037" y="148802"/>
                  </a:lnTo>
                  <a:lnTo>
                    <a:pt x="100621" y="159482"/>
                  </a:lnTo>
                  <a:lnTo>
                    <a:pt x="58360" y="187950"/>
                  </a:lnTo>
                  <a:lnTo>
                    <a:pt x="16041" y="212805"/>
                  </a:lnTo>
                  <a:lnTo>
                    <a:pt x="9378" y="217776"/>
                  </a:lnTo>
                  <a:lnTo>
                    <a:pt x="1975" y="228943"/>
                  </a:lnTo>
                  <a:lnTo>
                    <a:pt x="0" y="234884"/>
                  </a:lnTo>
                  <a:lnTo>
                    <a:pt x="96" y="239550"/>
                  </a:lnTo>
                  <a:lnTo>
                    <a:pt x="1568" y="243367"/>
                  </a:lnTo>
                  <a:lnTo>
                    <a:pt x="3961" y="246617"/>
                  </a:lnTo>
                  <a:lnTo>
                    <a:pt x="17912" y="250229"/>
                  </a:lnTo>
                  <a:lnTo>
                    <a:pt x="57091" y="252260"/>
                  </a:lnTo>
                  <a:lnTo>
                    <a:pt x="94441" y="251326"/>
                  </a:lnTo>
                  <a:lnTo>
                    <a:pt x="136911" y="246206"/>
                  </a:lnTo>
                  <a:lnTo>
                    <a:pt x="18020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9" name="SMARTInkShape-4830"/>
            <p:cNvSpPr/>
            <p:nvPr>
              <p:custDataLst>
                <p:tags r:id="rId162"/>
              </p:custDataLst>
            </p:nvPr>
          </p:nvSpPr>
          <p:spPr>
            <a:xfrm>
              <a:off x="11588750" y="5803900"/>
              <a:ext cx="120651" cy="184151"/>
            </a:xfrm>
            <a:custGeom>
              <a:avLst/>
              <a:gdLst/>
              <a:ahLst/>
              <a:cxnLst/>
              <a:rect l="0" t="0" r="0" b="0"/>
              <a:pathLst>
                <a:path w="120651" h="184151">
                  <a:moveTo>
                    <a:pt x="0" y="0"/>
                  </a:moveTo>
                  <a:lnTo>
                    <a:pt x="0" y="0"/>
                  </a:lnTo>
                  <a:lnTo>
                    <a:pt x="21676" y="28156"/>
                  </a:lnTo>
                  <a:lnTo>
                    <a:pt x="44446" y="64708"/>
                  </a:lnTo>
                  <a:lnTo>
                    <a:pt x="72513" y="106113"/>
                  </a:lnTo>
                  <a:lnTo>
                    <a:pt x="97610" y="144095"/>
                  </a:lnTo>
                  <a:lnTo>
                    <a:pt x="1206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0" name="SMARTInkShape-4831"/>
            <p:cNvSpPr/>
            <p:nvPr>
              <p:custDataLst>
                <p:tags r:id="rId163"/>
              </p:custDataLst>
            </p:nvPr>
          </p:nvSpPr>
          <p:spPr>
            <a:xfrm>
              <a:off x="11569700" y="579755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190500" y="0"/>
                  </a:moveTo>
                  <a:lnTo>
                    <a:pt x="190500" y="0"/>
                  </a:lnTo>
                  <a:lnTo>
                    <a:pt x="180388" y="3371"/>
                  </a:lnTo>
                  <a:lnTo>
                    <a:pt x="142092" y="31814"/>
                  </a:lnTo>
                  <a:lnTo>
                    <a:pt x="101917" y="66106"/>
                  </a:lnTo>
                  <a:lnTo>
                    <a:pt x="59439" y="106526"/>
                  </a:lnTo>
                  <a:lnTo>
                    <a:pt x="23256" y="145628"/>
                  </a:lnTo>
                  <a:lnTo>
                    <a:pt x="7203" y="18190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1" name="SMARTInkShape-4832"/>
            <p:cNvSpPr/>
            <p:nvPr>
              <p:custDataLst>
                <p:tags r:id="rId164"/>
              </p:custDataLst>
            </p:nvPr>
          </p:nvSpPr>
          <p:spPr>
            <a:xfrm>
              <a:off x="11779250" y="59944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2" name="SMARTInkShape-4833"/>
            <p:cNvSpPr/>
            <p:nvPr>
              <p:custDataLst>
                <p:tags r:id="rId165"/>
              </p:custDataLst>
            </p:nvPr>
          </p:nvSpPr>
          <p:spPr>
            <a:xfrm>
              <a:off x="11760200" y="5864029"/>
              <a:ext cx="83794" cy="49740"/>
            </a:xfrm>
            <a:custGeom>
              <a:avLst/>
              <a:gdLst/>
              <a:ahLst/>
              <a:cxnLst/>
              <a:rect l="0" t="0" r="0" b="0"/>
              <a:pathLst>
                <a:path w="83794" h="49740">
                  <a:moveTo>
                    <a:pt x="38100" y="3371"/>
                  </a:moveTo>
                  <a:lnTo>
                    <a:pt x="38100" y="3371"/>
                  </a:lnTo>
                  <a:lnTo>
                    <a:pt x="31357" y="0"/>
                  </a:lnTo>
                  <a:lnTo>
                    <a:pt x="29372" y="1124"/>
                  </a:lnTo>
                  <a:lnTo>
                    <a:pt x="27165" y="8016"/>
                  </a:lnTo>
                  <a:lnTo>
                    <a:pt x="25924" y="23798"/>
                  </a:lnTo>
                  <a:lnTo>
                    <a:pt x="27865" y="28983"/>
                  </a:lnTo>
                  <a:lnTo>
                    <a:pt x="35669" y="38508"/>
                  </a:lnTo>
                  <a:lnTo>
                    <a:pt x="48589" y="48433"/>
                  </a:lnTo>
                  <a:lnTo>
                    <a:pt x="60874" y="49739"/>
                  </a:lnTo>
                  <a:lnTo>
                    <a:pt x="68097" y="49100"/>
                  </a:lnTo>
                  <a:lnTo>
                    <a:pt x="73620" y="46558"/>
                  </a:lnTo>
                  <a:lnTo>
                    <a:pt x="81638" y="38087"/>
                  </a:lnTo>
                  <a:lnTo>
                    <a:pt x="83352" y="34276"/>
                  </a:lnTo>
                  <a:lnTo>
                    <a:pt x="83793" y="31030"/>
                  </a:lnTo>
                  <a:lnTo>
                    <a:pt x="83377" y="28161"/>
                  </a:lnTo>
                  <a:lnTo>
                    <a:pt x="80277" y="25542"/>
                  </a:lnTo>
                  <a:lnTo>
                    <a:pt x="69311" y="20751"/>
                  </a:lnTo>
                  <a:lnTo>
                    <a:pt x="55028" y="20033"/>
                  </a:lnTo>
                  <a:lnTo>
                    <a:pt x="0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3" name="SMARTInkShape-4834"/>
            <p:cNvSpPr/>
            <p:nvPr>
              <p:custDataLst>
                <p:tags r:id="rId166"/>
              </p:custDataLst>
            </p:nvPr>
          </p:nvSpPr>
          <p:spPr>
            <a:xfrm>
              <a:off x="11290300" y="6161167"/>
              <a:ext cx="552451" cy="36434"/>
            </a:xfrm>
            <a:custGeom>
              <a:avLst/>
              <a:gdLst/>
              <a:ahLst/>
              <a:cxnLst/>
              <a:rect l="0" t="0" r="0" b="0"/>
              <a:pathLst>
                <a:path w="552451" h="36434">
                  <a:moveTo>
                    <a:pt x="0" y="23733"/>
                  </a:moveTo>
                  <a:lnTo>
                    <a:pt x="0" y="23733"/>
                  </a:lnTo>
                  <a:lnTo>
                    <a:pt x="13484" y="13620"/>
                  </a:lnTo>
                  <a:lnTo>
                    <a:pt x="58951" y="3959"/>
                  </a:lnTo>
                  <a:lnTo>
                    <a:pt x="83750" y="2084"/>
                  </a:lnTo>
                  <a:lnTo>
                    <a:pt x="112983" y="834"/>
                  </a:lnTo>
                  <a:lnTo>
                    <a:pt x="145172" y="0"/>
                  </a:lnTo>
                  <a:lnTo>
                    <a:pt x="183565" y="150"/>
                  </a:lnTo>
                  <a:lnTo>
                    <a:pt x="226092" y="955"/>
                  </a:lnTo>
                  <a:lnTo>
                    <a:pt x="271380" y="2198"/>
                  </a:lnTo>
                  <a:lnTo>
                    <a:pt x="314975" y="5143"/>
                  </a:lnTo>
                  <a:lnTo>
                    <a:pt x="357445" y="9224"/>
                  </a:lnTo>
                  <a:lnTo>
                    <a:pt x="399161" y="14061"/>
                  </a:lnTo>
                  <a:lnTo>
                    <a:pt x="434736" y="18696"/>
                  </a:lnTo>
                  <a:lnTo>
                    <a:pt x="466213" y="23197"/>
                  </a:lnTo>
                  <a:lnTo>
                    <a:pt x="494958" y="27610"/>
                  </a:lnTo>
                  <a:lnTo>
                    <a:pt x="552450" y="36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4" name="SMARTInkShape-4835"/>
            <p:cNvSpPr/>
            <p:nvPr>
              <p:custDataLst>
                <p:tags r:id="rId167"/>
              </p:custDataLst>
            </p:nvPr>
          </p:nvSpPr>
          <p:spPr>
            <a:xfrm>
              <a:off x="11482167" y="6235714"/>
              <a:ext cx="160644" cy="196837"/>
            </a:xfrm>
            <a:custGeom>
              <a:avLst/>
              <a:gdLst/>
              <a:ahLst/>
              <a:cxnLst/>
              <a:rect l="0" t="0" r="0" b="0"/>
              <a:pathLst>
                <a:path w="160644" h="196837">
                  <a:moveTo>
                    <a:pt x="30383" y="31736"/>
                  </a:moveTo>
                  <a:lnTo>
                    <a:pt x="30383" y="31736"/>
                  </a:lnTo>
                  <a:lnTo>
                    <a:pt x="33753" y="28365"/>
                  </a:lnTo>
                  <a:lnTo>
                    <a:pt x="35452" y="28783"/>
                  </a:lnTo>
                  <a:lnTo>
                    <a:pt x="39222" y="33012"/>
                  </a:lnTo>
                  <a:lnTo>
                    <a:pt x="41939" y="46695"/>
                  </a:lnTo>
                  <a:lnTo>
                    <a:pt x="24092" y="88417"/>
                  </a:lnTo>
                  <a:lnTo>
                    <a:pt x="7943" y="119607"/>
                  </a:lnTo>
                  <a:lnTo>
                    <a:pt x="3241" y="123706"/>
                  </a:lnTo>
                  <a:lnTo>
                    <a:pt x="1705" y="124094"/>
                  </a:lnTo>
                  <a:lnTo>
                    <a:pt x="682" y="123647"/>
                  </a:lnTo>
                  <a:lnTo>
                    <a:pt x="0" y="122643"/>
                  </a:lnTo>
                  <a:lnTo>
                    <a:pt x="16430" y="90925"/>
                  </a:lnTo>
                  <a:lnTo>
                    <a:pt x="47879" y="50091"/>
                  </a:lnTo>
                  <a:lnTo>
                    <a:pt x="88062" y="17148"/>
                  </a:lnTo>
                  <a:lnTo>
                    <a:pt x="123230" y="5"/>
                  </a:lnTo>
                  <a:lnTo>
                    <a:pt x="130380" y="0"/>
                  </a:lnTo>
                  <a:lnTo>
                    <a:pt x="143972" y="5636"/>
                  </a:lnTo>
                  <a:lnTo>
                    <a:pt x="153304" y="20841"/>
                  </a:lnTo>
                  <a:lnTo>
                    <a:pt x="160643" y="56966"/>
                  </a:lnTo>
                  <a:lnTo>
                    <a:pt x="159053" y="103417"/>
                  </a:lnTo>
                  <a:lnTo>
                    <a:pt x="151069" y="135561"/>
                  </a:lnTo>
                  <a:lnTo>
                    <a:pt x="130268" y="176485"/>
                  </a:lnTo>
                  <a:lnTo>
                    <a:pt x="119283" y="196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20" name="SMARTInkShape-Group850"/>
          <p:cNvGrpSpPr/>
          <p:nvPr/>
        </p:nvGrpSpPr>
        <p:grpSpPr>
          <a:xfrm>
            <a:off x="10439400" y="5646916"/>
            <a:ext cx="673101" cy="449085"/>
            <a:chOff x="10439400" y="5646916"/>
            <a:chExt cx="673101" cy="449085"/>
          </a:xfrm>
        </p:grpSpPr>
        <p:sp>
          <p:nvSpPr>
            <p:cNvPr id="22016" name="SMARTInkShape-4836"/>
            <p:cNvSpPr/>
            <p:nvPr>
              <p:custDataLst>
                <p:tags r:id="rId157"/>
              </p:custDataLst>
            </p:nvPr>
          </p:nvSpPr>
          <p:spPr>
            <a:xfrm>
              <a:off x="10439400" y="5905718"/>
              <a:ext cx="368301" cy="190283"/>
            </a:xfrm>
            <a:custGeom>
              <a:avLst/>
              <a:gdLst/>
              <a:ahLst/>
              <a:cxnLst/>
              <a:rect l="0" t="0" r="0" b="0"/>
              <a:pathLst>
                <a:path w="368301" h="190283">
                  <a:moveTo>
                    <a:pt x="0" y="190282"/>
                  </a:moveTo>
                  <a:lnTo>
                    <a:pt x="0" y="190282"/>
                  </a:lnTo>
                  <a:lnTo>
                    <a:pt x="44965" y="147414"/>
                  </a:lnTo>
                  <a:lnTo>
                    <a:pt x="69246" y="109900"/>
                  </a:lnTo>
                  <a:lnTo>
                    <a:pt x="88363" y="62455"/>
                  </a:lnTo>
                  <a:lnTo>
                    <a:pt x="98985" y="22431"/>
                  </a:lnTo>
                  <a:lnTo>
                    <a:pt x="98558" y="9613"/>
                  </a:lnTo>
                  <a:lnTo>
                    <a:pt x="97455" y="4219"/>
                  </a:lnTo>
                  <a:lnTo>
                    <a:pt x="95309" y="1330"/>
                  </a:lnTo>
                  <a:lnTo>
                    <a:pt x="92466" y="108"/>
                  </a:lnTo>
                  <a:lnTo>
                    <a:pt x="89158" y="0"/>
                  </a:lnTo>
                  <a:lnTo>
                    <a:pt x="86253" y="2749"/>
                  </a:lnTo>
                  <a:lnTo>
                    <a:pt x="70920" y="45268"/>
                  </a:lnTo>
                  <a:lnTo>
                    <a:pt x="62327" y="86010"/>
                  </a:lnTo>
                  <a:lnTo>
                    <a:pt x="65426" y="125990"/>
                  </a:lnTo>
                  <a:lnTo>
                    <a:pt x="75280" y="157905"/>
                  </a:lnTo>
                  <a:lnTo>
                    <a:pt x="80526" y="165170"/>
                  </a:lnTo>
                  <a:lnTo>
                    <a:pt x="93880" y="175124"/>
                  </a:lnTo>
                  <a:lnTo>
                    <a:pt x="102098" y="176648"/>
                  </a:lnTo>
                  <a:lnTo>
                    <a:pt x="120635" y="174581"/>
                  </a:lnTo>
                  <a:lnTo>
                    <a:pt x="150906" y="158740"/>
                  </a:lnTo>
                  <a:lnTo>
                    <a:pt x="178846" y="129431"/>
                  </a:lnTo>
                  <a:lnTo>
                    <a:pt x="205001" y="83822"/>
                  </a:lnTo>
                  <a:lnTo>
                    <a:pt x="227573" y="38986"/>
                  </a:lnTo>
                  <a:lnTo>
                    <a:pt x="233979" y="21624"/>
                  </a:lnTo>
                  <a:lnTo>
                    <a:pt x="229398" y="57802"/>
                  </a:lnTo>
                  <a:lnTo>
                    <a:pt x="235577" y="87450"/>
                  </a:lnTo>
                  <a:lnTo>
                    <a:pt x="253088" y="115206"/>
                  </a:lnTo>
                  <a:lnTo>
                    <a:pt x="273820" y="127047"/>
                  </a:lnTo>
                  <a:lnTo>
                    <a:pt x="320629" y="137025"/>
                  </a:lnTo>
                  <a:lnTo>
                    <a:pt x="368300" y="12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7" name="SMARTInkShape-4837"/>
            <p:cNvSpPr/>
            <p:nvPr>
              <p:custDataLst>
                <p:tags r:id="rId158"/>
              </p:custDataLst>
            </p:nvPr>
          </p:nvSpPr>
          <p:spPr>
            <a:xfrm>
              <a:off x="10525507" y="5646916"/>
              <a:ext cx="148844" cy="156985"/>
            </a:xfrm>
            <a:custGeom>
              <a:avLst/>
              <a:gdLst/>
              <a:ahLst/>
              <a:cxnLst/>
              <a:rect l="0" t="0" r="0" b="0"/>
              <a:pathLst>
                <a:path w="148844" h="156985">
                  <a:moveTo>
                    <a:pt x="28193" y="42684"/>
                  </a:moveTo>
                  <a:lnTo>
                    <a:pt x="28193" y="42684"/>
                  </a:lnTo>
                  <a:lnTo>
                    <a:pt x="28193" y="33263"/>
                  </a:lnTo>
                  <a:lnTo>
                    <a:pt x="26781" y="52592"/>
                  </a:lnTo>
                  <a:lnTo>
                    <a:pt x="13888" y="98743"/>
                  </a:lnTo>
                  <a:lnTo>
                    <a:pt x="2859" y="133191"/>
                  </a:lnTo>
                  <a:lnTo>
                    <a:pt x="0" y="138649"/>
                  </a:lnTo>
                  <a:lnTo>
                    <a:pt x="226" y="139116"/>
                  </a:lnTo>
                  <a:lnTo>
                    <a:pt x="1079" y="138722"/>
                  </a:lnTo>
                  <a:lnTo>
                    <a:pt x="20145" y="99737"/>
                  </a:lnTo>
                  <a:lnTo>
                    <a:pt x="42272" y="59823"/>
                  </a:lnTo>
                  <a:lnTo>
                    <a:pt x="71660" y="15574"/>
                  </a:lnTo>
                  <a:lnTo>
                    <a:pt x="88031" y="0"/>
                  </a:lnTo>
                  <a:lnTo>
                    <a:pt x="92074" y="117"/>
                  </a:lnTo>
                  <a:lnTo>
                    <a:pt x="95476" y="3017"/>
                  </a:lnTo>
                  <a:lnTo>
                    <a:pt x="101135" y="15177"/>
                  </a:lnTo>
                  <a:lnTo>
                    <a:pt x="112398" y="59357"/>
                  </a:lnTo>
                  <a:lnTo>
                    <a:pt x="123932" y="97248"/>
                  </a:lnTo>
                  <a:lnTo>
                    <a:pt x="143263" y="144518"/>
                  </a:lnTo>
                  <a:lnTo>
                    <a:pt x="148843" y="156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8" name="SMARTInkShape-4838"/>
            <p:cNvSpPr/>
            <p:nvPr>
              <p:custDataLst>
                <p:tags r:id="rId159"/>
              </p:custDataLst>
            </p:nvPr>
          </p:nvSpPr>
          <p:spPr>
            <a:xfrm>
              <a:off x="10979148" y="5927243"/>
              <a:ext cx="133353" cy="22708"/>
            </a:xfrm>
            <a:custGeom>
              <a:avLst/>
              <a:gdLst/>
              <a:ahLst/>
              <a:cxnLst/>
              <a:rect l="0" t="0" r="0" b="0"/>
              <a:pathLst>
                <a:path w="133353" h="22708">
                  <a:moveTo>
                    <a:pt x="2" y="3657"/>
                  </a:moveTo>
                  <a:lnTo>
                    <a:pt x="2" y="3657"/>
                  </a:lnTo>
                  <a:lnTo>
                    <a:pt x="0" y="0"/>
                  </a:lnTo>
                  <a:lnTo>
                    <a:pt x="0" y="1559"/>
                  </a:lnTo>
                  <a:lnTo>
                    <a:pt x="1413" y="2260"/>
                  </a:lnTo>
                  <a:lnTo>
                    <a:pt x="38991" y="8604"/>
                  </a:lnTo>
                  <a:lnTo>
                    <a:pt x="80307" y="14452"/>
                  </a:lnTo>
                  <a:lnTo>
                    <a:pt x="133352" y="22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9" name="SMARTInkShape-4839"/>
            <p:cNvSpPr/>
            <p:nvPr>
              <p:custDataLst>
                <p:tags r:id="rId160"/>
              </p:custDataLst>
            </p:nvPr>
          </p:nvSpPr>
          <p:spPr>
            <a:xfrm>
              <a:off x="10939274" y="6032500"/>
              <a:ext cx="160527" cy="12649"/>
            </a:xfrm>
            <a:custGeom>
              <a:avLst/>
              <a:gdLst/>
              <a:ahLst/>
              <a:cxnLst/>
              <a:rect l="0" t="0" r="0" b="0"/>
              <a:pathLst>
                <a:path w="160527" h="12649">
                  <a:moveTo>
                    <a:pt x="14476" y="6350"/>
                  </a:moveTo>
                  <a:lnTo>
                    <a:pt x="14476" y="6350"/>
                  </a:lnTo>
                  <a:lnTo>
                    <a:pt x="2543" y="11376"/>
                  </a:lnTo>
                  <a:lnTo>
                    <a:pt x="171" y="11817"/>
                  </a:lnTo>
                  <a:lnTo>
                    <a:pt x="0" y="12112"/>
                  </a:lnTo>
                  <a:lnTo>
                    <a:pt x="38348" y="12648"/>
                  </a:lnTo>
                  <a:lnTo>
                    <a:pt x="80738" y="11272"/>
                  </a:lnTo>
                  <a:lnTo>
                    <a:pt x="119890" y="5952"/>
                  </a:lnTo>
                  <a:lnTo>
                    <a:pt x="1605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24" name="SMARTInkShape-Group851"/>
          <p:cNvGrpSpPr/>
          <p:nvPr/>
        </p:nvGrpSpPr>
        <p:grpSpPr>
          <a:xfrm>
            <a:off x="9661041" y="5938656"/>
            <a:ext cx="333860" cy="201795"/>
            <a:chOff x="9661041" y="5938656"/>
            <a:chExt cx="333860" cy="201795"/>
          </a:xfrm>
        </p:grpSpPr>
        <p:sp>
          <p:nvSpPr>
            <p:cNvPr id="22021" name="SMARTInkShape-4840"/>
            <p:cNvSpPr/>
            <p:nvPr>
              <p:custDataLst>
                <p:tags r:id="rId154"/>
              </p:custDataLst>
            </p:nvPr>
          </p:nvSpPr>
          <p:spPr>
            <a:xfrm>
              <a:off x="9696450" y="6045200"/>
              <a:ext cx="209551" cy="6351"/>
            </a:xfrm>
            <a:custGeom>
              <a:avLst/>
              <a:gdLst/>
              <a:ahLst/>
              <a:cxnLst/>
              <a:rect l="0" t="0" r="0" b="0"/>
              <a:pathLst>
                <a:path w="209551" h="6351">
                  <a:moveTo>
                    <a:pt x="0" y="6350"/>
                  </a:moveTo>
                  <a:lnTo>
                    <a:pt x="0" y="6350"/>
                  </a:lnTo>
                  <a:lnTo>
                    <a:pt x="41427" y="6348"/>
                  </a:lnTo>
                  <a:lnTo>
                    <a:pt x="78362" y="4468"/>
                  </a:lnTo>
                  <a:lnTo>
                    <a:pt x="111733" y="1986"/>
                  </a:lnTo>
                  <a:lnTo>
                    <a:pt x="147731" y="883"/>
                  </a:lnTo>
                  <a:lnTo>
                    <a:pt x="194411" y="17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2" name="SMARTInkShape-4841"/>
            <p:cNvSpPr/>
            <p:nvPr>
              <p:custDataLst>
                <p:tags r:id="rId155"/>
              </p:custDataLst>
            </p:nvPr>
          </p:nvSpPr>
          <p:spPr>
            <a:xfrm>
              <a:off x="9661041" y="6076950"/>
              <a:ext cx="333860" cy="50801"/>
            </a:xfrm>
            <a:custGeom>
              <a:avLst/>
              <a:gdLst/>
              <a:ahLst/>
              <a:cxnLst/>
              <a:rect l="0" t="0" r="0" b="0"/>
              <a:pathLst>
                <a:path w="333860" h="50801">
                  <a:moveTo>
                    <a:pt x="3659" y="50800"/>
                  </a:moveTo>
                  <a:lnTo>
                    <a:pt x="3659" y="50800"/>
                  </a:lnTo>
                  <a:lnTo>
                    <a:pt x="0" y="50798"/>
                  </a:lnTo>
                  <a:lnTo>
                    <a:pt x="45918" y="45025"/>
                  </a:lnTo>
                  <a:lnTo>
                    <a:pt x="84294" y="38591"/>
                  </a:lnTo>
                  <a:lnTo>
                    <a:pt x="108215" y="34899"/>
                  </a:lnTo>
                  <a:lnTo>
                    <a:pt x="134748" y="31027"/>
                  </a:lnTo>
                  <a:lnTo>
                    <a:pt x="163017" y="27034"/>
                  </a:lnTo>
                  <a:lnTo>
                    <a:pt x="190332" y="22961"/>
                  </a:lnTo>
                  <a:lnTo>
                    <a:pt x="217007" y="18835"/>
                  </a:lnTo>
                  <a:lnTo>
                    <a:pt x="243258" y="14674"/>
                  </a:lnTo>
                  <a:lnTo>
                    <a:pt x="283714" y="8168"/>
                  </a:lnTo>
                  <a:lnTo>
                    <a:pt x="333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3" name="SMARTInkShape-4842"/>
            <p:cNvSpPr/>
            <p:nvPr>
              <p:custDataLst>
                <p:tags r:id="rId156"/>
              </p:custDataLst>
            </p:nvPr>
          </p:nvSpPr>
          <p:spPr>
            <a:xfrm>
              <a:off x="9877230" y="5938656"/>
              <a:ext cx="108905" cy="201795"/>
            </a:xfrm>
            <a:custGeom>
              <a:avLst/>
              <a:gdLst/>
              <a:ahLst/>
              <a:cxnLst/>
              <a:rect l="0" t="0" r="0" b="0"/>
              <a:pathLst>
                <a:path w="108905" h="201795">
                  <a:moveTo>
                    <a:pt x="3370" y="17644"/>
                  </a:moveTo>
                  <a:lnTo>
                    <a:pt x="3370" y="17644"/>
                  </a:lnTo>
                  <a:lnTo>
                    <a:pt x="0" y="10903"/>
                  </a:lnTo>
                  <a:lnTo>
                    <a:pt x="416" y="8210"/>
                  </a:lnTo>
                  <a:lnTo>
                    <a:pt x="2107" y="5711"/>
                  </a:lnTo>
                  <a:lnTo>
                    <a:pt x="4644" y="3339"/>
                  </a:lnTo>
                  <a:lnTo>
                    <a:pt x="25071" y="0"/>
                  </a:lnTo>
                  <a:lnTo>
                    <a:pt x="60208" y="5752"/>
                  </a:lnTo>
                  <a:lnTo>
                    <a:pt x="91786" y="19763"/>
                  </a:lnTo>
                  <a:lnTo>
                    <a:pt x="104520" y="36931"/>
                  </a:lnTo>
                  <a:lnTo>
                    <a:pt x="108904" y="47436"/>
                  </a:lnTo>
                  <a:lnTo>
                    <a:pt x="108129" y="70396"/>
                  </a:lnTo>
                  <a:lnTo>
                    <a:pt x="99318" y="94711"/>
                  </a:lnTo>
                  <a:lnTo>
                    <a:pt x="74525" y="131496"/>
                  </a:lnTo>
                  <a:lnTo>
                    <a:pt x="34262" y="176526"/>
                  </a:lnTo>
                  <a:lnTo>
                    <a:pt x="16070" y="20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28" name="SMARTInkShape-Group852"/>
          <p:cNvGrpSpPr/>
          <p:nvPr/>
        </p:nvGrpSpPr>
        <p:grpSpPr>
          <a:xfrm>
            <a:off x="8524679" y="6083300"/>
            <a:ext cx="526195" cy="197129"/>
            <a:chOff x="8524679" y="6083300"/>
            <a:chExt cx="526195" cy="197129"/>
          </a:xfrm>
        </p:grpSpPr>
        <p:sp>
          <p:nvSpPr>
            <p:cNvPr id="22025" name="SMARTInkShape-4843"/>
            <p:cNvSpPr/>
            <p:nvPr>
              <p:custDataLst>
                <p:tags r:id="rId151"/>
              </p:custDataLst>
            </p:nvPr>
          </p:nvSpPr>
          <p:spPr>
            <a:xfrm>
              <a:off x="8872135" y="6083300"/>
              <a:ext cx="178739" cy="197129"/>
            </a:xfrm>
            <a:custGeom>
              <a:avLst/>
              <a:gdLst/>
              <a:ahLst/>
              <a:cxnLst/>
              <a:rect l="0" t="0" r="0" b="0"/>
              <a:pathLst>
                <a:path w="178739" h="197129">
                  <a:moveTo>
                    <a:pt x="100415" y="25400"/>
                  </a:moveTo>
                  <a:lnTo>
                    <a:pt x="100415" y="25400"/>
                  </a:lnTo>
                  <a:lnTo>
                    <a:pt x="93672" y="22029"/>
                  </a:lnTo>
                  <a:lnTo>
                    <a:pt x="79366" y="19933"/>
                  </a:lnTo>
                  <a:lnTo>
                    <a:pt x="54981" y="29424"/>
                  </a:lnTo>
                  <a:lnTo>
                    <a:pt x="28783" y="55756"/>
                  </a:lnTo>
                  <a:lnTo>
                    <a:pt x="6518" y="97110"/>
                  </a:lnTo>
                  <a:lnTo>
                    <a:pt x="0" y="141741"/>
                  </a:lnTo>
                  <a:lnTo>
                    <a:pt x="8749" y="165772"/>
                  </a:lnTo>
                  <a:lnTo>
                    <a:pt x="16021" y="176131"/>
                  </a:lnTo>
                  <a:lnTo>
                    <a:pt x="37272" y="189523"/>
                  </a:lnTo>
                  <a:lnTo>
                    <a:pt x="62473" y="196416"/>
                  </a:lnTo>
                  <a:lnTo>
                    <a:pt x="87786" y="197128"/>
                  </a:lnTo>
                  <a:lnTo>
                    <a:pt x="129206" y="180078"/>
                  </a:lnTo>
                  <a:lnTo>
                    <a:pt x="150605" y="158587"/>
                  </a:lnTo>
                  <a:lnTo>
                    <a:pt x="166467" y="131160"/>
                  </a:lnTo>
                  <a:lnTo>
                    <a:pt x="178220" y="97803"/>
                  </a:lnTo>
                  <a:lnTo>
                    <a:pt x="178738" y="65576"/>
                  </a:lnTo>
                  <a:lnTo>
                    <a:pt x="175914" y="50067"/>
                  </a:lnTo>
                  <a:lnTo>
                    <a:pt x="169092" y="38317"/>
                  </a:lnTo>
                  <a:lnTo>
                    <a:pt x="148342" y="21498"/>
                  </a:lnTo>
                  <a:lnTo>
                    <a:pt x="105522" y="7468"/>
                  </a:lnTo>
                  <a:lnTo>
                    <a:pt x="750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6" name="SMARTInkShape-4844"/>
            <p:cNvSpPr/>
            <p:nvPr>
              <p:custDataLst>
                <p:tags r:id="rId152"/>
              </p:custDataLst>
            </p:nvPr>
          </p:nvSpPr>
          <p:spPr>
            <a:xfrm>
              <a:off x="8524679" y="6229350"/>
              <a:ext cx="320872" cy="18168"/>
            </a:xfrm>
            <a:custGeom>
              <a:avLst/>
              <a:gdLst/>
              <a:ahLst/>
              <a:cxnLst/>
              <a:rect l="0" t="0" r="0" b="0"/>
              <a:pathLst>
                <a:path w="3208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2698"/>
                  </a:lnTo>
                  <a:lnTo>
                    <a:pt x="11388" y="16071"/>
                  </a:lnTo>
                  <a:lnTo>
                    <a:pt x="42750" y="18167"/>
                  </a:lnTo>
                  <a:lnTo>
                    <a:pt x="82491" y="16777"/>
                  </a:lnTo>
                  <a:lnTo>
                    <a:pt x="106917" y="15418"/>
                  </a:lnTo>
                  <a:lnTo>
                    <a:pt x="133786" y="13806"/>
                  </a:lnTo>
                  <a:lnTo>
                    <a:pt x="162280" y="12026"/>
                  </a:lnTo>
                  <a:lnTo>
                    <a:pt x="191859" y="10134"/>
                  </a:lnTo>
                  <a:lnTo>
                    <a:pt x="219342" y="8167"/>
                  </a:lnTo>
                  <a:lnTo>
                    <a:pt x="245424" y="6151"/>
                  </a:lnTo>
                  <a:lnTo>
                    <a:pt x="287339" y="2733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7" name="SMARTInkShape-4845"/>
            <p:cNvSpPr/>
            <p:nvPr>
              <p:custDataLst>
                <p:tags r:id="rId153"/>
              </p:custDataLst>
            </p:nvPr>
          </p:nvSpPr>
          <p:spPr>
            <a:xfrm>
              <a:off x="8553450" y="6146800"/>
              <a:ext cx="228601" cy="6351"/>
            </a:xfrm>
            <a:custGeom>
              <a:avLst/>
              <a:gdLst/>
              <a:ahLst/>
              <a:cxnLst/>
              <a:rect l="0" t="0" r="0" b="0"/>
              <a:pathLst>
                <a:path w="228601" h="6351">
                  <a:moveTo>
                    <a:pt x="0" y="0"/>
                  </a:moveTo>
                  <a:lnTo>
                    <a:pt x="0" y="0"/>
                  </a:lnTo>
                  <a:lnTo>
                    <a:pt x="39999" y="3371"/>
                  </a:lnTo>
                  <a:lnTo>
                    <a:pt x="71870" y="3145"/>
                  </a:lnTo>
                  <a:lnTo>
                    <a:pt x="110258" y="1397"/>
                  </a:lnTo>
                  <a:lnTo>
                    <a:pt x="153191" y="622"/>
                  </a:lnTo>
                  <a:lnTo>
                    <a:pt x="200769" y="3555"/>
                  </a:lnTo>
                  <a:lnTo>
                    <a:pt x="228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49" name="SMARTInkShape-Group853"/>
          <p:cNvGrpSpPr/>
          <p:nvPr/>
        </p:nvGrpSpPr>
        <p:grpSpPr>
          <a:xfrm>
            <a:off x="5238827" y="5645150"/>
            <a:ext cx="2978348" cy="784466"/>
            <a:chOff x="5238827" y="5645150"/>
            <a:chExt cx="2978348" cy="784466"/>
          </a:xfrm>
        </p:grpSpPr>
        <p:sp>
          <p:nvSpPr>
            <p:cNvPr id="22029" name="SMARTInkShape-4846"/>
            <p:cNvSpPr/>
            <p:nvPr>
              <p:custDataLst>
                <p:tags r:id="rId131"/>
              </p:custDataLst>
            </p:nvPr>
          </p:nvSpPr>
          <p:spPr>
            <a:xfrm>
              <a:off x="6934200" y="6188703"/>
              <a:ext cx="215901" cy="102132"/>
            </a:xfrm>
            <a:custGeom>
              <a:avLst/>
              <a:gdLst/>
              <a:ahLst/>
              <a:cxnLst/>
              <a:rect l="0" t="0" r="0" b="0"/>
              <a:pathLst>
                <a:path w="215901" h="102132">
                  <a:moveTo>
                    <a:pt x="0" y="27947"/>
                  </a:moveTo>
                  <a:lnTo>
                    <a:pt x="0" y="27947"/>
                  </a:lnTo>
                  <a:lnTo>
                    <a:pt x="3370" y="17834"/>
                  </a:lnTo>
                  <a:lnTo>
                    <a:pt x="7186" y="14149"/>
                  </a:lnTo>
                  <a:lnTo>
                    <a:pt x="33587" y="3166"/>
                  </a:lnTo>
                  <a:lnTo>
                    <a:pt x="48795" y="0"/>
                  </a:lnTo>
                  <a:lnTo>
                    <a:pt x="62609" y="944"/>
                  </a:lnTo>
                  <a:lnTo>
                    <a:pt x="72040" y="5596"/>
                  </a:lnTo>
                  <a:lnTo>
                    <a:pt x="75544" y="8814"/>
                  </a:lnTo>
                  <a:lnTo>
                    <a:pt x="77174" y="13075"/>
                  </a:lnTo>
                  <a:lnTo>
                    <a:pt x="77103" y="23454"/>
                  </a:lnTo>
                  <a:lnTo>
                    <a:pt x="66355" y="44569"/>
                  </a:lnTo>
                  <a:lnTo>
                    <a:pt x="29573" y="89892"/>
                  </a:lnTo>
                  <a:lnTo>
                    <a:pt x="24195" y="97342"/>
                  </a:lnTo>
                  <a:lnTo>
                    <a:pt x="23892" y="99610"/>
                  </a:lnTo>
                  <a:lnTo>
                    <a:pt x="25100" y="101123"/>
                  </a:lnTo>
                  <a:lnTo>
                    <a:pt x="27317" y="102131"/>
                  </a:lnTo>
                  <a:lnTo>
                    <a:pt x="69467" y="101999"/>
                  </a:lnTo>
                  <a:lnTo>
                    <a:pt x="113480" y="97161"/>
                  </a:lnTo>
                  <a:lnTo>
                    <a:pt x="147803" y="93986"/>
                  </a:lnTo>
                  <a:lnTo>
                    <a:pt x="193215" y="92199"/>
                  </a:lnTo>
                  <a:lnTo>
                    <a:pt x="215900" y="9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0" name="SMARTInkShape-4847"/>
            <p:cNvSpPr/>
            <p:nvPr>
              <p:custDataLst>
                <p:tags r:id="rId132"/>
              </p:custDataLst>
            </p:nvPr>
          </p:nvSpPr>
          <p:spPr>
            <a:xfrm>
              <a:off x="6674318" y="6326886"/>
              <a:ext cx="234483" cy="102730"/>
            </a:xfrm>
            <a:custGeom>
              <a:avLst/>
              <a:gdLst/>
              <a:ahLst/>
              <a:cxnLst/>
              <a:rect l="0" t="0" r="0" b="0"/>
              <a:pathLst>
                <a:path w="234483" h="102730">
                  <a:moveTo>
                    <a:pt x="94782" y="23114"/>
                  </a:moveTo>
                  <a:lnTo>
                    <a:pt x="94782" y="23114"/>
                  </a:lnTo>
                  <a:lnTo>
                    <a:pt x="91411" y="59089"/>
                  </a:lnTo>
                  <a:lnTo>
                    <a:pt x="79202" y="79633"/>
                  </a:lnTo>
                  <a:lnTo>
                    <a:pt x="55436" y="95756"/>
                  </a:lnTo>
                  <a:lnTo>
                    <a:pt x="32794" y="102729"/>
                  </a:lnTo>
                  <a:lnTo>
                    <a:pt x="25940" y="101591"/>
                  </a:lnTo>
                  <a:lnTo>
                    <a:pt x="12680" y="94680"/>
                  </a:lnTo>
                  <a:lnTo>
                    <a:pt x="3494" y="82674"/>
                  </a:lnTo>
                  <a:lnTo>
                    <a:pt x="57" y="75521"/>
                  </a:lnTo>
                  <a:lnTo>
                    <a:pt x="0" y="58165"/>
                  </a:lnTo>
                  <a:lnTo>
                    <a:pt x="1961" y="48598"/>
                  </a:lnTo>
                  <a:lnTo>
                    <a:pt x="13547" y="32324"/>
                  </a:lnTo>
                  <a:lnTo>
                    <a:pt x="30455" y="19446"/>
                  </a:lnTo>
                  <a:lnTo>
                    <a:pt x="62630" y="8230"/>
                  </a:lnTo>
                  <a:lnTo>
                    <a:pt x="93898" y="2858"/>
                  </a:lnTo>
                  <a:lnTo>
                    <a:pt x="127079" y="0"/>
                  </a:lnTo>
                  <a:lnTo>
                    <a:pt x="173731" y="273"/>
                  </a:lnTo>
                  <a:lnTo>
                    <a:pt x="217307" y="6686"/>
                  </a:lnTo>
                  <a:lnTo>
                    <a:pt x="234482" y="10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1" name="SMARTInkShape-4848"/>
            <p:cNvSpPr/>
            <p:nvPr>
              <p:custDataLst>
                <p:tags r:id="rId133"/>
              </p:custDataLst>
            </p:nvPr>
          </p:nvSpPr>
          <p:spPr>
            <a:xfrm>
              <a:off x="6489700" y="6247273"/>
              <a:ext cx="152401" cy="158208"/>
            </a:xfrm>
            <a:custGeom>
              <a:avLst/>
              <a:gdLst/>
              <a:ahLst/>
              <a:cxnLst/>
              <a:rect l="0" t="0" r="0" b="0"/>
              <a:pathLst>
                <a:path w="152401" h="158208">
                  <a:moveTo>
                    <a:pt x="0" y="39227"/>
                  </a:moveTo>
                  <a:lnTo>
                    <a:pt x="0" y="39227"/>
                  </a:lnTo>
                  <a:lnTo>
                    <a:pt x="8789" y="25412"/>
                  </a:lnTo>
                  <a:lnTo>
                    <a:pt x="19772" y="15379"/>
                  </a:lnTo>
                  <a:lnTo>
                    <a:pt x="42868" y="2296"/>
                  </a:lnTo>
                  <a:lnTo>
                    <a:pt x="60210" y="0"/>
                  </a:lnTo>
                  <a:lnTo>
                    <a:pt x="100088" y="4276"/>
                  </a:lnTo>
                  <a:lnTo>
                    <a:pt x="107647" y="8165"/>
                  </a:lnTo>
                  <a:lnTo>
                    <a:pt x="117928" y="20012"/>
                  </a:lnTo>
                  <a:lnTo>
                    <a:pt x="118835" y="28534"/>
                  </a:lnTo>
                  <a:lnTo>
                    <a:pt x="114199" y="49291"/>
                  </a:lnTo>
                  <a:lnTo>
                    <a:pt x="86204" y="84777"/>
                  </a:lnTo>
                  <a:lnTo>
                    <a:pt x="44048" y="123144"/>
                  </a:lnTo>
                  <a:lnTo>
                    <a:pt x="13875" y="147104"/>
                  </a:lnTo>
                  <a:lnTo>
                    <a:pt x="12072" y="149950"/>
                  </a:lnTo>
                  <a:lnTo>
                    <a:pt x="11576" y="152554"/>
                  </a:lnTo>
                  <a:lnTo>
                    <a:pt x="11950" y="154995"/>
                  </a:lnTo>
                  <a:lnTo>
                    <a:pt x="15728" y="156622"/>
                  </a:lnTo>
                  <a:lnTo>
                    <a:pt x="40016" y="158207"/>
                  </a:lnTo>
                  <a:lnTo>
                    <a:pt x="82726" y="153817"/>
                  </a:lnTo>
                  <a:lnTo>
                    <a:pt x="128933" y="145303"/>
                  </a:lnTo>
                  <a:lnTo>
                    <a:pt x="152400" y="140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2" name="SMARTInkShape-4849"/>
            <p:cNvSpPr/>
            <p:nvPr>
              <p:custDataLst>
                <p:tags r:id="rId134"/>
              </p:custDataLst>
            </p:nvPr>
          </p:nvSpPr>
          <p:spPr>
            <a:xfrm>
              <a:off x="5873750" y="6104965"/>
              <a:ext cx="1530351" cy="79936"/>
            </a:xfrm>
            <a:custGeom>
              <a:avLst/>
              <a:gdLst/>
              <a:ahLst/>
              <a:cxnLst/>
              <a:rect l="0" t="0" r="0" b="0"/>
              <a:pathLst>
                <a:path w="1530351" h="79936">
                  <a:moveTo>
                    <a:pt x="0" y="79935"/>
                  </a:moveTo>
                  <a:lnTo>
                    <a:pt x="0" y="79935"/>
                  </a:lnTo>
                  <a:lnTo>
                    <a:pt x="36061" y="79933"/>
                  </a:lnTo>
                  <a:lnTo>
                    <a:pt x="79997" y="79933"/>
                  </a:lnTo>
                  <a:lnTo>
                    <a:pt x="111189" y="78524"/>
                  </a:lnTo>
                  <a:lnTo>
                    <a:pt x="147503" y="76172"/>
                  </a:lnTo>
                  <a:lnTo>
                    <a:pt x="187235" y="73194"/>
                  </a:lnTo>
                  <a:lnTo>
                    <a:pt x="238418" y="69090"/>
                  </a:lnTo>
                  <a:lnTo>
                    <a:pt x="297234" y="64238"/>
                  </a:lnTo>
                  <a:lnTo>
                    <a:pt x="361140" y="58887"/>
                  </a:lnTo>
                  <a:lnTo>
                    <a:pt x="433377" y="53203"/>
                  </a:lnTo>
                  <a:lnTo>
                    <a:pt x="511167" y="47297"/>
                  </a:lnTo>
                  <a:lnTo>
                    <a:pt x="592661" y="41242"/>
                  </a:lnTo>
                  <a:lnTo>
                    <a:pt x="677331" y="35090"/>
                  </a:lnTo>
                  <a:lnTo>
                    <a:pt x="764114" y="28872"/>
                  </a:lnTo>
                  <a:lnTo>
                    <a:pt x="852309" y="22609"/>
                  </a:lnTo>
                  <a:lnTo>
                    <a:pt x="937212" y="17023"/>
                  </a:lnTo>
                  <a:lnTo>
                    <a:pt x="1019919" y="11888"/>
                  </a:lnTo>
                  <a:lnTo>
                    <a:pt x="1101162" y="7053"/>
                  </a:lnTo>
                  <a:lnTo>
                    <a:pt x="1173669" y="3832"/>
                  </a:lnTo>
                  <a:lnTo>
                    <a:pt x="1240352" y="1682"/>
                  </a:lnTo>
                  <a:lnTo>
                    <a:pt x="1303150" y="250"/>
                  </a:lnTo>
                  <a:lnTo>
                    <a:pt x="1354896" y="0"/>
                  </a:lnTo>
                  <a:lnTo>
                    <a:pt x="1399268" y="539"/>
                  </a:lnTo>
                  <a:lnTo>
                    <a:pt x="1438729" y="1605"/>
                  </a:lnTo>
                  <a:lnTo>
                    <a:pt x="1486337" y="6552"/>
                  </a:lnTo>
                  <a:lnTo>
                    <a:pt x="1530350" y="16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3" name="SMARTInkShape-4850"/>
            <p:cNvSpPr/>
            <p:nvPr>
              <p:custDataLst>
                <p:tags r:id="rId135"/>
              </p:custDataLst>
            </p:nvPr>
          </p:nvSpPr>
          <p:spPr>
            <a:xfrm>
              <a:off x="8128000" y="5657850"/>
              <a:ext cx="89175" cy="298451"/>
            </a:xfrm>
            <a:custGeom>
              <a:avLst/>
              <a:gdLst/>
              <a:ahLst/>
              <a:cxnLst/>
              <a:rect l="0" t="0" r="0" b="0"/>
              <a:pathLst>
                <a:path w="89175" h="298451">
                  <a:moveTo>
                    <a:pt x="50800" y="0"/>
                  </a:moveTo>
                  <a:lnTo>
                    <a:pt x="50800" y="0"/>
                  </a:lnTo>
                  <a:lnTo>
                    <a:pt x="71848" y="39999"/>
                  </a:lnTo>
                  <a:lnTo>
                    <a:pt x="81556" y="71870"/>
                  </a:lnTo>
                  <a:lnTo>
                    <a:pt x="88459" y="108847"/>
                  </a:lnTo>
                  <a:lnTo>
                    <a:pt x="89174" y="146449"/>
                  </a:lnTo>
                  <a:lnTo>
                    <a:pt x="83377" y="182445"/>
                  </a:lnTo>
                  <a:lnTo>
                    <a:pt x="72334" y="215848"/>
                  </a:lnTo>
                  <a:lnTo>
                    <a:pt x="45577" y="25704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4" name="SMARTInkShape-4851"/>
            <p:cNvSpPr/>
            <p:nvPr>
              <p:custDataLst>
                <p:tags r:id="rId136"/>
              </p:custDataLst>
            </p:nvPr>
          </p:nvSpPr>
          <p:spPr>
            <a:xfrm>
              <a:off x="8089900" y="57785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588" y="4332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5" name="SMARTInkShape-4852"/>
            <p:cNvSpPr/>
            <p:nvPr>
              <p:custDataLst>
                <p:tags r:id="rId137"/>
              </p:custDataLst>
            </p:nvPr>
          </p:nvSpPr>
          <p:spPr>
            <a:xfrm>
              <a:off x="7943850" y="5803900"/>
              <a:ext cx="82551" cy="3372"/>
            </a:xfrm>
            <a:custGeom>
              <a:avLst/>
              <a:gdLst/>
              <a:ahLst/>
              <a:cxnLst/>
              <a:rect l="0" t="0" r="0" b="0"/>
              <a:pathLst>
                <a:path w="82551" h="3372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5555" y="93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6" name="SMARTInkShape-4853"/>
            <p:cNvSpPr/>
            <p:nvPr>
              <p:custDataLst>
                <p:tags r:id="rId138"/>
              </p:custDataLst>
            </p:nvPr>
          </p:nvSpPr>
          <p:spPr>
            <a:xfrm>
              <a:off x="7794978" y="5679592"/>
              <a:ext cx="79023" cy="244959"/>
            </a:xfrm>
            <a:custGeom>
              <a:avLst/>
              <a:gdLst/>
              <a:ahLst/>
              <a:cxnLst/>
              <a:rect l="0" t="0" r="0" b="0"/>
              <a:pathLst>
                <a:path w="79023" h="244959">
                  <a:moveTo>
                    <a:pt x="79022" y="3658"/>
                  </a:moveTo>
                  <a:lnTo>
                    <a:pt x="79022" y="3658"/>
                  </a:lnTo>
                  <a:lnTo>
                    <a:pt x="75651" y="287"/>
                  </a:lnTo>
                  <a:lnTo>
                    <a:pt x="73246" y="0"/>
                  </a:lnTo>
                  <a:lnTo>
                    <a:pt x="66812" y="1562"/>
                  </a:lnTo>
                  <a:lnTo>
                    <a:pt x="48515" y="13150"/>
                  </a:lnTo>
                  <a:lnTo>
                    <a:pt x="25219" y="36731"/>
                  </a:lnTo>
                  <a:lnTo>
                    <a:pt x="7185" y="72802"/>
                  </a:lnTo>
                  <a:lnTo>
                    <a:pt x="1233" y="104239"/>
                  </a:lnTo>
                  <a:lnTo>
                    <a:pt x="0" y="137966"/>
                  </a:lnTo>
                  <a:lnTo>
                    <a:pt x="7943" y="183310"/>
                  </a:lnTo>
                  <a:lnTo>
                    <a:pt x="17799" y="208152"/>
                  </a:lnTo>
                  <a:lnTo>
                    <a:pt x="32997" y="225307"/>
                  </a:lnTo>
                  <a:lnTo>
                    <a:pt x="50098" y="236224"/>
                  </a:lnTo>
                  <a:lnTo>
                    <a:pt x="79022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7" name="SMARTInkShape-4854"/>
            <p:cNvSpPr/>
            <p:nvPr>
              <p:custDataLst>
                <p:tags r:id="rId139"/>
              </p:custDataLst>
            </p:nvPr>
          </p:nvSpPr>
          <p:spPr>
            <a:xfrm>
              <a:off x="7683500" y="5849233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25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8" name="SMARTInkShape-4855"/>
            <p:cNvSpPr/>
            <p:nvPr>
              <p:custDataLst>
                <p:tags r:id="rId140"/>
              </p:custDataLst>
            </p:nvPr>
          </p:nvSpPr>
          <p:spPr>
            <a:xfrm>
              <a:off x="7473950" y="5645150"/>
              <a:ext cx="98371" cy="330201"/>
            </a:xfrm>
            <a:custGeom>
              <a:avLst/>
              <a:gdLst/>
              <a:ahLst/>
              <a:cxnLst/>
              <a:rect l="0" t="0" r="0" b="0"/>
              <a:pathLst>
                <a:path w="98371" h="330201">
                  <a:moveTo>
                    <a:pt x="50800" y="0"/>
                  </a:moveTo>
                  <a:lnTo>
                    <a:pt x="50800" y="0"/>
                  </a:lnTo>
                  <a:lnTo>
                    <a:pt x="54170" y="0"/>
                  </a:lnTo>
                  <a:lnTo>
                    <a:pt x="63009" y="10113"/>
                  </a:lnTo>
                  <a:lnTo>
                    <a:pt x="83002" y="50524"/>
                  </a:lnTo>
                  <a:lnTo>
                    <a:pt x="92393" y="84779"/>
                  </a:lnTo>
                  <a:lnTo>
                    <a:pt x="97509" y="123523"/>
                  </a:lnTo>
                  <a:lnTo>
                    <a:pt x="98370" y="164261"/>
                  </a:lnTo>
                  <a:lnTo>
                    <a:pt x="94049" y="205884"/>
                  </a:lnTo>
                  <a:lnTo>
                    <a:pt x="85544" y="244139"/>
                  </a:lnTo>
                  <a:lnTo>
                    <a:pt x="68855" y="289884"/>
                  </a:lnTo>
                  <a:lnTo>
                    <a:pt x="62836" y="301206"/>
                  </a:lnTo>
                  <a:lnTo>
                    <a:pt x="53180" y="30946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9" name="SMARTInkShape-4856"/>
            <p:cNvSpPr/>
            <p:nvPr>
              <p:custDataLst>
                <p:tags r:id="rId141"/>
              </p:custDataLst>
            </p:nvPr>
          </p:nvSpPr>
          <p:spPr>
            <a:xfrm>
              <a:off x="7131050" y="5723325"/>
              <a:ext cx="342901" cy="188526"/>
            </a:xfrm>
            <a:custGeom>
              <a:avLst/>
              <a:gdLst/>
              <a:ahLst/>
              <a:cxnLst/>
              <a:rect l="0" t="0" r="0" b="0"/>
              <a:pathLst>
                <a:path w="342901" h="188526">
                  <a:moveTo>
                    <a:pt x="0" y="188525"/>
                  </a:moveTo>
                  <a:lnTo>
                    <a:pt x="0" y="188525"/>
                  </a:lnTo>
                  <a:lnTo>
                    <a:pt x="43621" y="160913"/>
                  </a:lnTo>
                  <a:lnTo>
                    <a:pt x="83170" y="133917"/>
                  </a:lnTo>
                  <a:lnTo>
                    <a:pt x="127697" y="95633"/>
                  </a:lnTo>
                  <a:lnTo>
                    <a:pt x="160638" y="49918"/>
                  </a:lnTo>
                  <a:lnTo>
                    <a:pt x="182263" y="4692"/>
                  </a:lnTo>
                  <a:lnTo>
                    <a:pt x="182186" y="2470"/>
                  </a:lnTo>
                  <a:lnTo>
                    <a:pt x="181429" y="988"/>
                  </a:lnTo>
                  <a:lnTo>
                    <a:pt x="180220" y="0"/>
                  </a:lnTo>
                  <a:lnTo>
                    <a:pt x="178708" y="1459"/>
                  </a:lnTo>
                  <a:lnTo>
                    <a:pt x="162746" y="37114"/>
                  </a:lnTo>
                  <a:lnTo>
                    <a:pt x="154652" y="80143"/>
                  </a:lnTo>
                  <a:lnTo>
                    <a:pt x="156215" y="119452"/>
                  </a:lnTo>
                  <a:lnTo>
                    <a:pt x="161386" y="133366"/>
                  </a:lnTo>
                  <a:lnTo>
                    <a:pt x="164742" y="139054"/>
                  </a:lnTo>
                  <a:lnTo>
                    <a:pt x="172231" y="145370"/>
                  </a:lnTo>
                  <a:lnTo>
                    <a:pt x="176204" y="147056"/>
                  </a:lnTo>
                  <a:lnTo>
                    <a:pt x="180969" y="146768"/>
                  </a:lnTo>
                  <a:lnTo>
                    <a:pt x="191908" y="142684"/>
                  </a:lnTo>
                  <a:lnTo>
                    <a:pt x="216178" y="122791"/>
                  </a:lnTo>
                  <a:lnTo>
                    <a:pt x="251058" y="87606"/>
                  </a:lnTo>
                  <a:lnTo>
                    <a:pt x="267274" y="80172"/>
                  </a:lnTo>
                  <a:lnTo>
                    <a:pt x="275549" y="78189"/>
                  </a:lnTo>
                  <a:lnTo>
                    <a:pt x="292270" y="79749"/>
                  </a:lnTo>
                  <a:lnTo>
                    <a:pt x="308403" y="85853"/>
                  </a:lnTo>
                  <a:lnTo>
                    <a:pt x="342900" y="112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0" name="SMARTInkShape-4857"/>
            <p:cNvSpPr/>
            <p:nvPr>
              <p:custDataLst>
                <p:tags r:id="rId142"/>
              </p:custDataLst>
            </p:nvPr>
          </p:nvSpPr>
          <p:spPr>
            <a:xfrm>
              <a:off x="6978650" y="58483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5855" y="8336"/>
                  </a:lnTo>
                  <a:lnTo>
                    <a:pt x="83358" y="6233"/>
                  </a:lnTo>
                  <a:lnTo>
                    <a:pt x="123633" y="216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1" name="SMARTInkShape-4858"/>
            <p:cNvSpPr/>
            <p:nvPr>
              <p:custDataLst>
                <p:tags r:id="rId143"/>
              </p:custDataLst>
            </p:nvPr>
          </p:nvSpPr>
          <p:spPr>
            <a:xfrm>
              <a:off x="6775450" y="5713907"/>
              <a:ext cx="49389" cy="53605"/>
            </a:xfrm>
            <a:custGeom>
              <a:avLst/>
              <a:gdLst/>
              <a:ahLst/>
              <a:cxnLst/>
              <a:rect l="0" t="0" r="0" b="0"/>
              <a:pathLst>
                <a:path w="49389" h="53605">
                  <a:moveTo>
                    <a:pt x="25400" y="20143"/>
                  </a:moveTo>
                  <a:lnTo>
                    <a:pt x="25400" y="20143"/>
                  </a:lnTo>
                  <a:lnTo>
                    <a:pt x="25400" y="16484"/>
                  </a:lnTo>
                  <a:lnTo>
                    <a:pt x="25400" y="18047"/>
                  </a:lnTo>
                  <a:lnTo>
                    <a:pt x="30425" y="35563"/>
                  </a:lnTo>
                  <a:lnTo>
                    <a:pt x="31488" y="52038"/>
                  </a:lnTo>
                  <a:lnTo>
                    <a:pt x="32986" y="53401"/>
                  </a:lnTo>
                  <a:lnTo>
                    <a:pt x="35398" y="53604"/>
                  </a:lnTo>
                  <a:lnTo>
                    <a:pt x="38414" y="53033"/>
                  </a:lnTo>
                  <a:lnTo>
                    <a:pt x="41132" y="50537"/>
                  </a:lnTo>
                  <a:lnTo>
                    <a:pt x="46032" y="42118"/>
                  </a:lnTo>
                  <a:lnTo>
                    <a:pt x="49388" y="25478"/>
                  </a:lnTo>
                  <a:lnTo>
                    <a:pt x="46408" y="15224"/>
                  </a:lnTo>
                  <a:lnTo>
                    <a:pt x="43639" y="10513"/>
                  </a:lnTo>
                  <a:lnTo>
                    <a:pt x="34918" y="3398"/>
                  </a:lnTo>
                  <a:lnTo>
                    <a:pt x="29628" y="513"/>
                  </a:lnTo>
                  <a:lnTo>
                    <a:pt x="23985" y="0"/>
                  </a:lnTo>
                  <a:lnTo>
                    <a:pt x="0" y="7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2" name="SMARTInkShape-4859"/>
            <p:cNvSpPr/>
            <p:nvPr>
              <p:custDataLst>
                <p:tags r:id="rId144"/>
              </p:custDataLst>
            </p:nvPr>
          </p:nvSpPr>
          <p:spPr>
            <a:xfrm>
              <a:off x="6781800" y="58674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12765" y="44138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3" name="SMARTInkShape-4860"/>
            <p:cNvSpPr/>
            <p:nvPr>
              <p:custDataLst>
                <p:tags r:id="rId145"/>
              </p:custDataLst>
            </p:nvPr>
          </p:nvSpPr>
          <p:spPr>
            <a:xfrm>
              <a:off x="6580475" y="5670550"/>
              <a:ext cx="163226" cy="285751"/>
            </a:xfrm>
            <a:custGeom>
              <a:avLst/>
              <a:gdLst/>
              <a:ahLst/>
              <a:cxnLst/>
              <a:rect l="0" t="0" r="0" b="0"/>
              <a:pathLst>
                <a:path w="163226" h="285751">
                  <a:moveTo>
                    <a:pt x="163225" y="0"/>
                  </a:moveTo>
                  <a:lnTo>
                    <a:pt x="163225" y="0"/>
                  </a:lnTo>
                  <a:lnTo>
                    <a:pt x="156483" y="0"/>
                  </a:lnTo>
                  <a:lnTo>
                    <a:pt x="142177" y="10113"/>
                  </a:lnTo>
                  <a:lnTo>
                    <a:pt x="112605" y="52772"/>
                  </a:lnTo>
                  <a:lnTo>
                    <a:pt x="83707" y="95050"/>
                  </a:lnTo>
                  <a:lnTo>
                    <a:pt x="53508" y="142306"/>
                  </a:lnTo>
                  <a:lnTo>
                    <a:pt x="27784" y="185784"/>
                  </a:lnTo>
                  <a:lnTo>
                    <a:pt x="7616" y="226832"/>
                  </a:lnTo>
                  <a:lnTo>
                    <a:pt x="0" y="258747"/>
                  </a:lnTo>
                  <a:lnTo>
                    <a:pt x="447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4" name="SMARTInkShape-4861"/>
            <p:cNvSpPr/>
            <p:nvPr>
              <p:custDataLst>
                <p:tags r:id="rId146"/>
              </p:custDataLst>
            </p:nvPr>
          </p:nvSpPr>
          <p:spPr>
            <a:xfrm>
              <a:off x="6549541" y="5713180"/>
              <a:ext cx="181460" cy="219279"/>
            </a:xfrm>
            <a:custGeom>
              <a:avLst/>
              <a:gdLst/>
              <a:ahLst/>
              <a:cxnLst/>
              <a:rect l="0" t="0" r="0" b="0"/>
              <a:pathLst>
                <a:path w="181460" h="219279">
                  <a:moveTo>
                    <a:pt x="3659" y="8170"/>
                  </a:moveTo>
                  <a:lnTo>
                    <a:pt x="3659" y="8170"/>
                  </a:lnTo>
                  <a:lnTo>
                    <a:pt x="288" y="1428"/>
                  </a:lnTo>
                  <a:lnTo>
                    <a:pt x="0" y="147"/>
                  </a:lnTo>
                  <a:lnTo>
                    <a:pt x="514" y="0"/>
                  </a:lnTo>
                  <a:lnTo>
                    <a:pt x="4378" y="3127"/>
                  </a:lnTo>
                  <a:lnTo>
                    <a:pt x="36735" y="45086"/>
                  </a:lnTo>
                  <a:lnTo>
                    <a:pt x="61829" y="80256"/>
                  </a:lnTo>
                  <a:lnTo>
                    <a:pt x="98192" y="121643"/>
                  </a:lnTo>
                  <a:lnTo>
                    <a:pt x="130525" y="163068"/>
                  </a:lnTo>
                  <a:lnTo>
                    <a:pt x="168764" y="210399"/>
                  </a:lnTo>
                  <a:lnTo>
                    <a:pt x="177383" y="219000"/>
                  </a:lnTo>
                  <a:lnTo>
                    <a:pt x="178741" y="219278"/>
                  </a:lnTo>
                  <a:lnTo>
                    <a:pt x="181459" y="217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5" name="SMARTInkShape-4862"/>
            <p:cNvSpPr/>
            <p:nvPr>
              <p:custDataLst>
                <p:tags r:id="rId147"/>
              </p:custDataLst>
            </p:nvPr>
          </p:nvSpPr>
          <p:spPr>
            <a:xfrm>
              <a:off x="6384768" y="5667179"/>
              <a:ext cx="130333" cy="274167"/>
            </a:xfrm>
            <a:custGeom>
              <a:avLst/>
              <a:gdLst/>
              <a:ahLst/>
              <a:cxnLst/>
              <a:rect l="0" t="0" r="0" b="0"/>
              <a:pathLst>
                <a:path w="130333" h="274167">
                  <a:moveTo>
                    <a:pt x="123982" y="3371"/>
                  </a:moveTo>
                  <a:lnTo>
                    <a:pt x="123982" y="3371"/>
                  </a:lnTo>
                  <a:lnTo>
                    <a:pt x="113869" y="0"/>
                  </a:lnTo>
                  <a:lnTo>
                    <a:pt x="105141" y="226"/>
                  </a:lnTo>
                  <a:lnTo>
                    <a:pt x="74556" y="12863"/>
                  </a:lnTo>
                  <a:lnTo>
                    <a:pt x="46699" y="33073"/>
                  </a:lnTo>
                  <a:lnTo>
                    <a:pt x="23943" y="60306"/>
                  </a:lnTo>
                  <a:lnTo>
                    <a:pt x="7166" y="97460"/>
                  </a:lnTo>
                  <a:lnTo>
                    <a:pt x="0" y="143119"/>
                  </a:lnTo>
                  <a:lnTo>
                    <a:pt x="4618" y="189024"/>
                  </a:lnTo>
                  <a:lnTo>
                    <a:pt x="21665" y="227164"/>
                  </a:lnTo>
                  <a:lnTo>
                    <a:pt x="44590" y="257436"/>
                  </a:lnTo>
                  <a:lnTo>
                    <a:pt x="62828" y="269866"/>
                  </a:lnTo>
                  <a:lnTo>
                    <a:pt x="72628" y="274166"/>
                  </a:lnTo>
                  <a:lnTo>
                    <a:pt x="94807" y="273303"/>
                  </a:lnTo>
                  <a:lnTo>
                    <a:pt x="130332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6" name="SMARTInkShape-4863"/>
            <p:cNvSpPr/>
            <p:nvPr>
              <p:custDataLst>
                <p:tags r:id="rId148"/>
              </p:custDataLst>
            </p:nvPr>
          </p:nvSpPr>
          <p:spPr>
            <a:xfrm>
              <a:off x="6096000" y="5677523"/>
              <a:ext cx="222251" cy="251209"/>
            </a:xfrm>
            <a:custGeom>
              <a:avLst/>
              <a:gdLst/>
              <a:ahLst/>
              <a:cxnLst/>
              <a:rect l="0" t="0" r="0" b="0"/>
              <a:pathLst>
                <a:path w="222251" h="251209">
                  <a:moveTo>
                    <a:pt x="0" y="43827"/>
                  </a:moveTo>
                  <a:lnTo>
                    <a:pt x="0" y="43827"/>
                  </a:lnTo>
                  <a:lnTo>
                    <a:pt x="705" y="37348"/>
                  </a:lnTo>
                  <a:lnTo>
                    <a:pt x="3371" y="28247"/>
                  </a:lnTo>
                  <a:lnTo>
                    <a:pt x="6479" y="24973"/>
                  </a:lnTo>
                  <a:lnTo>
                    <a:pt x="50473" y="10022"/>
                  </a:lnTo>
                  <a:lnTo>
                    <a:pt x="93069" y="1480"/>
                  </a:lnTo>
                  <a:lnTo>
                    <a:pt x="118122" y="0"/>
                  </a:lnTo>
                  <a:lnTo>
                    <a:pt x="123904" y="2614"/>
                  </a:lnTo>
                  <a:lnTo>
                    <a:pt x="132207" y="13046"/>
                  </a:lnTo>
                  <a:lnTo>
                    <a:pt x="132589" y="21190"/>
                  </a:lnTo>
                  <a:lnTo>
                    <a:pt x="121601" y="54994"/>
                  </a:lnTo>
                  <a:lnTo>
                    <a:pt x="105784" y="86890"/>
                  </a:lnTo>
                  <a:lnTo>
                    <a:pt x="83234" y="120351"/>
                  </a:lnTo>
                  <a:lnTo>
                    <a:pt x="48416" y="165279"/>
                  </a:lnTo>
                  <a:lnTo>
                    <a:pt x="14737" y="208693"/>
                  </a:lnTo>
                  <a:lnTo>
                    <a:pt x="6550" y="225052"/>
                  </a:lnTo>
                  <a:lnTo>
                    <a:pt x="3617" y="237965"/>
                  </a:lnTo>
                  <a:lnTo>
                    <a:pt x="4665" y="246057"/>
                  </a:lnTo>
                  <a:lnTo>
                    <a:pt x="9460" y="248497"/>
                  </a:lnTo>
                  <a:lnTo>
                    <a:pt x="26077" y="251208"/>
                  </a:lnTo>
                  <a:lnTo>
                    <a:pt x="62603" y="245992"/>
                  </a:lnTo>
                  <a:lnTo>
                    <a:pt x="108076" y="238881"/>
                  </a:lnTo>
                  <a:lnTo>
                    <a:pt x="153927" y="228934"/>
                  </a:lnTo>
                  <a:lnTo>
                    <a:pt x="200892" y="222589"/>
                  </a:lnTo>
                  <a:lnTo>
                    <a:pt x="222250" y="221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7" name="SMARTInkShape-4864"/>
            <p:cNvSpPr/>
            <p:nvPr>
              <p:custDataLst>
                <p:tags r:id="rId149"/>
              </p:custDataLst>
            </p:nvPr>
          </p:nvSpPr>
          <p:spPr>
            <a:xfrm>
              <a:off x="5678753" y="5703183"/>
              <a:ext cx="290248" cy="288122"/>
            </a:xfrm>
            <a:custGeom>
              <a:avLst/>
              <a:gdLst/>
              <a:ahLst/>
              <a:cxnLst/>
              <a:rect l="0" t="0" r="0" b="0"/>
              <a:pathLst>
                <a:path w="290248" h="288122">
                  <a:moveTo>
                    <a:pt x="201347" y="5467"/>
                  </a:moveTo>
                  <a:lnTo>
                    <a:pt x="201347" y="5467"/>
                  </a:lnTo>
                  <a:lnTo>
                    <a:pt x="206814" y="0"/>
                  </a:lnTo>
                  <a:lnTo>
                    <a:pt x="197323" y="2749"/>
                  </a:lnTo>
                  <a:lnTo>
                    <a:pt x="150684" y="31743"/>
                  </a:lnTo>
                  <a:lnTo>
                    <a:pt x="113585" y="53547"/>
                  </a:lnTo>
                  <a:lnTo>
                    <a:pt x="74684" y="74511"/>
                  </a:lnTo>
                  <a:lnTo>
                    <a:pt x="40939" y="95489"/>
                  </a:lnTo>
                  <a:lnTo>
                    <a:pt x="34804" y="104508"/>
                  </a:lnTo>
                  <a:lnTo>
                    <a:pt x="33874" y="108889"/>
                  </a:lnTo>
                  <a:lnTo>
                    <a:pt x="34722" y="117519"/>
                  </a:lnTo>
                  <a:lnTo>
                    <a:pt x="39463" y="121091"/>
                  </a:lnTo>
                  <a:lnTo>
                    <a:pt x="66363" y="128783"/>
                  </a:lnTo>
                  <a:lnTo>
                    <a:pt x="111497" y="131740"/>
                  </a:lnTo>
                  <a:lnTo>
                    <a:pt x="151221" y="135694"/>
                  </a:lnTo>
                  <a:lnTo>
                    <a:pt x="167524" y="141263"/>
                  </a:lnTo>
                  <a:lnTo>
                    <a:pt x="168920" y="143975"/>
                  </a:lnTo>
                  <a:lnTo>
                    <a:pt x="168441" y="147196"/>
                  </a:lnTo>
                  <a:lnTo>
                    <a:pt x="166709" y="150752"/>
                  </a:lnTo>
                  <a:lnTo>
                    <a:pt x="127738" y="177446"/>
                  </a:lnTo>
                  <a:lnTo>
                    <a:pt x="83269" y="205139"/>
                  </a:lnTo>
                  <a:lnTo>
                    <a:pt x="40614" y="231531"/>
                  </a:lnTo>
                  <a:lnTo>
                    <a:pt x="5490" y="261971"/>
                  </a:lnTo>
                  <a:lnTo>
                    <a:pt x="926" y="267487"/>
                  </a:lnTo>
                  <a:lnTo>
                    <a:pt x="0" y="272574"/>
                  </a:lnTo>
                  <a:lnTo>
                    <a:pt x="1498" y="277378"/>
                  </a:lnTo>
                  <a:lnTo>
                    <a:pt x="4614" y="281991"/>
                  </a:lnTo>
                  <a:lnTo>
                    <a:pt x="23129" y="287116"/>
                  </a:lnTo>
                  <a:lnTo>
                    <a:pt x="69049" y="288121"/>
                  </a:lnTo>
                  <a:lnTo>
                    <a:pt x="107975" y="286313"/>
                  </a:lnTo>
                  <a:lnTo>
                    <a:pt x="151147" y="285509"/>
                  </a:lnTo>
                  <a:lnTo>
                    <a:pt x="190560" y="283271"/>
                  </a:lnTo>
                  <a:lnTo>
                    <a:pt x="224773" y="280630"/>
                  </a:lnTo>
                  <a:lnTo>
                    <a:pt x="269840" y="280816"/>
                  </a:lnTo>
                  <a:lnTo>
                    <a:pt x="290247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8" name="SMARTInkShape-4865"/>
            <p:cNvSpPr/>
            <p:nvPr>
              <p:custDataLst>
                <p:tags r:id="rId150"/>
              </p:custDataLst>
            </p:nvPr>
          </p:nvSpPr>
          <p:spPr>
            <a:xfrm>
              <a:off x="5238827" y="5911850"/>
              <a:ext cx="253924" cy="27897"/>
            </a:xfrm>
            <a:custGeom>
              <a:avLst/>
              <a:gdLst/>
              <a:ahLst/>
              <a:cxnLst/>
              <a:rect l="0" t="0" r="0" b="0"/>
              <a:pathLst>
                <a:path w="253924" h="27897">
                  <a:moveTo>
                    <a:pt x="6273" y="25400"/>
                  </a:moveTo>
                  <a:lnTo>
                    <a:pt x="6273" y="25400"/>
                  </a:lnTo>
                  <a:lnTo>
                    <a:pt x="0" y="19126"/>
                  </a:lnTo>
                  <a:lnTo>
                    <a:pt x="3317" y="22444"/>
                  </a:lnTo>
                  <a:lnTo>
                    <a:pt x="15510" y="27896"/>
                  </a:lnTo>
                  <a:lnTo>
                    <a:pt x="52754" y="27237"/>
                  </a:lnTo>
                  <a:lnTo>
                    <a:pt x="86198" y="24335"/>
                  </a:lnTo>
                  <a:lnTo>
                    <a:pt x="121523" y="19988"/>
                  </a:lnTo>
                  <a:lnTo>
                    <a:pt x="156038" y="13352"/>
                  </a:lnTo>
                  <a:lnTo>
                    <a:pt x="188311" y="7581"/>
                  </a:lnTo>
                  <a:lnTo>
                    <a:pt x="235788" y="1496"/>
                  </a:lnTo>
                  <a:lnTo>
                    <a:pt x="253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53" name="SMARTInkShape-Group854"/>
          <p:cNvGrpSpPr/>
          <p:nvPr/>
        </p:nvGrpSpPr>
        <p:grpSpPr>
          <a:xfrm>
            <a:off x="4187298" y="5927021"/>
            <a:ext cx="446713" cy="315030"/>
            <a:chOff x="4187298" y="5927021"/>
            <a:chExt cx="446713" cy="315030"/>
          </a:xfrm>
        </p:grpSpPr>
        <p:sp>
          <p:nvSpPr>
            <p:cNvPr id="22050" name="SMARTInkShape-4866"/>
            <p:cNvSpPr/>
            <p:nvPr>
              <p:custDataLst>
                <p:tags r:id="rId128"/>
              </p:custDataLst>
            </p:nvPr>
          </p:nvSpPr>
          <p:spPr>
            <a:xfrm>
              <a:off x="4453115" y="5927021"/>
              <a:ext cx="180896" cy="315030"/>
            </a:xfrm>
            <a:custGeom>
              <a:avLst/>
              <a:gdLst/>
              <a:ahLst/>
              <a:cxnLst/>
              <a:rect l="0" t="0" r="0" b="0"/>
              <a:pathLst>
                <a:path w="180896" h="315030">
                  <a:moveTo>
                    <a:pt x="10935" y="16579"/>
                  </a:moveTo>
                  <a:lnTo>
                    <a:pt x="10935" y="16579"/>
                  </a:lnTo>
                  <a:lnTo>
                    <a:pt x="0" y="177"/>
                  </a:lnTo>
                  <a:lnTo>
                    <a:pt x="117" y="0"/>
                  </a:lnTo>
                  <a:lnTo>
                    <a:pt x="37536" y="19287"/>
                  </a:lnTo>
                  <a:lnTo>
                    <a:pt x="78554" y="38313"/>
                  </a:lnTo>
                  <a:lnTo>
                    <a:pt x="122693" y="65587"/>
                  </a:lnTo>
                  <a:lnTo>
                    <a:pt x="165420" y="109358"/>
                  </a:lnTo>
                  <a:lnTo>
                    <a:pt x="174846" y="128840"/>
                  </a:lnTo>
                  <a:lnTo>
                    <a:pt x="180895" y="167714"/>
                  </a:lnTo>
                  <a:lnTo>
                    <a:pt x="174198" y="190288"/>
                  </a:lnTo>
                  <a:lnTo>
                    <a:pt x="159696" y="213727"/>
                  </a:lnTo>
                  <a:lnTo>
                    <a:pt x="113907" y="257521"/>
                  </a:lnTo>
                  <a:lnTo>
                    <a:pt x="72055" y="302856"/>
                  </a:lnTo>
                  <a:lnTo>
                    <a:pt x="61735" y="315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1" name="SMARTInkShape-4867"/>
            <p:cNvSpPr/>
            <p:nvPr>
              <p:custDataLst>
                <p:tags r:id="rId129"/>
              </p:custDataLst>
            </p:nvPr>
          </p:nvSpPr>
          <p:spPr>
            <a:xfrm>
              <a:off x="4187298" y="6108700"/>
              <a:ext cx="416453" cy="66611"/>
            </a:xfrm>
            <a:custGeom>
              <a:avLst/>
              <a:gdLst/>
              <a:ahLst/>
              <a:cxnLst/>
              <a:rect l="0" t="0" r="0" b="0"/>
              <a:pathLst>
                <a:path w="416453" h="66611">
                  <a:moveTo>
                    <a:pt x="16402" y="57150"/>
                  </a:moveTo>
                  <a:lnTo>
                    <a:pt x="16402" y="57150"/>
                  </a:lnTo>
                  <a:lnTo>
                    <a:pt x="0" y="62617"/>
                  </a:lnTo>
                  <a:lnTo>
                    <a:pt x="1234" y="63616"/>
                  </a:lnTo>
                  <a:lnTo>
                    <a:pt x="8249" y="66610"/>
                  </a:lnTo>
                  <a:lnTo>
                    <a:pt x="44325" y="65519"/>
                  </a:lnTo>
                  <a:lnTo>
                    <a:pt x="88784" y="58753"/>
                  </a:lnTo>
                  <a:lnTo>
                    <a:pt x="115457" y="53985"/>
                  </a:lnTo>
                  <a:lnTo>
                    <a:pt x="144527" y="48690"/>
                  </a:lnTo>
                  <a:lnTo>
                    <a:pt x="175197" y="43044"/>
                  </a:lnTo>
                  <a:lnTo>
                    <a:pt x="206932" y="37162"/>
                  </a:lnTo>
                  <a:lnTo>
                    <a:pt x="237967" y="31124"/>
                  </a:lnTo>
                  <a:lnTo>
                    <a:pt x="268534" y="24984"/>
                  </a:lnTo>
                  <a:lnTo>
                    <a:pt x="298790" y="18772"/>
                  </a:lnTo>
                  <a:lnTo>
                    <a:pt x="325310" y="13926"/>
                  </a:lnTo>
                  <a:lnTo>
                    <a:pt x="371711" y="6659"/>
                  </a:lnTo>
                  <a:lnTo>
                    <a:pt x="416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2" name="SMARTInkShape-4868"/>
            <p:cNvSpPr/>
            <p:nvPr>
              <p:custDataLst>
                <p:tags r:id="rId130"/>
              </p:custDataLst>
            </p:nvPr>
          </p:nvSpPr>
          <p:spPr>
            <a:xfrm>
              <a:off x="4191000" y="6048654"/>
              <a:ext cx="323851" cy="15597"/>
            </a:xfrm>
            <a:custGeom>
              <a:avLst/>
              <a:gdLst/>
              <a:ahLst/>
              <a:cxnLst/>
              <a:rect l="0" t="0" r="0" b="0"/>
              <a:pathLst>
                <a:path w="323851" h="15597">
                  <a:moveTo>
                    <a:pt x="0" y="15596"/>
                  </a:moveTo>
                  <a:lnTo>
                    <a:pt x="0" y="15596"/>
                  </a:lnTo>
                  <a:lnTo>
                    <a:pt x="44084" y="10526"/>
                  </a:lnTo>
                  <a:lnTo>
                    <a:pt x="87561" y="6757"/>
                  </a:lnTo>
                  <a:lnTo>
                    <a:pt x="112702" y="4764"/>
                  </a:lnTo>
                  <a:lnTo>
                    <a:pt x="139340" y="2731"/>
                  </a:lnTo>
                  <a:lnTo>
                    <a:pt x="166977" y="669"/>
                  </a:lnTo>
                  <a:lnTo>
                    <a:pt x="192457" y="0"/>
                  </a:lnTo>
                  <a:lnTo>
                    <a:pt x="239583" y="1139"/>
                  </a:lnTo>
                  <a:lnTo>
                    <a:pt x="276520" y="3997"/>
                  </a:lnTo>
                  <a:lnTo>
                    <a:pt x="323850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66" name="SMARTInkShape-Group855"/>
          <p:cNvGrpSpPr/>
          <p:nvPr/>
        </p:nvGrpSpPr>
        <p:grpSpPr>
          <a:xfrm>
            <a:off x="1784350" y="5552592"/>
            <a:ext cx="1901330" cy="981559"/>
            <a:chOff x="1784350" y="5552592"/>
            <a:chExt cx="1901330" cy="981559"/>
          </a:xfrm>
        </p:grpSpPr>
        <p:sp>
          <p:nvSpPr>
            <p:cNvPr id="22054" name="SMARTInkShape-4869"/>
            <p:cNvSpPr/>
            <p:nvPr>
              <p:custDataLst>
                <p:tags r:id="rId116"/>
              </p:custDataLst>
            </p:nvPr>
          </p:nvSpPr>
          <p:spPr>
            <a:xfrm>
              <a:off x="3484525" y="6010407"/>
              <a:ext cx="201155" cy="244733"/>
            </a:xfrm>
            <a:custGeom>
              <a:avLst/>
              <a:gdLst/>
              <a:ahLst/>
              <a:cxnLst/>
              <a:rect l="0" t="0" r="0" b="0"/>
              <a:pathLst>
                <a:path w="201155" h="244733">
                  <a:moveTo>
                    <a:pt x="128625" y="15743"/>
                  </a:moveTo>
                  <a:lnTo>
                    <a:pt x="128625" y="15743"/>
                  </a:lnTo>
                  <a:lnTo>
                    <a:pt x="118512" y="12372"/>
                  </a:lnTo>
                  <a:lnTo>
                    <a:pt x="98739" y="13645"/>
                  </a:lnTo>
                  <a:lnTo>
                    <a:pt x="68264" y="28606"/>
                  </a:lnTo>
                  <a:lnTo>
                    <a:pt x="32423" y="61026"/>
                  </a:lnTo>
                  <a:lnTo>
                    <a:pt x="8477" y="105282"/>
                  </a:lnTo>
                  <a:lnTo>
                    <a:pt x="1142" y="137618"/>
                  </a:lnTo>
                  <a:lnTo>
                    <a:pt x="0" y="169393"/>
                  </a:lnTo>
                  <a:lnTo>
                    <a:pt x="6547" y="197626"/>
                  </a:lnTo>
                  <a:lnTo>
                    <a:pt x="25504" y="230578"/>
                  </a:lnTo>
                  <a:lnTo>
                    <a:pt x="34478" y="237284"/>
                  </a:lnTo>
                  <a:lnTo>
                    <a:pt x="55737" y="244732"/>
                  </a:lnTo>
                  <a:lnTo>
                    <a:pt x="81179" y="242400"/>
                  </a:lnTo>
                  <a:lnTo>
                    <a:pt x="108949" y="232190"/>
                  </a:lnTo>
                  <a:lnTo>
                    <a:pt x="150939" y="201937"/>
                  </a:lnTo>
                  <a:lnTo>
                    <a:pt x="174996" y="175871"/>
                  </a:lnTo>
                  <a:lnTo>
                    <a:pt x="191803" y="140298"/>
                  </a:lnTo>
                  <a:lnTo>
                    <a:pt x="201154" y="101440"/>
                  </a:lnTo>
                  <a:lnTo>
                    <a:pt x="200606" y="67706"/>
                  </a:lnTo>
                  <a:lnTo>
                    <a:pt x="188993" y="27691"/>
                  </a:lnTo>
                  <a:lnTo>
                    <a:pt x="172389" y="10234"/>
                  </a:lnTo>
                  <a:lnTo>
                    <a:pt x="162034" y="3604"/>
                  </a:lnTo>
                  <a:lnTo>
                    <a:pt x="137359" y="0"/>
                  </a:lnTo>
                  <a:lnTo>
                    <a:pt x="95699" y="7786"/>
                  </a:lnTo>
                  <a:lnTo>
                    <a:pt x="52425" y="2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5" name="SMARTInkShape-4870"/>
            <p:cNvSpPr/>
            <p:nvPr>
              <p:custDataLst>
                <p:tags r:id="rId117"/>
              </p:custDataLst>
            </p:nvPr>
          </p:nvSpPr>
          <p:spPr>
            <a:xfrm>
              <a:off x="3170415" y="6184900"/>
              <a:ext cx="252236" cy="38101"/>
            </a:xfrm>
            <a:custGeom>
              <a:avLst/>
              <a:gdLst/>
              <a:ahLst/>
              <a:cxnLst/>
              <a:rect l="0" t="0" r="0" b="0"/>
              <a:pathLst>
                <a:path w="2522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098"/>
                  </a:lnTo>
                  <a:lnTo>
                    <a:pt x="38045" y="36689"/>
                  </a:lnTo>
                  <a:lnTo>
                    <a:pt x="74254" y="31359"/>
                  </a:lnTo>
                  <a:lnTo>
                    <a:pt x="116218" y="22403"/>
                  </a:lnTo>
                  <a:lnTo>
                    <a:pt x="160738" y="12779"/>
                  </a:lnTo>
                  <a:lnTo>
                    <a:pt x="206396" y="6150"/>
                  </a:lnTo>
                  <a:lnTo>
                    <a:pt x="252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6" name="SMARTInkShape-4871"/>
            <p:cNvSpPr/>
            <p:nvPr>
              <p:custDataLst>
                <p:tags r:id="rId118"/>
              </p:custDataLst>
            </p:nvPr>
          </p:nvSpPr>
          <p:spPr>
            <a:xfrm>
              <a:off x="3124200" y="6108962"/>
              <a:ext cx="190501" cy="12439"/>
            </a:xfrm>
            <a:custGeom>
              <a:avLst/>
              <a:gdLst/>
              <a:ahLst/>
              <a:cxnLst/>
              <a:rect l="0" t="0" r="0" b="0"/>
              <a:pathLst>
                <a:path w="190501" h="12439">
                  <a:moveTo>
                    <a:pt x="0" y="6088"/>
                  </a:moveTo>
                  <a:lnTo>
                    <a:pt x="0" y="6088"/>
                  </a:lnTo>
                  <a:lnTo>
                    <a:pt x="42716" y="2717"/>
                  </a:lnTo>
                  <a:lnTo>
                    <a:pt x="84310" y="621"/>
                  </a:lnTo>
                  <a:lnTo>
                    <a:pt x="125640" y="0"/>
                  </a:lnTo>
                  <a:lnTo>
                    <a:pt x="164697" y="6558"/>
                  </a:lnTo>
                  <a:lnTo>
                    <a:pt x="19050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7" name="SMARTInkShape-4872"/>
            <p:cNvSpPr/>
            <p:nvPr>
              <p:custDataLst>
                <p:tags r:id="rId119"/>
              </p:custDataLst>
            </p:nvPr>
          </p:nvSpPr>
          <p:spPr>
            <a:xfrm>
              <a:off x="2381250" y="6299864"/>
              <a:ext cx="393701" cy="234287"/>
            </a:xfrm>
            <a:custGeom>
              <a:avLst/>
              <a:gdLst/>
              <a:ahLst/>
              <a:cxnLst/>
              <a:rect l="0" t="0" r="0" b="0"/>
              <a:pathLst>
                <a:path w="393701" h="234287">
                  <a:moveTo>
                    <a:pt x="0" y="234286"/>
                  </a:moveTo>
                  <a:lnTo>
                    <a:pt x="0" y="234286"/>
                  </a:lnTo>
                  <a:lnTo>
                    <a:pt x="3371" y="234286"/>
                  </a:lnTo>
                  <a:lnTo>
                    <a:pt x="6908" y="232405"/>
                  </a:lnTo>
                  <a:lnTo>
                    <a:pt x="54401" y="190534"/>
                  </a:lnTo>
                  <a:lnTo>
                    <a:pt x="85012" y="144268"/>
                  </a:lnTo>
                  <a:lnTo>
                    <a:pt x="94227" y="118078"/>
                  </a:lnTo>
                  <a:lnTo>
                    <a:pt x="99415" y="73717"/>
                  </a:lnTo>
                  <a:lnTo>
                    <a:pt x="99287" y="29813"/>
                  </a:lnTo>
                  <a:lnTo>
                    <a:pt x="95633" y="15703"/>
                  </a:lnTo>
                  <a:lnTo>
                    <a:pt x="89306" y="7080"/>
                  </a:lnTo>
                  <a:lnTo>
                    <a:pt x="85642" y="6615"/>
                  </a:lnTo>
                  <a:lnTo>
                    <a:pt x="81789" y="8421"/>
                  </a:lnTo>
                  <a:lnTo>
                    <a:pt x="77810" y="11744"/>
                  </a:lnTo>
                  <a:lnTo>
                    <a:pt x="65466" y="40014"/>
                  </a:lnTo>
                  <a:lnTo>
                    <a:pt x="59614" y="83042"/>
                  </a:lnTo>
                  <a:lnTo>
                    <a:pt x="63890" y="115091"/>
                  </a:lnTo>
                  <a:lnTo>
                    <a:pt x="78197" y="159223"/>
                  </a:lnTo>
                  <a:lnTo>
                    <a:pt x="91199" y="181874"/>
                  </a:lnTo>
                  <a:lnTo>
                    <a:pt x="108736" y="198997"/>
                  </a:lnTo>
                  <a:lnTo>
                    <a:pt x="126409" y="206137"/>
                  </a:lnTo>
                  <a:lnTo>
                    <a:pt x="135072" y="207053"/>
                  </a:lnTo>
                  <a:lnTo>
                    <a:pt x="154106" y="198665"/>
                  </a:lnTo>
                  <a:lnTo>
                    <a:pt x="182774" y="172226"/>
                  </a:lnTo>
                  <a:lnTo>
                    <a:pt x="199766" y="147437"/>
                  </a:lnTo>
                  <a:lnTo>
                    <a:pt x="214374" y="115253"/>
                  </a:lnTo>
                  <a:lnTo>
                    <a:pt x="224159" y="77901"/>
                  </a:lnTo>
                  <a:lnTo>
                    <a:pt x="230859" y="42014"/>
                  </a:lnTo>
                  <a:lnTo>
                    <a:pt x="237147" y="3507"/>
                  </a:lnTo>
                  <a:lnTo>
                    <a:pt x="236415" y="0"/>
                  </a:lnTo>
                  <a:lnTo>
                    <a:pt x="235926" y="485"/>
                  </a:lnTo>
                  <a:lnTo>
                    <a:pt x="238449" y="39068"/>
                  </a:lnTo>
                  <a:lnTo>
                    <a:pt x="247197" y="79390"/>
                  </a:lnTo>
                  <a:lnTo>
                    <a:pt x="268839" y="115875"/>
                  </a:lnTo>
                  <a:lnTo>
                    <a:pt x="304336" y="145657"/>
                  </a:lnTo>
                  <a:lnTo>
                    <a:pt x="337520" y="156091"/>
                  </a:lnTo>
                  <a:lnTo>
                    <a:pt x="393700" y="164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8" name="SMARTInkShape-4873"/>
            <p:cNvSpPr/>
            <p:nvPr>
              <p:custDataLst>
                <p:tags r:id="rId120"/>
              </p:custDataLst>
            </p:nvPr>
          </p:nvSpPr>
          <p:spPr>
            <a:xfrm>
              <a:off x="2012950" y="6209136"/>
              <a:ext cx="292101" cy="314913"/>
            </a:xfrm>
            <a:custGeom>
              <a:avLst/>
              <a:gdLst/>
              <a:ahLst/>
              <a:cxnLst/>
              <a:rect l="0" t="0" r="0" b="0"/>
              <a:pathLst>
                <a:path w="292101" h="314913">
                  <a:moveTo>
                    <a:pt x="292100" y="210714"/>
                  </a:moveTo>
                  <a:lnTo>
                    <a:pt x="292100" y="210714"/>
                  </a:lnTo>
                  <a:lnTo>
                    <a:pt x="265585" y="187570"/>
                  </a:lnTo>
                  <a:lnTo>
                    <a:pt x="243949" y="178144"/>
                  </a:lnTo>
                  <a:lnTo>
                    <a:pt x="229777" y="176953"/>
                  </a:lnTo>
                  <a:lnTo>
                    <a:pt x="223035" y="177623"/>
                  </a:lnTo>
                  <a:lnTo>
                    <a:pt x="200061" y="188679"/>
                  </a:lnTo>
                  <a:lnTo>
                    <a:pt x="172010" y="212102"/>
                  </a:lnTo>
                  <a:lnTo>
                    <a:pt x="151468" y="248128"/>
                  </a:lnTo>
                  <a:lnTo>
                    <a:pt x="148693" y="272028"/>
                  </a:lnTo>
                  <a:lnTo>
                    <a:pt x="152869" y="292292"/>
                  </a:lnTo>
                  <a:lnTo>
                    <a:pt x="161781" y="306003"/>
                  </a:lnTo>
                  <a:lnTo>
                    <a:pt x="174678" y="313036"/>
                  </a:lnTo>
                  <a:lnTo>
                    <a:pt x="182069" y="314912"/>
                  </a:lnTo>
                  <a:lnTo>
                    <a:pt x="190524" y="312635"/>
                  </a:lnTo>
                  <a:lnTo>
                    <a:pt x="209325" y="300697"/>
                  </a:lnTo>
                  <a:lnTo>
                    <a:pt x="236373" y="270772"/>
                  </a:lnTo>
                  <a:lnTo>
                    <a:pt x="252148" y="224981"/>
                  </a:lnTo>
                  <a:lnTo>
                    <a:pt x="251060" y="182012"/>
                  </a:lnTo>
                  <a:lnTo>
                    <a:pt x="247807" y="157713"/>
                  </a:lnTo>
                  <a:lnTo>
                    <a:pt x="243521" y="133753"/>
                  </a:lnTo>
                  <a:lnTo>
                    <a:pt x="233115" y="86432"/>
                  </a:lnTo>
                  <a:lnTo>
                    <a:pt x="215790" y="50820"/>
                  </a:lnTo>
                  <a:lnTo>
                    <a:pt x="193273" y="24645"/>
                  </a:lnTo>
                  <a:lnTo>
                    <a:pt x="166803" y="5956"/>
                  </a:lnTo>
                  <a:lnTo>
                    <a:pt x="138575" y="0"/>
                  </a:lnTo>
                  <a:lnTo>
                    <a:pt x="124134" y="387"/>
                  </a:lnTo>
                  <a:lnTo>
                    <a:pt x="76840" y="21159"/>
                  </a:lnTo>
                  <a:lnTo>
                    <a:pt x="30450" y="64238"/>
                  </a:lnTo>
                  <a:lnTo>
                    <a:pt x="0" y="96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9" name="SMARTInkShape-4874"/>
            <p:cNvSpPr/>
            <p:nvPr>
              <p:custDataLst>
                <p:tags r:id="rId121"/>
              </p:custDataLst>
            </p:nvPr>
          </p:nvSpPr>
          <p:spPr>
            <a:xfrm>
              <a:off x="1828800" y="6159500"/>
              <a:ext cx="939801" cy="63501"/>
            </a:xfrm>
            <a:custGeom>
              <a:avLst/>
              <a:gdLst/>
              <a:ahLst/>
              <a:cxnLst/>
              <a:rect l="0" t="0" r="0" b="0"/>
              <a:pathLst>
                <a:path w="939801" h="63501">
                  <a:moveTo>
                    <a:pt x="0" y="63500"/>
                  </a:moveTo>
                  <a:lnTo>
                    <a:pt x="0" y="63500"/>
                  </a:lnTo>
                  <a:lnTo>
                    <a:pt x="30287" y="59843"/>
                  </a:lnTo>
                  <a:lnTo>
                    <a:pt x="67788" y="61404"/>
                  </a:lnTo>
                  <a:lnTo>
                    <a:pt x="93170" y="61397"/>
                  </a:lnTo>
                  <a:lnTo>
                    <a:pt x="122086" y="60687"/>
                  </a:lnTo>
                  <a:lnTo>
                    <a:pt x="153357" y="59508"/>
                  </a:lnTo>
                  <a:lnTo>
                    <a:pt x="193960" y="56606"/>
                  </a:lnTo>
                  <a:lnTo>
                    <a:pt x="240785" y="52553"/>
                  </a:lnTo>
                  <a:lnTo>
                    <a:pt x="291756" y="47735"/>
                  </a:lnTo>
                  <a:lnTo>
                    <a:pt x="348315" y="43112"/>
                  </a:lnTo>
                  <a:lnTo>
                    <a:pt x="408599" y="38619"/>
                  </a:lnTo>
                  <a:lnTo>
                    <a:pt x="471366" y="34213"/>
                  </a:lnTo>
                  <a:lnTo>
                    <a:pt x="530850" y="29863"/>
                  </a:lnTo>
                  <a:lnTo>
                    <a:pt x="588144" y="25553"/>
                  </a:lnTo>
                  <a:lnTo>
                    <a:pt x="643979" y="21268"/>
                  </a:lnTo>
                  <a:lnTo>
                    <a:pt x="693197" y="17706"/>
                  </a:lnTo>
                  <a:lnTo>
                    <a:pt x="738004" y="14627"/>
                  </a:lnTo>
                  <a:lnTo>
                    <a:pt x="779869" y="11867"/>
                  </a:lnTo>
                  <a:lnTo>
                    <a:pt x="814129" y="9322"/>
                  </a:lnTo>
                  <a:lnTo>
                    <a:pt x="843319" y="6921"/>
                  </a:lnTo>
                  <a:lnTo>
                    <a:pt x="888453" y="3074"/>
                  </a:lnTo>
                  <a:lnTo>
                    <a:pt x="939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0" name="SMARTInkShape-4875"/>
            <p:cNvSpPr/>
            <p:nvPr>
              <p:custDataLst>
                <p:tags r:id="rId122"/>
              </p:custDataLst>
            </p:nvPr>
          </p:nvSpPr>
          <p:spPr>
            <a:xfrm>
              <a:off x="2717800" y="5657850"/>
              <a:ext cx="63501" cy="222251"/>
            </a:xfrm>
            <a:custGeom>
              <a:avLst/>
              <a:gdLst/>
              <a:ahLst/>
              <a:cxnLst/>
              <a:rect l="0" t="0" r="0" b="0"/>
              <a:pathLst>
                <a:path w="63501" h="222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8952"/>
                  </a:lnTo>
                  <a:lnTo>
                    <a:pt x="2517" y="59639"/>
                  </a:lnTo>
                  <a:lnTo>
                    <a:pt x="5606" y="95988"/>
                  </a:lnTo>
                  <a:lnTo>
                    <a:pt x="11696" y="133569"/>
                  </a:lnTo>
                  <a:lnTo>
                    <a:pt x="27920" y="180431"/>
                  </a:lnTo>
                  <a:lnTo>
                    <a:pt x="45196" y="204684"/>
                  </a:lnTo>
                  <a:lnTo>
                    <a:pt x="635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1" name="SMARTInkShape-4876"/>
            <p:cNvSpPr/>
            <p:nvPr>
              <p:custDataLst>
                <p:tags r:id="rId123"/>
              </p:custDataLst>
            </p:nvPr>
          </p:nvSpPr>
          <p:spPr>
            <a:xfrm>
              <a:off x="2794000" y="5552592"/>
              <a:ext cx="121830" cy="391009"/>
            </a:xfrm>
            <a:custGeom>
              <a:avLst/>
              <a:gdLst/>
              <a:ahLst/>
              <a:cxnLst/>
              <a:rect l="0" t="0" r="0" b="0"/>
              <a:pathLst>
                <a:path w="121830" h="391009">
                  <a:moveTo>
                    <a:pt x="12700" y="3658"/>
                  </a:moveTo>
                  <a:lnTo>
                    <a:pt x="12700" y="3658"/>
                  </a:lnTo>
                  <a:lnTo>
                    <a:pt x="9041" y="0"/>
                  </a:lnTo>
                  <a:lnTo>
                    <a:pt x="43817" y="43563"/>
                  </a:lnTo>
                  <a:lnTo>
                    <a:pt x="66041" y="75016"/>
                  </a:lnTo>
                  <a:lnTo>
                    <a:pt x="90029" y="114866"/>
                  </a:lnTo>
                  <a:lnTo>
                    <a:pt x="109157" y="156565"/>
                  </a:lnTo>
                  <a:lnTo>
                    <a:pt x="121187" y="197911"/>
                  </a:lnTo>
                  <a:lnTo>
                    <a:pt x="121829" y="237453"/>
                  </a:lnTo>
                  <a:lnTo>
                    <a:pt x="111767" y="274313"/>
                  </a:lnTo>
                  <a:lnTo>
                    <a:pt x="94830" y="308100"/>
                  </a:lnTo>
                  <a:lnTo>
                    <a:pt x="60083" y="349508"/>
                  </a:lnTo>
                  <a:lnTo>
                    <a:pt x="0" y="39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2" name="SMARTInkShape-4877"/>
            <p:cNvSpPr/>
            <p:nvPr>
              <p:custDataLst>
                <p:tags r:id="rId124"/>
              </p:custDataLst>
            </p:nvPr>
          </p:nvSpPr>
          <p:spPr>
            <a:xfrm>
              <a:off x="2540000" y="5687866"/>
              <a:ext cx="241301" cy="230335"/>
            </a:xfrm>
            <a:custGeom>
              <a:avLst/>
              <a:gdLst/>
              <a:ahLst/>
              <a:cxnLst/>
              <a:rect l="0" t="0" r="0" b="0"/>
              <a:pathLst>
                <a:path w="241301" h="230335">
                  <a:moveTo>
                    <a:pt x="0" y="230334"/>
                  </a:moveTo>
                  <a:lnTo>
                    <a:pt x="0" y="230334"/>
                  </a:lnTo>
                  <a:lnTo>
                    <a:pt x="3371" y="230332"/>
                  </a:lnTo>
                  <a:lnTo>
                    <a:pt x="12209" y="226963"/>
                  </a:lnTo>
                  <a:lnTo>
                    <a:pt x="39497" y="197731"/>
                  </a:lnTo>
                  <a:lnTo>
                    <a:pt x="63776" y="156396"/>
                  </a:lnTo>
                  <a:lnTo>
                    <a:pt x="81220" y="111451"/>
                  </a:lnTo>
                  <a:lnTo>
                    <a:pt x="91485" y="64504"/>
                  </a:lnTo>
                  <a:lnTo>
                    <a:pt x="97512" y="19725"/>
                  </a:lnTo>
                  <a:lnTo>
                    <a:pt x="95550" y="6203"/>
                  </a:lnTo>
                  <a:lnTo>
                    <a:pt x="92326" y="192"/>
                  </a:lnTo>
                  <a:lnTo>
                    <a:pt x="91184" y="0"/>
                  </a:lnTo>
                  <a:lnTo>
                    <a:pt x="90423" y="1284"/>
                  </a:lnTo>
                  <a:lnTo>
                    <a:pt x="84007" y="47669"/>
                  </a:lnTo>
                  <a:lnTo>
                    <a:pt x="86745" y="91074"/>
                  </a:lnTo>
                  <a:lnTo>
                    <a:pt x="100256" y="135213"/>
                  </a:lnTo>
                  <a:lnTo>
                    <a:pt x="120252" y="173927"/>
                  </a:lnTo>
                  <a:lnTo>
                    <a:pt x="134584" y="192565"/>
                  </a:lnTo>
                  <a:lnTo>
                    <a:pt x="152713" y="205551"/>
                  </a:lnTo>
                  <a:lnTo>
                    <a:pt x="176293" y="210382"/>
                  </a:lnTo>
                  <a:lnTo>
                    <a:pt x="201119" y="208766"/>
                  </a:lnTo>
                  <a:lnTo>
                    <a:pt x="241300" y="192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3" name="SMARTInkShape-4878"/>
            <p:cNvSpPr/>
            <p:nvPr>
              <p:custDataLst>
                <p:tags r:id="rId125"/>
              </p:custDataLst>
            </p:nvPr>
          </p:nvSpPr>
          <p:spPr>
            <a:xfrm>
              <a:off x="2392456" y="5554356"/>
              <a:ext cx="115795" cy="408295"/>
            </a:xfrm>
            <a:custGeom>
              <a:avLst/>
              <a:gdLst/>
              <a:ahLst/>
              <a:cxnLst/>
              <a:rect l="0" t="0" r="0" b="0"/>
              <a:pathLst>
                <a:path w="115795" h="408295">
                  <a:moveTo>
                    <a:pt x="115794" y="20944"/>
                  </a:moveTo>
                  <a:lnTo>
                    <a:pt x="115794" y="20944"/>
                  </a:lnTo>
                  <a:lnTo>
                    <a:pt x="115794" y="10831"/>
                  </a:lnTo>
                  <a:lnTo>
                    <a:pt x="114383" y="7146"/>
                  </a:lnTo>
                  <a:lnTo>
                    <a:pt x="109052" y="1170"/>
                  </a:lnTo>
                  <a:lnTo>
                    <a:pt x="104949" y="0"/>
                  </a:lnTo>
                  <a:lnTo>
                    <a:pt x="94746" y="582"/>
                  </a:lnTo>
                  <a:lnTo>
                    <a:pt x="81275" y="14481"/>
                  </a:lnTo>
                  <a:lnTo>
                    <a:pt x="57824" y="57600"/>
                  </a:lnTo>
                  <a:lnTo>
                    <a:pt x="41346" y="100029"/>
                  </a:lnTo>
                  <a:lnTo>
                    <a:pt x="33001" y="125173"/>
                  </a:lnTo>
                  <a:lnTo>
                    <a:pt x="24615" y="151814"/>
                  </a:lnTo>
                  <a:lnTo>
                    <a:pt x="17614" y="178746"/>
                  </a:lnTo>
                  <a:lnTo>
                    <a:pt x="11535" y="205873"/>
                  </a:lnTo>
                  <a:lnTo>
                    <a:pt x="6071" y="233130"/>
                  </a:lnTo>
                  <a:lnTo>
                    <a:pt x="0" y="280349"/>
                  </a:lnTo>
                  <a:lnTo>
                    <a:pt x="125" y="319681"/>
                  </a:lnTo>
                  <a:lnTo>
                    <a:pt x="9587" y="348919"/>
                  </a:lnTo>
                  <a:lnTo>
                    <a:pt x="28845" y="369911"/>
                  </a:lnTo>
                  <a:lnTo>
                    <a:pt x="65572" y="391747"/>
                  </a:lnTo>
                  <a:lnTo>
                    <a:pt x="103094" y="40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4" name="SMARTInkShape-4879"/>
            <p:cNvSpPr/>
            <p:nvPr>
              <p:custDataLst>
                <p:tags r:id="rId126"/>
              </p:custDataLst>
            </p:nvPr>
          </p:nvSpPr>
          <p:spPr>
            <a:xfrm>
              <a:off x="2152650" y="5574441"/>
              <a:ext cx="136943" cy="363846"/>
            </a:xfrm>
            <a:custGeom>
              <a:avLst/>
              <a:gdLst/>
              <a:ahLst/>
              <a:cxnLst/>
              <a:rect l="0" t="0" r="0" b="0"/>
              <a:pathLst>
                <a:path w="136943" h="363846">
                  <a:moveTo>
                    <a:pt x="0" y="343759"/>
                  </a:moveTo>
                  <a:lnTo>
                    <a:pt x="0" y="343759"/>
                  </a:lnTo>
                  <a:lnTo>
                    <a:pt x="0" y="350500"/>
                  </a:lnTo>
                  <a:lnTo>
                    <a:pt x="3763" y="357574"/>
                  </a:lnTo>
                  <a:lnTo>
                    <a:pt x="6742" y="361435"/>
                  </a:lnTo>
                  <a:lnTo>
                    <a:pt x="10139" y="363304"/>
                  </a:lnTo>
                  <a:lnTo>
                    <a:pt x="13815" y="363845"/>
                  </a:lnTo>
                  <a:lnTo>
                    <a:pt x="17677" y="363499"/>
                  </a:lnTo>
                  <a:lnTo>
                    <a:pt x="33225" y="356271"/>
                  </a:lnTo>
                  <a:lnTo>
                    <a:pt x="67580" y="319498"/>
                  </a:lnTo>
                  <a:lnTo>
                    <a:pt x="96538" y="273227"/>
                  </a:lnTo>
                  <a:lnTo>
                    <a:pt x="112050" y="232918"/>
                  </a:lnTo>
                  <a:lnTo>
                    <a:pt x="124119" y="185371"/>
                  </a:lnTo>
                  <a:lnTo>
                    <a:pt x="129312" y="159850"/>
                  </a:lnTo>
                  <a:lnTo>
                    <a:pt x="135083" y="112679"/>
                  </a:lnTo>
                  <a:lnTo>
                    <a:pt x="136942" y="71018"/>
                  </a:lnTo>
                  <a:lnTo>
                    <a:pt x="132611" y="25880"/>
                  </a:lnTo>
                  <a:lnTo>
                    <a:pt x="123849" y="6335"/>
                  </a:lnTo>
                  <a:lnTo>
                    <a:pt x="117844" y="1688"/>
                  </a:lnTo>
                  <a:lnTo>
                    <a:pt x="111018" y="0"/>
                  </a:lnTo>
                  <a:lnTo>
                    <a:pt x="103645" y="287"/>
                  </a:lnTo>
                  <a:lnTo>
                    <a:pt x="86046" y="11893"/>
                  </a:lnTo>
                  <a:lnTo>
                    <a:pt x="76414" y="20915"/>
                  </a:lnTo>
                  <a:lnTo>
                    <a:pt x="58186" y="51636"/>
                  </a:lnTo>
                  <a:lnTo>
                    <a:pt x="42088" y="92571"/>
                  </a:lnTo>
                  <a:lnTo>
                    <a:pt x="35820" y="116328"/>
                  </a:lnTo>
                  <a:lnTo>
                    <a:pt x="30230" y="141338"/>
                  </a:lnTo>
                  <a:lnTo>
                    <a:pt x="26503" y="165773"/>
                  </a:lnTo>
                  <a:lnTo>
                    <a:pt x="24019" y="189824"/>
                  </a:lnTo>
                  <a:lnTo>
                    <a:pt x="24081" y="235127"/>
                  </a:lnTo>
                  <a:lnTo>
                    <a:pt x="33515" y="274076"/>
                  </a:lnTo>
                  <a:lnTo>
                    <a:pt x="50879" y="304557"/>
                  </a:lnTo>
                  <a:lnTo>
                    <a:pt x="72707" y="327747"/>
                  </a:lnTo>
                  <a:lnTo>
                    <a:pt x="120650" y="356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5" name="SMARTInkShape-4880"/>
            <p:cNvSpPr/>
            <p:nvPr>
              <p:custDataLst>
                <p:tags r:id="rId127"/>
              </p:custDataLst>
            </p:nvPr>
          </p:nvSpPr>
          <p:spPr>
            <a:xfrm>
              <a:off x="1784350" y="5585592"/>
              <a:ext cx="278518" cy="391681"/>
            </a:xfrm>
            <a:custGeom>
              <a:avLst/>
              <a:gdLst/>
              <a:ahLst/>
              <a:cxnLst/>
              <a:rect l="0" t="0" r="0" b="0"/>
              <a:pathLst>
                <a:path w="278518" h="391681">
                  <a:moveTo>
                    <a:pt x="273050" y="313558"/>
                  </a:moveTo>
                  <a:lnTo>
                    <a:pt x="273050" y="313558"/>
                  </a:lnTo>
                  <a:lnTo>
                    <a:pt x="274931" y="301005"/>
                  </a:lnTo>
                  <a:lnTo>
                    <a:pt x="278517" y="275487"/>
                  </a:lnTo>
                  <a:lnTo>
                    <a:pt x="274156" y="250769"/>
                  </a:lnTo>
                  <a:lnTo>
                    <a:pt x="270484" y="240731"/>
                  </a:lnTo>
                  <a:lnTo>
                    <a:pt x="234077" y="201675"/>
                  </a:lnTo>
                  <a:lnTo>
                    <a:pt x="215277" y="190219"/>
                  </a:lnTo>
                  <a:lnTo>
                    <a:pt x="182084" y="183174"/>
                  </a:lnTo>
                  <a:lnTo>
                    <a:pt x="157832" y="190933"/>
                  </a:lnTo>
                  <a:lnTo>
                    <a:pt x="133647" y="207552"/>
                  </a:lnTo>
                  <a:lnTo>
                    <a:pt x="111140" y="231402"/>
                  </a:lnTo>
                  <a:lnTo>
                    <a:pt x="96903" y="273516"/>
                  </a:lnTo>
                  <a:lnTo>
                    <a:pt x="91751" y="320456"/>
                  </a:lnTo>
                  <a:lnTo>
                    <a:pt x="98869" y="353077"/>
                  </a:lnTo>
                  <a:lnTo>
                    <a:pt x="111440" y="373692"/>
                  </a:lnTo>
                  <a:lnTo>
                    <a:pt x="118743" y="381162"/>
                  </a:lnTo>
                  <a:lnTo>
                    <a:pt x="136266" y="389466"/>
                  </a:lnTo>
                  <a:lnTo>
                    <a:pt x="145877" y="391680"/>
                  </a:lnTo>
                  <a:lnTo>
                    <a:pt x="165964" y="386613"/>
                  </a:lnTo>
                  <a:lnTo>
                    <a:pt x="176259" y="381310"/>
                  </a:lnTo>
                  <a:lnTo>
                    <a:pt x="193343" y="364132"/>
                  </a:lnTo>
                  <a:lnTo>
                    <a:pt x="207286" y="339563"/>
                  </a:lnTo>
                  <a:lnTo>
                    <a:pt x="218186" y="305126"/>
                  </a:lnTo>
                  <a:lnTo>
                    <a:pt x="222090" y="262537"/>
                  </a:lnTo>
                  <a:lnTo>
                    <a:pt x="222143" y="239327"/>
                  </a:lnTo>
                  <a:lnTo>
                    <a:pt x="220768" y="213976"/>
                  </a:lnTo>
                  <a:lnTo>
                    <a:pt x="218440" y="187198"/>
                  </a:lnTo>
                  <a:lnTo>
                    <a:pt x="215477" y="159468"/>
                  </a:lnTo>
                  <a:lnTo>
                    <a:pt x="211384" y="133221"/>
                  </a:lnTo>
                  <a:lnTo>
                    <a:pt x="206540" y="107960"/>
                  </a:lnTo>
                  <a:lnTo>
                    <a:pt x="194101" y="63431"/>
                  </a:lnTo>
                  <a:lnTo>
                    <a:pt x="176813" y="31881"/>
                  </a:lnTo>
                  <a:lnTo>
                    <a:pt x="155489" y="11744"/>
                  </a:lnTo>
                  <a:lnTo>
                    <a:pt x="143876" y="4399"/>
                  </a:lnTo>
                  <a:lnTo>
                    <a:pt x="115921" y="0"/>
                  </a:lnTo>
                  <a:lnTo>
                    <a:pt x="100564" y="803"/>
                  </a:lnTo>
                  <a:lnTo>
                    <a:pt x="64686" y="20508"/>
                  </a:lnTo>
                  <a:lnTo>
                    <a:pt x="31571" y="49259"/>
                  </a:lnTo>
                  <a:lnTo>
                    <a:pt x="0" y="9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81" name="SMARTInkShape-Group856"/>
          <p:cNvGrpSpPr/>
          <p:nvPr/>
        </p:nvGrpSpPr>
        <p:grpSpPr>
          <a:xfrm>
            <a:off x="8073169" y="4611444"/>
            <a:ext cx="1743932" cy="880783"/>
            <a:chOff x="8073169" y="4611444"/>
            <a:chExt cx="1743932" cy="880783"/>
          </a:xfrm>
        </p:grpSpPr>
        <p:sp>
          <p:nvSpPr>
            <p:cNvPr id="22067" name="SMARTInkShape-4881"/>
            <p:cNvSpPr/>
            <p:nvPr>
              <p:custDataLst>
                <p:tags r:id="rId102"/>
              </p:custDataLst>
            </p:nvPr>
          </p:nvSpPr>
          <p:spPr>
            <a:xfrm>
              <a:off x="9153089" y="5264411"/>
              <a:ext cx="130612" cy="94990"/>
            </a:xfrm>
            <a:custGeom>
              <a:avLst/>
              <a:gdLst/>
              <a:ahLst/>
              <a:cxnLst/>
              <a:rect l="0" t="0" r="0" b="0"/>
              <a:pathLst>
                <a:path w="130612" h="94990">
                  <a:moveTo>
                    <a:pt x="3611" y="6089"/>
                  </a:moveTo>
                  <a:lnTo>
                    <a:pt x="3611" y="6089"/>
                  </a:lnTo>
                  <a:lnTo>
                    <a:pt x="3609" y="2718"/>
                  </a:lnTo>
                  <a:lnTo>
                    <a:pt x="4316" y="1725"/>
                  </a:lnTo>
                  <a:lnTo>
                    <a:pt x="5492" y="1063"/>
                  </a:lnTo>
                  <a:lnTo>
                    <a:pt x="12450" y="0"/>
                  </a:lnTo>
                  <a:lnTo>
                    <a:pt x="42487" y="8600"/>
                  </a:lnTo>
                  <a:lnTo>
                    <a:pt x="50993" y="14496"/>
                  </a:lnTo>
                  <a:lnTo>
                    <a:pt x="54247" y="18043"/>
                  </a:lnTo>
                  <a:lnTo>
                    <a:pt x="55713" y="22526"/>
                  </a:lnTo>
                  <a:lnTo>
                    <a:pt x="55461" y="33149"/>
                  </a:lnTo>
                  <a:lnTo>
                    <a:pt x="49233" y="43045"/>
                  </a:lnTo>
                  <a:lnTo>
                    <a:pt x="12712" y="72633"/>
                  </a:lnTo>
                  <a:lnTo>
                    <a:pt x="4128" y="78703"/>
                  </a:lnTo>
                  <a:lnTo>
                    <a:pt x="314" y="83752"/>
                  </a:lnTo>
                  <a:lnTo>
                    <a:pt x="0" y="86087"/>
                  </a:lnTo>
                  <a:lnTo>
                    <a:pt x="1536" y="90563"/>
                  </a:lnTo>
                  <a:lnTo>
                    <a:pt x="12097" y="93022"/>
                  </a:lnTo>
                  <a:lnTo>
                    <a:pt x="54364" y="94600"/>
                  </a:lnTo>
                  <a:lnTo>
                    <a:pt x="92496" y="94874"/>
                  </a:lnTo>
                  <a:lnTo>
                    <a:pt x="130611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8" name="SMARTInkShape-4882"/>
            <p:cNvSpPr/>
            <p:nvPr>
              <p:custDataLst>
                <p:tags r:id="rId103"/>
              </p:custDataLst>
            </p:nvPr>
          </p:nvSpPr>
          <p:spPr>
            <a:xfrm>
              <a:off x="8825337" y="5397500"/>
              <a:ext cx="274214" cy="90280"/>
            </a:xfrm>
            <a:custGeom>
              <a:avLst/>
              <a:gdLst/>
              <a:ahLst/>
              <a:cxnLst/>
              <a:rect l="0" t="0" r="0" b="0"/>
              <a:pathLst>
                <a:path w="274214" h="90280">
                  <a:moveTo>
                    <a:pt x="83713" y="12700"/>
                  </a:moveTo>
                  <a:lnTo>
                    <a:pt x="83713" y="12700"/>
                  </a:lnTo>
                  <a:lnTo>
                    <a:pt x="83008" y="23545"/>
                  </a:lnTo>
                  <a:lnTo>
                    <a:pt x="77232" y="40137"/>
                  </a:lnTo>
                  <a:lnTo>
                    <a:pt x="51110" y="75493"/>
                  </a:lnTo>
                  <a:lnTo>
                    <a:pt x="32661" y="88298"/>
                  </a:lnTo>
                  <a:lnTo>
                    <a:pt x="20099" y="90279"/>
                  </a:lnTo>
                  <a:lnTo>
                    <a:pt x="13786" y="89820"/>
                  </a:lnTo>
                  <a:lnTo>
                    <a:pt x="8874" y="88102"/>
                  </a:lnTo>
                  <a:lnTo>
                    <a:pt x="1533" y="82431"/>
                  </a:lnTo>
                  <a:lnTo>
                    <a:pt x="0" y="77531"/>
                  </a:lnTo>
                  <a:lnTo>
                    <a:pt x="175" y="64562"/>
                  </a:lnTo>
                  <a:lnTo>
                    <a:pt x="10983" y="41394"/>
                  </a:lnTo>
                  <a:lnTo>
                    <a:pt x="25518" y="28745"/>
                  </a:lnTo>
                  <a:lnTo>
                    <a:pt x="45148" y="19126"/>
                  </a:lnTo>
                  <a:lnTo>
                    <a:pt x="86083" y="9744"/>
                  </a:lnTo>
                  <a:lnTo>
                    <a:pt x="122396" y="4800"/>
                  </a:lnTo>
                  <a:lnTo>
                    <a:pt x="162053" y="2134"/>
                  </a:lnTo>
                  <a:lnTo>
                    <a:pt x="201786" y="948"/>
                  </a:lnTo>
                  <a:lnTo>
                    <a:pt x="238261" y="421"/>
                  </a:lnTo>
                  <a:lnTo>
                    <a:pt x="274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9" name="SMARTInkShape-4883"/>
            <p:cNvSpPr/>
            <p:nvPr>
              <p:custDataLst>
                <p:tags r:id="rId104"/>
              </p:custDataLst>
            </p:nvPr>
          </p:nvSpPr>
          <p:spPr>
            <a:xfrm>
              <a:off x="8489950" y="5342901"/>
              <a:ext cx="285751" cy="149326"/>
            </a:xfrm>
            <a:custGeom>
              <a:avLst/>
              <a:gdLst/>
              <a:ahLst/>
              <a:cxnLst/>
              <a:rect l="0" t="0" r="0" b="0"/>
              <a:pathLst>
                <a:path w="285751" h="149326">
                  <a:moveTo>
                    <a:pt x="0" y="29199"/>
                  </a:moveTo>
                  <a:lnTo>
                    <a:pt x="0" y="29199"/>
                  </a:lnTo>
                  <a:lnTo>
                    <a:pt x="40494" y="7828"/>
                  </a:lnTo>
                  <a:lnTo>
                    <a:pt x="68992" y="838"/>
                  </a:lnTo>
                  <a:lnTo>
                    <a:pt x="116508" y="0"/>
                  </a:lnTo>
                  <a:lnTo>
                    <a:pt x="126357" y="1266"/>
                  </a:lnTo>
                  <a:lnTo>
                    <a:pt x="142941" y="10199"/>
                  </a:lnTo>
                  <a:lnTo>
                    <a:pt x="150327" y="16532"/>
                  </a:lnTo>
                  <a:lnTo>
                    <a:pt x="154547" y="24282"/>
                  </a:lnTo>
                  <a:lnTo>
                    <a:pt x="157352" y="42301"/>
                  </a:lnTo>
                  <a:lnTo>
                    <a:pt x="154290" y="51339"/>
                  </a:lnTo>
                  <a:lnTo>
                    <a:pt x="133125" y="77544"/>
                  </a:lnTo>
                  <a:lnTo>
                    <a:pt x="87450" y="116800"/>
                  </a:lnTo>
                  <a:lnTo>
                    <a:pt x="64598" y="137468"/>
                  </a:lnTo>
                  <a:lnTo>
                    <a:pt x="60460" y="143876"/>
                  </a:lnTo>
                  <a:lnTo>
                    <a:pt x="61473" y="145867"/>
                  </a:lnTo>
                  <a:lnTo>
                    <a:pt x="64265" y="147194"/>
                  </a:lnTo>
                  <a:lnTo>
                    <a:pt x="94068" y="149325"/>
                  </a:lnTo>
                  <a:lnTo>
                    <a:pt x="138644" y="146322"/>
                  </a:lnTo>
                  <a:lnTo>
                    <a:pt x="177566" y="140991"/>
                  </a:lnTo>
                  <a:lnTo>
                    <a:pt x="217912" y="134623"/>
                  </a:lnTo>
                  <a:lnTo>
                    <a:pt x="263454" y="127777"/>
                  </a:lnTo>
                  <a:lnTo>
                    <a:pt x="285750" y="124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0" name="SMARTInkShape-4884"/>
            <p:cNvSpPr/>
            <p:nvPr>
              <p:custDataLst>
                <p:tags r:id="rId105"/>
              </p:custDataLst>
            </p:nvPr>
          </p:nvSpPr>
          <p:spPr>
            <a:xfrm>
              <a:off x="8191500" y="5158565"/>
              <a:ext cx="1098551" cy="42086"/>
            </a:xfrm>
            <a:custGeom>
              <a:avLst/>
              <a:gdLst/>
              <a:ahLst/>
              <a:cxnLst/>
              <a:rect l="0" t="0" r="0" b="0"/>
              <a:pathLst>
                <a:path w="1098551" h="42086">
                  <a:moveTo>
                    <a:pt x="0" y="42085"/>
                  </a:moveTo>
                  <a:lnTo>
                    <a:pt x="0" y="42085"/>
                  </a:lnTo>
                  <a:lnTo>
                    <a:pt x="0" y="38714"/>
                  </a:lnTo>
                  <a:lnTo>
                    <a:pt x="5645" y="35177"/>
                  </a:lnTo>
                  <a:lnTo>
                    <a:pt x="10113" y="33246"/>
                  </a:lnTo>
                  <a:lnTo>
                    <a:pt x="43369" y="30529"/>
                  </a:lnTo>
                  <a:lnTo>
                    <a:pt x="84421" y="28012"/>
                  </a:lnTo>
                  <a:lnTo>
                    <a:pt x="109198" y="26353"/>
                  </a:lnTo>
                  <a:lnTo>
                    <a:pt x="141943" y="23836"/>
                  </a:lnTo>
                  <a:lnTo>
                    <a:pt x="180001" y="20748"/>
                  </a:lnTo>
                  <a:lnTo>
                    <a:pt x="221600" y="17276"/>
                  </a:lnTo>
                  <a:lnTo>
                    <a:pt x="269089" y="14257"/>
                  </a:lnTo>
                  <a:lnTo>
                    <a:pt x="320504" y="11538"/>
                  </a:lnTo>
                  <a:lnTo>
                    <a:pt x="374535" y="9022"/>
                  </a:lnTo>
                  <a:lnTo>
                    <a:pt x="433134" y="6636"/>
                  </a:lnTo>
                  <a:lnTo>
                    <a:pt x="494779" y="4341"/>
                  </a:lnTo>
                  <a:lnTo>
                    <a:pt x="558450" y="2106"/>
                  </a:lnTo>
                  <a:lnTo>
                    <a:pt x="623481" y="1320"/>
                  </a:lnTo>
                  <a:lnTo>
                    <a:pt x="689409" y="1504"/>
                  </a:lnTo>
                  <a:lnTo>
                    <a:pt x="755939" y="2330"/>
                  </a:lnTo>
                  <a:lnTo>
                    <a:pt x="815816" y="2176"/>
                  </a:lnTo>
                  <a:lnTo>
                    <a:pt x="871255" y="1369"/>
                  </a:lnTo>
                  <a:lnTo>
                    <a:pt x="923736" y="124"/>
                  </a:lnTo>
                  <a:lnTo>
                    <a:pt x="966486" y="0"/>
                  </a:lnTo>
                  <a:lnTo>
                    <a:pt x="1002746" y="622"/>
                  </a:lnTo>
                  <a:lnTo>
                    <a:pt x="1034680" y="1743"/>
                  </a:lnTo>
                  <a:lnTo>
                    <a:pt x="1098550" y="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1" name="SMARTInkShape-4885"/>
            <p:cNvSpPr/>
            <p:nvPr>
              <p:custDataLst>
                <p:tags r:id="rId106"/>
              </p:custDataLst>
            </p:nvPr>
          </p:nvSpPr>
          <p:spPr>
            <a:xfrm>
              <a:off x="9639300" y="4611444"/>
              <a:ext cx="177801" cy="144707"/>
            </a:xfrm>
            <a:custGeom>
              <a:avLst/>
              <a:gdLst/>
              <a:ahLst/>
              <a:cxnLst/>
              <a:rect l="0" t="0" r="0" b="0"/>
              <a:pathLst>
                <a:path w="177801" h="144707">
                  <a:moveTo>
                    <a:pt x="0" y="36756"/>
                  </a:moveTo>
                  <a:lnTo>
                    <a:pt x="0" y="36756"/>
                  </a:lnTo>
                  <a:lnTo>
                    <a:pt x="0" y="30014"/>
                  </a:lnTo>
                  <a:lnTo>
                    <a:pt x="3763" y="22941"/>
                  </a:lnTo>
                  <a:lnTo>
                    <a:pt x="10139" y="15799"/>
                  </a:lnTo>
                  <a:lnTo>
                    <a:pt x="29855" y="3194"/>
                  </a:lnTo>
                  <a:lnTo>
                    <a:pt x="49140" y="0"/>
                  </a:lnTo>
                  <a:lnTo>
                    <a:pt x="72730" y="5795"/>
                  </a:lnTo>
                  <a:lnTo>
                    <a:pt x="83595" y="14530"/>
                  </a:lnTo>
                  <a:lnTo>
                    <a:pt x="87480" y="19822"/>
                  </a:lnTo>
                  <a:lnTo>
                    <a:pt x="89915" y="33228"/>
                  </a:lnTo>
                  <a:lnTo>
                    <a:pt x="89577" y="40754"/>
                  </a:lnTo>
                  <a:lnTo>
                    <a:pt x="78987" y="64830"/>
                  </a:lnTo>
                  <a:lnTo>
                    <a:pt x="42282" y="110374"/>
                  </a:lnTo>
                  <a:lnTo>
                    <a:pt x="40887" y="113351"/>
                  </a:lnTo>
                  <a:lnTo>
                    <a:pt x="41370" y="116042"/>
                  </a:lnTo>
                  <a:lnTo>
                    <a:pt x="45668" y="120912"/>
                  </a:lnTo>
                  <a:lnTo>
                    <a:pt x="88425" y="126913"/>
                  </a:lnTo>
                  <a:lnTo>
                    <a:pt x="130624" y="134259"/>
                  </a:lnTo>
                  <a:lnTo>
                    <a:pt x="177800" y="144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2" name="SMARTInkShape-4886"/>
            <p:cNvSpPr/>
            <p:nvPr>
              <p:custDataLst>
                <p:tags r:id="rId107"/>
              </p:custDataLst>
            </p:nvPr>
          </p:nvSpPr>
          <p:spPr>
            <a:xfrm>
              <a:off x="9537698" y="4718050"/>
              <a:ext cx="54199" cy="228601"/>
            </a:xfrm>
            <a:custGeom>
              <a:avLst/>
              <a:gdLst/>
              <a:ahLst/>
              <a:cxnLst/>
              <a:rect l="0" t="0" r="0" b="0"/>
              <a:pathLst>
                <a:path w="54199" h="2286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21665" y="44457"/>
                  </a:lnTo>
                  <a:lnTo>
                    <a:pt x="34720" y="83650"/>
                  </a:lnTo>
                  <a:lnTo>
                    <a:pt x="49566" y="129991"/>
                  </a:lnTo>
                  <a:lnTo>
                    <a:pt x="54198" y="173198"/>
                  </a:lnTo>
                  <a:lnTo>
                    <a:pt x="52782" y="195040"/>
                  </a:lnTo>
                  <a:lnTo>
                    <a:pt x="46037" y="210392"/>
                  </a:lnTo>
                  <a:lnTo>
                    <a:pt x="36690" y="220508"/>
                  </a:lnTo>
                  <a:lnTo>
                    <a:pt x="1905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3" name="SMARTInkShape-4887"/>
            <p:cNvSpPr/>
            <p:nvPr>
              <p:custDataLst>
                <p:tags r:id="rId108"/>
              </p:custDataLst>
            </p:nvPr>
          </p:nvSpPr>
          <p:spPr>
            <a:xfrm>
              <a:off x="9264650" y="4786472"/>
              <a:ext cx="247651" cy="179229"/>
            </a:xfrm>
            <a:custGeom>
              <a:avLst/>
              <a:gdLst/>
              <a:ahLst/>
              <a:cxnLst/>
              <a:rect l="0" t="0" r="0" b="0"/>
              <a:pathLst>
                <a:path w="247651" h="179229">
                  <a:moveTo>
                    <a:pt x="0" y="179228"/>
                  </a:moveTo>
                  <a:lnTo>
                    <a:pt x="0" y="179228"/>
                  </a:lnTo>
                  <a:lnTo>
                    <a:pt x="13814" y="170439"/>
                  </a:lnTo>
                  <a:lnTo>
                    <a:pt x="33224" y="148721"/>
                  </a:lnTo>
                  <a:lnTo>
                    <a:pt x="53078" y="105704"/>
                  </a:lnTo>
                  <a:lnTo>
                    <a:pt x="69818" y="62585"/>
                  </a:lnTo>
                  <a:lnTo>
                    <a:pt x="86595" y="20982"/>
                  </a:lnTo>
                  <a:lnTo>
                    <a:pt x="93541" y="1919"/>
                  </a:lnTo>
                  <a:lnTo>
                    <a:pt x="93404" y="345"/>
                  </a:lnTo>
                  <a:lnTo>
                    <a:pt x="92608" y="0"/>
                  </a:lnTo>
                  <a:lnTo>
                    <a:pt x="91372" y="476"/>
                  </a:lnTo>
                  <a:lnTo>
                    <a:pt x="79520" y="11259"/>
                  </a:lnTo>
                  <a:lnTo>
                    <a:pt x="69344" y="34601"/>
                  </a:lnTo>
                  <a:lnTo>
                    <a:pt x="65360" y="72683"/>
                  </a:lnTo>
                  <a:lnTo>
                    <a:pt x="70635" y="100170"/>
                  </a:lnTo>
                  <a:lnTo>
                    <a:pt x="72489" y="105355"/>
                  </a:lnTo>
                  <a:lnTo>
                    <a:pt x="75843" y="108813"/>
                  </a:lnTo>
                  <a:lnTo>
                    <a:pt x="85213" y="112655"/>
                  </a:lnTo>
                  <a:lnTo>
                    <a:pt x="96432" y="110598"/>
                  </a:lnTo>
                  <a:lnTo>
                    <a:pt x="107768" y="104276"/>
                  </a:lnTo>
                  <a:lnTo>
                    <a:pt x="128429" y="79208"/>
                  </a:lnTo>
                  <a:lnTo>
                    <a:pt x="155953" y="42872"/>
                  </a:lnTo>
                  <a:lnTo>
                    <a:pt x="157590" y="43168"/>
                  </a:lnTo>
                  <a:lnTo>
                    <a:pt x="161290" y="47261"/>
                  </a:lnTo>
                  <a:lnTo>
                    <a:pt x="181481" y="90192"/>
                  </a:lnTo>
                  <a:lnTo>
                    <a:pt x="198646" y="108632"/>
                  </a:lnTo>
                  <a:lnTo>
                    <a:pt x="213406" y="118689"/>
                  </a:lnTo>
                  <a:lnTo>
                    <a:pt x="227491" y="122218"/>
                  </a:lnTo>
                  <a:lnTo>
                    <a:pt x="247650" y="122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4" name="SMARTInkShape-4888"/>
            <p:cNvSpPr/>
            <p:nvPr>
              <p:custDataLst>
                <p:tags r:id="rId109"/>
              </p:custDataLst>
            </p:nvPr>
          </p:nvSpPr>
          <p:spPr>
            <a:xfrm>
              <a:off x="9055100" y="49339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2553" y="17169"/>
                  </a:lnTo>
                  <a:lnTo>
                    <a:pt x="55980" y="8218"/>
                  </a:lnTo>
                  <a:lnTo>
                    <a:pt x="93179" y="274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5" name="SMARTInkShape-4889"/>
            <p:cNvSpPr/>
            <p:nvPr>
              <p:custDataLst>
                <p:tags r:id="rId110"/>
              </p:custDataLst>
            </p:nvPr>
          </p:nvSpPr>
          <p:spPr>
            <a:xfrm>
              <a:off x="8845550" y="4832350"/>
              <a:ext cx="55332" cy="30536"/>
            </a:xfrm>
            <a:custGeom>
              <a:avLst/>
              <a:gdLst/>
              <a:ahLst/>
              <a:cxnLst/>
              <a:rect l="0" t="0" r="0" b="0"/>
              <a:pathLst>
                <a:path w="55332" h="30536">
                  <a:moveTo>
                    <a:pt x="38100" y="19050"/>
                  </a:moveTo>
                  <a:lnTo>
                    <a:pt x="38100" y="19050"/>
                  </a:lnTo>
                  <a:lnTo>
                    <a:pt x="26167" y="14024"/>
                  </a:lnTo>
                  <a:lnTo>
                    <a:pt x="23795" y="13583"/>
                  </a:lnTo>
                  <a:lnTo>
                    <a:pt x="22215" y="13994"/>
                  </a:lnTo>
                  <a:lnTo>
                    <a:pt x="21156" y="14974"/>
                  </a:lnTo>
                  <a:lnTo>
                    <a:pt x="19987" y="17943"/>
                  </a:lnTo>
                  <a:lnTo>
                    <a:pt x="19466" y="21616"/>
                  </a:lnTo>
                  <a:lnTo>
                    <a:pt x="20739" y="23583"/>
                  </a:lnTo>
                  <a:lnTo>
                    <a:pt x="25915" y="27649"/>
                  </a:lnTo>
                  <a:lnTo>
                    <a:pt x="40132" y="30535"/>
                  </a:lnTo>
                  <a:lnTo>
                    <a:pt x="47941" y="29328"/>
                  </a:lnTo>
                  <a:lnTo>
                    <a:pt x="51011" y="28019"/>
                  </a:lnTo>
                  <a:lnTo>
                    <a:pt x="53057" y="25735"/>
                  </a:lnTo>
                  <a:lnTo>
                    <a:pt x="55331" y="19434"/>
                  </a:lnTo>
                  <a:lnTo>
                    <a:pt x="55232" y="16484"/>
                  </a:lnTo>
                  <a:lnTo>
                    <a:pt x="53239" y="11325"/>
                  </a:lnTo>
                  <a:lnTo>
                    <a:pt x="44358" y="6679"/>
                  </a:lnTo>
                  <a:lnTo>
                    <a:pt x="25373" y="1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6" name="SMARTInkShape-4890"/>
            <p:cNvSpPr/>
            <p:nvPr>
              <p:custDataLst>
                <p:tags r:id="rId111"/>
              </p:custDataLst>
            </p:nvPr>
          </p:nvSpPr>
          <p:spPr>
            <a:xfrm>
              <a:off x="8073169" y="4750061"/>
              <a:ext cx="238982" cy="337889"/>
            </a:xfrm>
            <a:custGeom>
              <a:avLst/>
              <a:gdLst/>
              <a:ahLst/>
              <a:cxnLst/>
              <a:rect l="0" t="0" r="0" b="0"/>
              <a:pathLst>
                <a:path w="238982" h="337889">
                  <a:moveTo>
                    <a:pt x="162781" y="6089"/>
                  </a:moveTo>
                  <a:lnTo>
                    <a:pt x="162781" y="6089"/>
                  </a:lnTo>
                  <a:lnTo>
                    <a:pt x="166151" y="2718"/>
                  </a:lnTo>
                  <a:lnTo>
                    <a:pt x="171570" y="1063"/>
                  </a:lnTo>
                  <a:lnTo>
                    <a:pt x="179804" y="0"/>
                  </a:lnTo>
                  <a:lnTo>
                    <a:pt x="180479" y="619"/>
                  </a:lnTo>
                  <a:lnTo>
                    <a:pt x="181229" y="3187"/>
                  </a:lnTo>
                  <a:lnTo>
                    <a:pt x="168169" y="18713"/>
                  </a:lnTo>
                  <a:lnTo>
                    <a:pt x="126920" y="49949"/>
                  </a:lnTo>
                  <a:lnTo>
                    <a:pt x="82698" y="79135"/>
                  </a:lnTo>
                  <a:lnTo>
                    <a:pt x="40823" y="109420"/>
                  </a:lnTo>
                  <a:lnTo>
                    <a:pt x="5923" y="147183"/>
                  </a:lnTo>
                  <a:lnTo>
                    <a:pt x="3881" y="152363"/>
                  </a:lnTo>
                  <a:lnTo>
                    <a:pt x="3494" y="161881"/>
                  </a:lnTo>
                  <a:lnTo>
                    <a:pt x="7201" y="165689"/>
                  </a:lnTo>
                  <a:lnTo>
                    <a:pt x="20726" y="171802"/>
                  </a:lnTo>
                  <a:lnTo>
                    <a:pt x="67588" y="177112"/>
                  </a:lnTo>
                  <a:lnTo>
                    <a:pt x="112698" y="184223"/>
                  </a:lnTo>
                  <a:lnTo>
                    <a:pt x="120925" y="186228"/>
                  </a:lnTo>
                  <a:lnTo>
                    <a:pt x="125705" y="190387"/>
                  </a:lnTo>
                  <a:lnTo>
                    <a:pt x="128186" y="195982"/>
                  </a:lnTo>
                  <a:lnTo>
                    <a:pt x="129135" y="202534"/>
                  </a:lnTo>
                  <a:lnTo>
                    <a:pt x="122663" y="217340"/>
                  </a:lnTo>
                  <a:lnTo>
                    <a:pt x="108262" y="234034"/>
                  </a:lnTo>
                  <a:lnTo>
                    <a:pt x="60655" y="273496"/>
                  </a:lnTo>
                  <a:lnTo>
                    <a:pt x="14232" y="314954"/>
                  </a:lnTo>
                  <a:lnTo>
                    <a:pt x="2899" y="330046"/>
                  </a:lnTo>
                  <a:lnTo>
                    <a:pt x="0" y="336572"/>
                  </a:lnTo>
                  <a:lnTo>
                    <a:pt x="2049" y="337888"/>
                  </a:lnTo>
                  <a:lnTo>
                    <a:pt x="39980" y="333268"/>
                  </a:lnTo>
                  <a:lnTo>
                    <a:pt x="81867" y="324183"/>
                  </a:lnTo>
                  <a:lnTo>
                    <a:pt x="113648" y="318444"/>
                  </a:lnTo>
                  <a:lnTo>
                    <a:pt x="145883" y="313542"/>
                  </a:lnTo>
                  <a:lnTo>
                    <a:pt x="190387" y="306814"/>
                  </a:lnTo>
                  <a:lnTo>
                    <a:pt x="238981" y="29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7" name="SMARTInkShape-4891"/>
            <p:cNvSpPr/>
            <p:nvPr>
              <p:custDataLst>
                <p:tags r:id="rId112"/>
              </p:custDataLst>
            </p:nvPr>
          </p:nvSpPr>
          <p:spPr>
            <a:xfrm>
              <a:off x="8394631" y="4732156"/>
              <a:ext cx="152470" cy="296464"/>
            </a:xfrm>
            <a:custGeom>
              <a:avLst/>
              <a:gdLst/>
              <a:ahLst/>
              <a:cxnLst/>
              <a:rect l="0" t="0" r="0" b="0"/>
              <a:pathLst>
                <a:path w="152470" h="296464">
                  <a:moveTo>
                    <a:pt x="152469" y="17644"/>
                  </a:moveTo>
                  <a:lnTo>
                    <a:pt x="152469" y="17644"/>
                  </a:lnTo>
                  <a:lnTo>
                    <a:pt x="152467" y="10902"/>
                  </a:lnTo>
                  <a:lnTo>
                    <a:pt x="150587" y="5710"/>
                  </a:lnTo>
                  <a:lnTo>
                    <a:pt x="149098" y="3338"/>
                  </a:lnTo>
                  <a:lnTo>
                    <a:pt x="147400" y="1757"/>
                  </a:lnTo>
                  <a:lnTo>
                    <a:pt x="143630" y="0"/>
                  </a:lnTo>
                  <a:lnTo>
                    <a:pt x="130800" y="2381"/>
                  </a:lnTo>
                  <a:lnTo>
                    <a:pt x="106851" y="17670"/>
                  </a:lnTo>
                  <a:lnTo>
                    <a:pt x="77412" y="50185"/>
                  </a:lnTo>
                  <a:lnTo>
                    <a:pt x="56786" y="82671"/>
                  </a:lnTo>
                  <a:lnTo>
                    <a:pt x="35860" y="121335"/>
                  </a:lnTo>
                  <a:lnTo>
                    <a:pt x="14800" y="164387"/>
                  </a:lnTo>
                  <a:lnTo>
                    <a:pt x="3088" y="201867"/>
                  </a:lnTo>
                  <a:lnTo>
                    <a:pt x="0" y="233576"/>
                  </a:lnTo>
                  <a:lnTo>
                    <a:pt x="5683" y="259429"/>
                  </a:lnTo>
                  <a:lnTo>
                    <a:pt x="12278" y="269145"/>
                  </a:lnTo>
                  <a:lnTo>
                    <a:pt x="30896" y="283704"/>
                  </a:lnTo>
                  <a:lnTo>
                    <a:pt x="68548" y="296463"/>
                  </a:lnTo>
                  <a:lnTo>
                    <a:pt x="98472" y="294669"/>
                  </a:lnTo>
                  <a:lnTo>
                    <a:pt x="146119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8" name="SMARTInkShape-4892"/>
            <p:cNvSpPr/>
            <p:nvPr>
              <p:custDataLst>
                <p:tags r:id="rId113"/>
              </p:custDataLst>
            </p:nvPr>
          </p:nvSpPr>
          <p:spPr>
            <a:xfrm>
              <a:off x="8610600" y="4814967"/>
              <a:ext cx="203201" cy="189451"/>
            </a:xfrm>
            <a:custGeom>
              <a:avLst/>
              <a:gdLst/>
              <a:ahLst/>
              <a:cxnLst/>
              <a:rect l="0" t="0" r="0" b="0"/>
              <a:pathLst>
                <a:path w="203201" h="189451">
                  <a:moveTo>
                    <a:pt x="0" y="23733"/>
                  </a:moveTo>
                  <a:lnTo>
                    <a:pt x="0" y="23733"/>
                  </a:lnTo>
                  <a:lnTo>
                    <a:pt x="0" y="3960"/>
                  </a:lnTo>
                  <a:lnTo>
                    <a:pt x="705" y="2084"/>
                  </a:lnTo>
                  <a:lnTo>
                    <a:pt x="1881" y="833"/>
                  </a:lnTo>
                  <a:lnTo>
                    <a:pt x="3370" y="0"/>
                  </a:lnTo>
                  <a:lnTo>
                    <a:pt x="18949" y="8940"/>
                  </a:lnTo>
                  <a:lnTo>
                    <a:pt x="63336" y="54571"/>
                  </a:lnTo>
                  <a:lnTo>
                    <a:pt x="101553" y="91431"/>
                  </a:lnTo>
                  <a:lnTo>
                    <a:pt x="149018" y="138862"/>
                  </a:lnTo>
                  <a:lnTo>
                    <a:pt x="190481" y="182183"/>
                  </a:lnTo>
                  <a:lnTo>
                    <a:pt x="197547" y="188700"/>
                  </a:lnTo>
                  <a:lnTo>
                    <a:pt x="199432" y="189450"/>
                  </a:lnTo>
                  <a:lnTo>
                    <a:pt x="203200" y="18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9" name="SMARTInkShape-4893"/>
            <p:cNvSpPr/>
            <p:nvPr>
              <p:custDataLst>
                <p:tags r:id="rId114"/>
              </p:custDataLst>
            </p:nvPr>
          </p:nvSpPr>
          <p:spPr>
            <a:xfrm>
              <a:off x="8672606" y="4764265"/>
              <a:ext cx="153895" cy="271286"/>
            </a:xfrm>
            <a:custGeom>
              <a:avLst/>
              <a:gdLst/>
              <a:ahLst/>
              <a:cxnLst/>
              <a:rect l="0" t="0" r="0" b="0"/>
              <a:pathLst>
                <a:path w="153895" h="271286">
                  <a:moveTo>
                    <a:pt x="153894" y="10935"/>
                  </a:moveTo>
                  <a:lnTo>
                    <a:pt x="153894" y="10935"/>
                  </a:lnTo>
                  <a:lnTo>
                    <a:pt x="144460" y="2207"/>
                  </a:lnTo>
                  <a:lnTo>
                    <a:pt x="139589" y="0"/>
                  </a:lnTo>
                  <a:lnTo>
                    <a:pt x="131307" y="4664"/>
                  </a:lnTo>
                  <a:lnTo>
                    <a:pt x="105374" y="28276"/>
                  </a:lnTo>
                  <a:lnTo>
                    <a:pt x="81349" y="65384"/>
                  </a:lnTo>
                  <a:lnTo>
                    <a:pt x="64737" y="97929"/>
                  </a:lnTo>
                  <a:lnTo>
                    <a:pt x="47946" y="132855"/>
                  </a:lnTo>
                  <a:lnTo>
                    <a:pt x="31077" y="167191"/>
                  </a:lnTo>
                  <a:lnTo>
                    <a:pt x="12455" y="211515"/>
                  </a:lnTo>
                  <a:lnTo>
                    <a:pt x="0" y="248503"/>
                  </a:lnTo>
                  <a:lnTo>
                    <a:pt x="1494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0" name="SMARTInkShape-4894"/>
            <p:cNvSpPr/>
            <p:nvPr>
              <p:custDataLst>
                <p:tags r:id="rId115"/>
              </p:custDataLst>
            </p:nvPr>
          </p:nvSpPr>
          <p:spPr>
            <a:xfrm>
              <a:off x="8864600" y="49466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82" name="SMARTInkShape-4895"/>
          <p:cNvSpPr/>
          <p:nvPr>
            <p:custDataLst>
              <p:tags r:id="rId2"/>
            </p:custDataLst>
          </p:nvPr>
        </p:nvSpPr>
        <p:spPr>
          <a:xfrm>
            <a:off x="7493784" y="5029339"/>
            <a:ext cx="320138" cy="44312"/>
          </a:xfrm>
          <a:custGeom>
            <a:avLst/>
            <a:gdLst/>
            <a:ahLst/>
            <a:cxnLst/>
            <a:rect l="0" t="0" r="0" b="0"/>
            <a:pathLst>
              <a:path w="320138" h="44312">
                <a:moveTo>
                  <a:pt x="18266" y="44311"/>
                </a:moveTo>
                <a:lnTo>
                  <a:pt x="18266" y="44311"/>
                </a:lnTo>
                <a:lnTo>
                  <a:pt x="0" y="38223"/>
                </a:lnTo>
                <a:lnTo>
                  <a:pt x="34474" y="36113"/>
                </a:lnTo>
                <a:lnTo>
                  <a:pt x="64981" y="32201"/>
                </a:lnTo>
                <a:lnTo>
                  <a:pt x="104410" y="25758"/>
                </a:lnTo>
                <a:lnTo>
                  <a:pt x="149685" y="18191"/>
                </a:lnTo>
                <a:lnTo>
                  <a:pt x="196619" y="10830"/>
                </a:lnTo>
                <a:lnTo>
                  <a:pt x="240997" y="5206"/>
                </a:lnTo>
                <a:lnTo>
                  <a:pt x="274832" y="2236"/>
                </a:lnTo>
                <a:lnTo>
                  <a:pt x="319732" y="0"/>
                </a:lnTo>
                <a:lnTo>
                  <a:pt x="320137" y="659"/>
                </a:lnTo>
                <a:lnTo>
                  <a:pt x="319702" y="1804"/>
                </a:lnTo>
                <a:lnTo>
                  <a:pt x="318707" y="3274"/>
                </a:lnTo>
                <a:lnTo>
                  <a:pt x="291316" y="62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85" name="SMARTInkShape-Group858"/>
          <p:cNvGrpSpPr/>
          <p:nvPr/>
        </p:nvGrpSpPr>
        <p:grpSpPr>
          <a:xfrm>
            <a:off x="6743700" y="5014361"/>
            <a:ext cx="222251" cy="170611"/>
            <a:chOff x="6743700" y="5014361"/>
            <a:chExt cx="222251" cy="170611"/>
          </a:xfrm>
        </p:grpSpPr>
        <p:sp>
          <p:nvSpPr>
            <p:cNvPr id="22083" name="SMARTInkShape-4896"/>
            <p:cNvSpPr/>
            <p:nvPr>
              <p:custDataLst>
                <p:tags r:id="rId100"/>
              </p:custDataLst>
            </p:nvPr>
          </p:nvSpPr>
          <p:spPr>
            <a:xfrm>
              <a:off x="6743700" y="5014361"/>
              <a:ext cx="177801" cy="21190"/>
            </a:xfrm>
            <a:custGeom>
              <a:avLst/>
              <a:gdLst/>
              <a:ahLst/>
              <a:cxnLst/>
              <a:rect l="0" t="0" r="0" b="0"/>
              <a:pathLst>
                <a:path w="177801" h="21190">
                  <a:moveTo>
                    <a:pt x="0" y="21189"/>
                  </a:moveTo>
                  <a:lnTo>
                    <a:pt x="0" y="21189"/>
                  </a:lnTo>
                  <a:lnTo>
                    <a:pt x="0" y="17818"/>
                  </a:lnTo>
                  <a:lnTo>
                    <a:pt x="5645" y="14281"/>
                  </a:lnTo>
                  <a:lnTo>
                    <a:pt x="28248" y="8324"/>
                  </a:lnTo>
                  <a:lnTo>
                    <a:pt x="73751" y="2091"/>
                  </a:lnTo>
                  <a:lnTo>
                    <a:pt x="111800" y="0"/>
                  </a:lnTo>
                  <a:lnTo>
                    <a:pt x="156049" y="5347"/>
                  </a:lnTo>
                  <a:lnTo>
                    <a:pt x="177800" y="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4" name="SMARTInkShape-4897"/>
            <p:cNvSpPr/>
            <p:nvPr>
              <p:custDataLst>
                <p:tags r:id="rId101"/>
              </p:custDataLst>
            </p:nvPr>
          </p:nvSpPr>
          <p:spPr>
            <a:xfrm>
              <a:off x="6786330" y="5149850"/>
              <a:ext cx="179621" cy="35122"/>
            </a:xfrm>
            <a:custGeom>
              <a:avLst/>
              <a:gdLst/>
              <a:ahLst/>
              <a:cxnLst/>
              <a:rect l="0" t="0" r="0" b="0"/>
              <a:pathLst>
                <a:path w="179621" h="35122">
                  <a:moveTo>
                    <a:pt x="8170" y="31750"/>
                  </a:moveTo>
                  <a:lnTo>
                    <a:pt x="8170" y="31750"/>
                  </a:lnTo>
                  <a:lnTo>
                    <a:pt x="1428" y="31750"/>
                  </a:lnTo>
                  <a:lnTo>
                    <a:pt x="147" y="32456"/>
                  </a:lnTo>
                  <a:lnTo>
                    <a:pt x="0" y="33631"/>
                  </a:lnTo>
                  <a:lnTo>
                    <a:pt x="607" y="35121"/>
                  </a:lnTo>
                  <a:lnTo>
                    <a:pt x="18315" y="33846"/>
                  </a:lnTo>
                  <a:lnTo>
                    <a:pt x="49367" y="28919"/>
                  </a:lnTo>
                  <a:lnTo>
                    <a:pt x="90686" y="21318"/>
                  </a:lnTo>
                  <a:lnTo>
                    <a:pt x="134919" y="10886"/>
                  </a:lnTo>
                  <a:lnTo>
                    <a:pt x="179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98" name="SMARTInkShape-Group859"/>
          <p:cNvGrpSpPr/>
          <p:nvPr/>
        </p:nvGrpSpPr>
        <p:grpSpPr>
          <a:xfrm>
            <a:off x="4136542" y="4641927"/>
            <a:ext cx="2027556" cy="653974"/>
            <a:chOff x="4136542" y="4641927"/>
            <a:chExt cx="2027556" cy="653974"/>
          </a:xfrm>
        </p:grpSpPr>
        <p:sp>
          <p:nvSpPr>
            <p:cNvPr id="22086" name="SMARTInkShape-4898"/>
            <p:cNvSpPr/>
            <p:nvPr>
              <p:custDataLst>
                <p:tags r:id="rId88"/>
              </p:custDataLst>
            </p:nvPr>
          </p:nvSpPr>
          <p:spPr>
            <a:xfrm>
              <a:off x="4136542" y="4761581"/>
              <a:ext cx="479909" cy="428562"/>
            </a:xfrm>
            <a:custGeom>
              <a:avLst/>
              <a:gdLst/>
              <a:ahLst/>
              <a:cxnLst/>
              <a:rect l="0" t="0" r="0" b="0"/>
              <a:pathLst>
                <a:path w="479909" h="428562">
                  <a:moveTo>
                    <a:pt x="3658" y="407319"/>
                  </a:moveTo>
                  <a:lnTo>
                    <a:pt x="3658" y="407319"/>
                  </a:lnTo>
                  <a:lnTo>
                    <a:pt x="287" y="414061"/>
                  </a:lnTo>
                  <a:lnTo>
                    <a:pt x="0" y="416752"/>
                  </a:lnTo>
                  <a:lnTo>
                    <a:pt x="1562" y="421624"/>
                  </a:lnTo>
                  <a:lnTo>
                    <a:pt x="4377" y="423206"/>
                  </a:lnTo>
                  <a:lnTo>
                    <a:pt x="13150" y="424963"/>
                  </a:lnTo>
                  <a:lnTo>
                    <a:pt x="36731" y="419210"/>
                  </a:lnTo>
                  <a:lnTo>
                    <a:pt x="72802" y="395085"/>
                  </a:lnTo>
                  <a:lnTo>
                    <a:pt x="118141" y="351014"/>
                  </a:lnTo>
                  <a:lnTo>
                    <a:pt x="152611" y="312209"/>
                  </a:lnTo>
                  <a:lnTo>
                    <a:pt x="186982" y="268386"/>
                  </a:lnTo>
                  <a:lnTo>
                    <a:pt x="202074" y="244847"/>
                  </a:lnTo>
                  <a:lnTo>
                    <a:pt x="216369" y="220687"/>
                  </a:lnTo>
                  <a:lnTo>
                    <a:pt x="230132" y="196114"/>
                  </a:lnTo>
                  <a:lnTo>
                    <a:pt x="243541" y="171266"/>
                  </a:lnTo>
                  <a:lnTo>
                    <a:pt x="256713" y="146234"/>
                  </a:lnTo>
                  <a:lnTo>
                    <a:pt x="273231" y="101486"/>
                  </a:lnTo>
                  <a:lnTo>
                    <a:pt x="281513" y="63254"/>
                  </a:lnTo>
                  <a:lnTo>
                    <a:pt x="282842" y="34503"/>
                  </a:lnTo>
                  <a:lnTo>
                    <a:pt x="275436" y="13729"/>
                  </a:lnTo>
                  <a:lnTo>
                    <a:pt x="269510" y="5225"/>
                  </a:lnTo>
                  <a:lnTo>
                    <a:pt x="262031" y="967"/>
                  </a:lnTo>
                  <a:lnTo>
                    <a:pt x="244315" y="0"/>
                  </a:lnTo>
                  <a:lnTo>
                    <a:pt x="224681" y="13681"/>
                  </a:lnTo>
                  <a:lnTo>
                    <a:pt x="204196" y="39752"/>
                  </a:lnTo>
                  <a:lnTo>
                    <a:pt x="183332" y="79561"/>
                  </a:lnTo>
                  <a:lnTo>
                    <a:pt x="174946" y="102736"/>
                  </a:lnTo>
                  <a:lnTo>
                    <a:pt x="167944" y="127358"/>
                  </a:lnTo>
                  <a:lnTo>
                    <a:pt x="161865" y="152945"/>
                  </a:lnTo>
                  <a:lnTo>
                    <a:pt x="157813" y="179176"/>
                  </a:lnTo>
                  <a:lnTo>
                    <a:pt x="155111" y="205834"/>
                  </a:lnTo>
                  <a:lnTo>
                    <a:pt x="153310" y="232779"/>
                  </a:lnTo>
                  <a:lnTo>
                    <a:pt x="152816" y="258504"/>
                  </a:lnTo>
                  <a:lnTo>
                    <a:pt x="153190" y="283415"/>
                  </a:lnTo>
                  <a:lnTo>
                    <a:pt x="158311" y="328967"/>
                  </a:lnTo>
                  <a:lnTo>
                    <a:pt x="172346" y="365675"/>
                  </a:lnTo>
                  <a:lnTo>
                    <a:pt x="199962" y="412864"/>
                  </a:lnTo>
                  <a:lnTo>
                    <a:pt x="212965" y="426481"/>
                  </a:lnTo>
                  <a:lnTo>
                    <a:pt x="219396" y="428561"/>
                  </a:lnTo>
                  <a:lnTo>
                    <a:pt x="225800" y="427831"/>
                  </a:lnTo>
                  <a:lnTo>
                    <a:pt x="232186" y="425227"/>
                  </a:lnTo>
                  <a:lnTo>
                    <a:pt x="251287" y="404707"/>
                  </a:lnTo>
                  <a:lnTo>
                    <a:pt x="273723" y="362800"/>
                  </a:lnTo>
                  <a:lnTo>
                    <a:pt x="291502" y="316909"/>
                  </a:lnTo>
                  <a:lnTo>
                    <a:pt x="312111" y="269551"/>
                  </a:lnTo>
                  <a:lnTo>
                    <a:pt x="313010" y="268907"/>
                  </a:lnTo>
                  <a:lnTo>
                    <a:pt x="314009" y="273836"/>
                  </a:lnTo>
                  <a:lnTo>
                    <a:pt x="309677" y="320910"/>
                  </a:lnTo>
                  <a:lnTo>
                    <a:pt x="308618" y="365627"/>
                  </a:lnTo>
                  <a:lnTo>
                    <a:pt x="308529" y="374208"/>
                  </a:lnTo>
                  <a:lnTo>
                    <a:pt x="307800" y="376072"/>
                  </a:lnTo>
                  <a:lnTo>
                    <a:pt x="306609" y="376610"/>
                  </a:lnTo>
                  <a:lnTo>
                    <a:pt x="305108" y="376263"/>
                  </a:lnTo>
                  <a:lnTo>
                    <a:pt x="303440" y="368352"/>
                  </a:lnTo>
                  <a:lnTo>
                    <a:pt x="305742" y="333536"/>
                  </a:lnTo>
                  <a:lnTo>
                    <a:pt x="317766" y="294832"/>
                  </a:lnTo>
                  <a:lnTo>
                    <a:pt x="338105" y="265569"/>
                  </a:lnTo>
                  <a:lnTo>
                    <a:pt x="365377" y="246864"/>
                  </a:lnTo>
                  <a:lnTo>
                    <a:pt x="387377" y="242637"/>
                  </a:lnTo>
                  <a:lnTo>
                    <a:pt x="410561" y="244521"/>
                  </a:lnTo>
                  <a:lnTo>
                    <a:pt x="432624" y="252415"/>
                  </a:lnTo>
                  <a:lnTo>
                    <a:pt x="461508" y="275500"/>
                  </a:lnTo>
                  <a:lnTo>
                    <a:pt x="471730" y="296521"/>
                  </a:lnTo>
                  <a:lnTo>
                    <a:pt x="477485" y="332157"/>
                  </a:lnTo>
                  <a:lnTo>
                    <a:pt x="479429" y="378753"/>
                  </a:lnTo>
                  <a:lnTo>
                    <a:pt x="479908" y="40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7" name="SMARTInkShape-4899"/>
            <p:cNvSpPr/>
            <p:nvPr>
              <p:custDataLst>
                <p:tags r:id="rId89"/>
              </p:custDataLst>
            </p:nvPr>
          </p:nvSpPr>
          <p:spPr>
            <a:xfrm>
              <a:off x="4802051" y="4769733"/>
              <a:ext cx="138250" cy="469018"/>
            </a:xfrm>
            <a:custGeom>
              <a:avLst/>
              <a:gdLst/>
              <a:ahLst/>
              <a:cxnLst/>
              <a:rect l="0" t="0" r="0" b="0"/>
              <a:pathLst>
                <a:path w="138250" h="469018">
                  <a:moveTo>
                    <a:pt x="112849" y="5467"/>
                  </a:moveTo>
                  <a:lnTo>
                    <a:pt x="112849" y="5467"/>
                  </a:lnTo>
                  <a:lnTo>
                    <a:pt x="112849" y="2096"/>
                  </a:lnTo>
                  <a:lnTo>
                    <a:pt x="112143" y="1103"/>
                  </a:lnTo>
                  <a:lnTo>
                    <a:pt x="110968" y="441"/>
                  </a:lnTo>
                  <a:lnTo>
                    <a:pt x="109478" y="0"/>
                  </a:lnTo>
                  <a:lnTo>
                    <a:pt x="97269" y="9492"/>
                  </a:lnTo>
                  <a:lnTo>
                    <a:pt x="76874" y="42564"/>
                  </a:lnTo>
                  <a:lnTo>
                    <a:pt x="59230" y="79810"/>
                  </a:lnTo>
                  <a:lnTo>
                    <a:pt x="49587" y="101596"/>
                  </a:lnTo>
                  <a:lnTo>
                    <a:pt x="39629" y="128115"/>
                  </a:lnTo>
                  <a:lnTo>
                    <a:pt x="29464" y="157788"/>
                  </a:lnTo>
                  <a:lnTo>
                    <a:pt x="19159" y="189564"/>
                  </a:lnTo>
                  <a:lnTo>
                    <a:pt x="11583" y="219921"/>
                  </a:lnTo>
                  <a:lnTo>
                    <a:pt x="5828" y="249330"/>
                  </a:lnTo>
                  <a:lnTo>
                    <a:pt x="1285" y="278109"/>
                  </a:lnTo>
                  <a:lnTo>
                    <a:pt x="0" y="325137"/>
                  </a:lnTo>
                  <a:lnTo>
                    <a:pt x="1633" y="345580"/>
                  </a:lnTo>
                  <a:lnTo>
                    <a:pt x="16618" y="381466"/>
                  </a:lnTo>
                  <a:lnTo>
                    <a:pt x="40446" y="412467"/>
                  </a:lnTo>
                  <a:lnTo>
                    <a:pt x="84184" y="446930"/>
                  </a:lnTo>
                  <a:lnTo>
                    <a:pt x="138249" y="46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8" name="SMARTInkShape-4900"/>
            <p:cNvSpPr/>
            <p:nvPr>
              <p:custDataLst>
                <p:tags r:id="rId90"/>
              </p:custDataLst>
            </p:nvPr>
          </p:nvSpPr>
          <p:spPr>
            <a:xfrm>
              <a:off x="5072771" y="5006663"/>
              <a:ext cx="210430" cy="194697"/>
            </a:xfrm>
            <a:custGeom>
              <a:avLst/>
              <a:gdLst/>
              <a:ahLst/>
              <a:cxnLst/>
              <a:rect l="0" t="0" r="0" b="0"/>
              <a:pathLst>
                <a:path w="210430" h="194697">
                  <a:moveTo>
                    <a:pt x="38979" y="41587"/>
                  </a:moveTo>
                  <a:lnTo>
                    <a:pt x="38979" y="41587"/>
                  </a:lnTo>
                  <a:lnTo>
                    <a:pt x="32237" y="44958"/>
                  </a:lnTo>
                  <a:lnTo>
                    <a:pt x="30956" y="48066"/>
                  </a:lnTo>
                  <a:lnTo>
                    <a:pt x="31415" y="57167"/>
                  </a:lnTo>
                  <a:lnTo>
                    <a:pt x="37734" y="66385"/>
                  </a:lnTo>
                  <a:lnTo>
                    <a:pt x="42382" y="70819"/>
                  </a:lnTo>
                  <a:lnTo>
                    <a:pt x="56955" y="75745"/>
                  </a:lnTo>
                  <a:lnTo>
                    <a:pt x="75895" y="76524"/>
                  </a:lnTo>
                  <a:lnTo>
                    <a:pt x="108948" y="68323"/>
                  </a:lnTo>
                  <a:lnTo>
                    <a:pt x="144233" y="46947"/>
                  </a:lnTo>
                  <a:lnTo>
                    <a:pt x="156315" y="34797"/>
                  </a:lnTo>
                  <a:lnTo>
                    <a:pt x="161684" y="22341"/>
                  </a:lnTo>
                  <a:lnTo>
                    <a:pt x="161704" y="16762"/>
                  </a:lnTo>
                  <a:lnTo>
                    <a:pt x="157964" y="6800"/>
                  </a:lnTo>
                  <a:lnTo>
                    <a:pt x="153580" y="3579"/>
                  </a:lnTo>
                  <a:lnTo>
                    <a:pt x="141182" y="0"/>
                  </a:lnTo>
                  <a:lnTo>
                    <a:pt x="111594" y="4728"/>
                  </a:lnTo>
                  <a:lnTo>
                    <a:pt x="76017" y="21807"/>
                  </a:lnTo>
                  <a:lnTo>
                    <a:pt x="42035" y="51483"/>
                  </a:lnTo>
                  <a:lnTo>
                    <a:pt x="12995" y="90459"/>
                  </a:lnTo>
                  <a:lnTo>
                    <a:pt x="2735" y="116930"/>
                  </a:lnTo>
                  <a:lnTo>
                    <a:pt x="0" y="129916"/>
                  </a:lnTo>
                  <a:lnTo>
                    <a:pt x="6368" y="157515"/>
                  </a:lnTo>
                  <a:lnTo>
                    <a:pt x="13005" y="171789"/>
                  </a:lnTo>
                  <a:lnTo>
                    <a:pt x="22368" y="181304"/>
                  </a:lnTo>
                  <a:lnTo>
                    <a:pt x="45943" y="191877"/>
                  </a:lnTo>
                  <a:lnTo>
                    <a:pt x="76646" y="194696"/>
                  </a:lnTo>
                  <a:lnTo>
                    <a:pt x="110048" y="192185"/>
                  </a:lnTo>
                  <a:lnTo>
                    <a:pt x="155914" y="178872"/>
                  </a:lnTo>
                  <a:lnTo>
                    <a:pt x="210429" y="155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9" name="SMARTInkShape-4901"/>
            <p:cNvSpPr/>
            <p:nvPr>
              <p:custDataLst>
                <p:tags r:id="rId91"/>
              </p:custDataLst>
            </p:nvPr>
          </p:nvSpPr>
          <p:spPr>
            <a:xfrm>
              <a:off x="5221465" y="4813300"/>
              <a:ext cx="125236" cy="25401"/>
            </a:xfrm>
            <a:custGeom>
              <a:avLst/>
              <a:gdLst/>
              <a:ahLst/>
              <a:cxnLst/>
              <a:rect l="0" t="0" r="0" b="0"/>
              <a:pathLst>
                <a:path w="1252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5500" y="22029"/>
                  </a:lnTo>
                  <a:lnTo>
                    <a:pt x="43493" y="12535"/>
                  </a:lnTo>
                  <a:lnTo>
                    <a:pt x="82907" y="6302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0" name="SMARTInkShape-4902"/>
            <p:cNvSpPr/>
            <p:nvPr>
              <p:custDataLst>
                <p:tags r:id="rId92"/>
              </p:custDataLst>
            </p:nvPr>
          </p:nvSpPr>
          <p:spPr>
            <a:xfrm>
              <a:off x="5474982" y="4641927"/>
              <a:ext cx="125719" cy="201650"/>
            </a:xfrm>
            <a:custGeom>
              <a:avLst/>
              <a:gdLst/>
              <a:ahLst/>
              <a:cxnLst/>
              <a:rect l="0" t="0" r="0" b="0"/>
              <a:pathLst>
                <a:path w="125719" h="201650">
                  <a:moveTo>
                    <a:pt x="119368" y="6273"/>
                  </a:moveTo>
                  <a:lnTo>
                    <a:pt x="119368" y="6273"/>
                  </a:lnTo>
                  <a:lnTo>
                    <a:pt x="119368" y="2902"/>
                  </a:lnTo>
                  <a:lnTo>
                    <a:pt x="120073" y="1909"/>
                  </a:lnTo>
                  <a:lnTo>
                    <a:pt x="121250" y="1247"/>
                  </a:lnTo>
                  <a:lnTo>
                    <a:pt x="125456" y="0"/>
                  </a:lnTo>
                  <a:lnTo>
                    <a:pt x="83648" y="33149"/>
                  </a:lnTo>
                  <a:lnTo>
                    <a:pt x="36971" y="71140"/>
                  </a:lnTo>
                  <a:lnTo>
                    <a:pt x="30301" y="80023"/>
                  </a:lnTo>
                  <a:lnTo>
                    <a:pt x="28944" y="82956"/>
                  </a:lnTo>
                  <a:lnTo>
                    <a:pt x="28747" y="84911"/>
                  </a:lnTo>
                  <a:lnTo>
                    <a:pt x="29322" y="86215"/>
                  </a:lnTo>
                  <a:lnTo>
                    <a:pt x="40241" y="91421"/>
                  </a:lnTo>
                  <a:lnTo>
                    <a:pt x="82782" y="98215"/>
                  </a:lnTo>
                  <a:lnTo>
                    <a:pt x="86511" y="100728"/>
                  </a:lnTo>
                  <a:lnTo>
                    <a:pt x="88997" y="103815"/>
                  </a:lnTo>
                  <a:lnTo>
                    <a:pt x="90654" y="107284"/>
                  </a:lnTo>
                  <a:lnTo>
                    <a:pt x="89642" y="111713"/>
                  </a:lnTo>
                  <a:lnTo>
                    <a:pt x="82873" y="122280"/>
                  </a:lnTo>
                  <a:lnTo>
                    <a:pt x="46455" y="152548"/>
                  </a:lnTo>
                  <a:lnTo>
                    <a:pt x="8453" y="182691"/>
                  </a:lnTo>
                  <a:lnTo>
                    <a:pt x="3044" y="190044"/>
                  </a:lnTo>
                  <a:lnTo>
                    <a:pt x="0" y="198150"/>
                  </a:lnTo>
                  <a:lnTo>
                    <a:pt x="1690" y="199808"/>
                  </a:lnTo>
                  <a:lnTo>
                    <a:pt x="9210" y="201649"/>
                  </a:lnTo>
                  <a:lnTo>
                    <a:pt x="46494" y="197057"/>
                  </a:lnTo>
                  <a:lnTo>
                    <a:pt x="92744" y="185174"/>
                  </a:lnTo>
                  <a:lnTo>
                    <a:pt x="125718" y="17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1" name="SMARTInkShape-4903"/>
            <p:cNvSpPr/>
            <p:nvPr>
              <p:custDataLst>
                <p:tags r:id="rId93"/>
              </p:custDataLst>
            </p:nvPr>
          </p:nvSpPr>
          <p:spPr>
            <a:xfrm>
              <a:off x="5706032" y="4660900"/>
              <a:ext cx="53419" cy="146051"/>
            </a:xfrm>
            <a:custGeom>
              <a:avLst/>
              <a:gdLst/>
              <a:ahLst/>
              <a:cxnLst/>
              <a:rect l="0" t="0" r="0" b="0"/>
              <a:pathLst>
                <a:path w="53419" h="146051">
                  <a:moveTo>
                    <a:pt x="34368" y="0"/>
                  </a:moveTo>
                  <a:lnTo>
                    <a:pt x="34368" y="0"/>
                  </a:lnTo>
                  <a:lnTo>
                    <a:pt x="16691" y="21048"/>
                  </a:lnTo>
                  <a:lnTo>
                    <a:pt x="5424" y="50620"/>
                  </a:lnTo>
                  <a:lnTo>
                    <a:pt x="0" y="79516"/>
                  </a:lnTo>
                  <a:lnTo>
                    <a:pt x="984" y="100017"/>
                  </a:lnTo>
                  <a:lnTo>
                    <a:pt x="7536" y="115242"/>
                  </a:lnTo>
                  <a:lnTo>
                    <a:pt x="12247" y="121278"/>
                  </a:lnTo>
                  <a:lnTo>
                    <a:pt x="5341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2" name="SMARTInkShape-4904"/>
            <p:cNvSpPr/>
            <p:nvPr>
              <p:custDataLst>
                <p:tags r:id="rId94"/>
              </p:custDataLst>
            </p:nvPr>
          </p:nvSpPr>
          <p:spPr>
            <a:xfrm>
              <a:off x="5886450" y="4675365"/>
              <a:ext cx="51283" cy="169686"/>
            </a:xfrm>
            <a:custGeom>
              <a:avLst/>
              <a:gdLst/>
              <a:ahLst/>
              <a:cxnLst/>
              <a:rect l="0" t="0" r="0" b="0"/>
              <a:pathLst>
                <a:path w="51283" h="1696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15901" y="823"/>
                  </a:lnTo>
                  <a:lnTo>
                    <a:pt x="23765" y="5500"/>
                  </a:lnTo>
                  <a:lnTo>
                    <a:pt x="36126" y="19437"/>
                  </a:lnTo>
                  <a:lnTo>
                    <a:pt x="48726" y="47086"/>
                  </a:lnTo>
                  <a:lnTo>
                    <a:pt x="51282" y="82089"/>
                  </a:lnTo>
                  <a:lnTo>
                    <a:pt x="43488" y="104884"/>
                  </a:lnTo>
                  <a:lnTo>
                    <a:pt x="15489" y="148261"/>
                  </a:lnTo>
                  <a:lnTo>
                    <a:pt x="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3" name="SMARTInkShape-4905"/>
            <p:cNvSpPr/>
            <p:nvPr>
              <p:custDataLst>
                <p:tags r:id="rId95"/>
              </p:custDataLst>
            </p:nvPr>
          </p:nvSpPr>
          <p:spPr>
            <a:xfrm>
              <a:off x="5507215" y="4874301"/>
              <a:ext cx="341136" cy="24620"/>
            </a:xfrm>
            <a:custGeom>
              <a:avLst/>
              <a:gdLst/>
              <a:ahLst/>
              <a:cxnLst/>
              <a:rect l="0" t="0" r="0" b="0"/>
              <a:pathLst>
                <a:path w="341136" h="24620">
                  <a:moveTo>
                    <a:pt x="10935" y="15199"/>
                  </a:moveTo>
                  <a:lnTo>
                    <a:pt x="10935" y="15199"/>
                  </a:lnTo>
                  <a:lnTo>
                    <a:pt x="4193" y="15199"/>
                  </a:lnTo>
                  <a:lnTo>
                    <a:pt x="2207" y="15904"/>
                  </a:lnTo>
                  <a:lnTo>
                    <a:pt x="884" y="17081"/>
                  </a:lnTo>
                  <a:lnTo>
                    <a:pt x="0" y="18570"/>
                  </a:lnTo>
                  <a:lnTo>
                    <a:pt x="8427" y="22106"/>
                  </a:lnTo>
                  <a:lnTo>
                    <a:pt x="26048" y="24619"/>
                  </a:lnTo>
                  <a:lnTo>
                    <a:pt x="70525" y="21361"/>
                  </a:lnTo>
                  <a:lnTo>
                    <a:pt x="112914" y="15351"/>
                  </a:lnTo>
                  <a:lnTo>
                    <a:pt x="138187" y="12478"/>
                  </a:lnTo>
                  <a:lnTo>
                    <a:pt x="165620" y="9857"/>
                  </a:lnTo>
                  <a:lnTo>
                    <a:pt x="194492" y="7405"/>
                  </a:lnTo>
                  <a:lnTo>
                    <a:pt x="220089" y="5064"/>
                  </a:lnTo>
                  <a:lnTo>
                    <a:pt x="265464" y="581"/>
                  </a:lnTo>
                  <a:lnTo>
                    <a:pt x="299272" y="0"/>
                  </a:lnTo>
                  <a:lnTo>
                    <a:pt x="341135" y="2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4" name="SMARTInkShape-4906"/>
            <p:cNvSpPr/>
            <p:nvPr>
              <p:custDataLst>
                <p:tags r:id="rId96"/>
              </p:custDataLst>
            </p:nvPr>
          </p:nvSpPr>
          <p:spPr>
            <a:xfrm>
              <a:off x="5607050" y="4922133"/>
              <a:ext cx="95251" cy="84351"/>
            </a:xfrm>
            <a:custGeom>
              <a:avLst/>
              <a:gdLst/>
              <a:ahLst/>
              <a:cxnLst/>
              <a:rect l="0" t="0" r="0" b="0"/>
              <a:pathLst>
                <a:path w="95251" h="84351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8" y="0"/>
                  </a:lnTo>
                  <a:lnTo>
                    <a:pt x="35321" y="2749"/>
                  </a:lnTo>
                  <a:lnTo>
                    <a:pt x="42275" y="8022"/>
                  </a:lnTo>
                  <a:lnTo>
                    <a:pt x="47011" y="15069"/>
                  </a:lnTo>
                  <a:lnTo>
                    <a:pt x="49116" y="22905"/>
                  </a:lnTo>
                  <a:lnTo>
                    <a:pt x="44407" y="32973"/>
                  </a:lnTo>
                  <a:lnTo>
                    <a:pt x="16089" y="68698"/>
                  </a:lnTo>
                  <a:lnTo>
                    <a:pt x="13703" y="76727"/>
                  </a:lnTo>
                  <a:lnTo>
                    <a:pt x="14780" y="79079"/>
                  </a:lnTo>
                  <a:lnTo>
                    <a:pt x="19739" y="83574"/>
                  </a:lnTo>
                  <a:lnTo>
                    <a:pt x="23743" y="84350"/>
                  </a:lnTo>
                  <a:lnTo>
                    <a:pt x="70683" y="80005"/>
                  </a:lnTo>
                  <a:lnTo>
                    <a:pt x="952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5" name="SMARTInkShape-4907"/>
            <p:cNvSpPr/>
            <p:nvPr>
              <p:custDataLst>
                <p:tags r:id="rId97"/>
              </p:custDataLst>
            </p:nvPr>
          </p:nvSpPr>
          <p:spPr>
            <a:xfrm>
              <a:off x="5715708" y="4961039"/>
              <a:ext cx="88193" cy="53878"/>
            </a:xfrm>
            <a:custGeom>
              <a:avLst/>
              <a:gdLst/>
              <a:ahLst/>
              <a:cxnLst/>
              <a:rect l="0" t="0" r="0" b="0"/>
              <a:pathLst>
                <a:path w="88193" h="53878">
                  <a:moveTo>
                    <a:pt x="37392" y="17361"/>
                  </a:moveTo>
                  <a:lnTo>
                    <a:pt x="37392" y="17361"/>
                  </a:lnTo>
                  <a:lnTo>
                    <a:pt x="32323" y="23136"/>
                  </a:lnTo>
                  <a:lnTo>
                    <a:pt x="19094" y="41126"/>
                  </a:lnTo>
                  <a:lnTo>
                    <a:pt x="1681" y="53877"/>
                  </a:lnTo>
                  <a:lnTo>
                    <a:pt x="885" y="53699"/>
                  </a:lnTo>
                  <a:lnTo>
                    <a:pt x="354" y="52876"/>
                  </a:lnTo>
                  <a:lnTo>
                    <a:pt x="0" y="51621"/>
                  </a:lnTo>
                  <a:lnTo>
                    <a:pt x="2872" y="43113"/>
                  </a:lnTo>
                  <a:lnTo>
                    <a:pt x="23075" y="13855"/>
                  </a:lnTo>
                  <a:lnTo>
                    <a:pt x="38794" y="4014"/>
                  </a:lnTo>
                  <a:lnTo>
                    <a:pt x="56857" y="0"/>
                  </a:lnTo>
                  <a:lnTo>
                    <a:pt x="88192" y="4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6" name="SMARTInkShape-4908"/>
            <p:cNvSpPr/>
            <p:nvPr>
              <p:custDataLst>
                <p:tags r:id="rId98"/>
              </p:custDataLst>
            </p:nvPr>
          </p:nvSpPr>
          <p:spPr>
            <a:xfrm>
              <a:off x="5848350" y="4927992"/>
              <a:ext cx="69851" cy="53365"/>
            </a:xfrm>
            <a:custGeom>
              <a:avLst/>
              <a:gdLst/>
              <a:ahLst/>
              <a:cxnLst/>
              <a:rect l="0" t="0" r="0" b="0"/>
              <a:pathLst>
                <a:path w="69851" h="53365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1411" y="1594"/>
                  </a:lnTo>
                  <a:lnTo>
                    <a:pt x="13815" y="0"/>
                  </a:lnTo>
                  <a:lnTo>
                    <a:pt x="20956" y="488"/>
                  </a:lnTo>
                  <a:lnTo>
                    <a:pt x="26482" y="3056"/>
                  </a:lnTo>
                  <a:lnTo>
                    <a:pt x="28238" y="5435"/>
                  </a:lnTo>
                  <a:lnTo>
                    <a:pt x="30189" y="11840"/>
                  </a:lnTo>
                  <a:lnTo>
                    <a:pt x="27916" y="26751"/>
                  </a:lnTo>
                  <a:lnTo>
                    <a:pt x="22775" y="37832"/>
                  </a:lnTo>
                  <a:lnTo>
                    <a:pt x="13910" y="48979"/>
                  </a:lnTo>
                  <a:lnTo>
                    <a:pt x="14918" y="50161"/>
                  </a:lnTo>
                  <a:lnTo>
                    <a:pt x="19800" y="53355"/>
                  </a:lnTo>
                  <a:lnTo>
                    <a:pt x="28555" y="53364"/>
                  </a:lnTo>
                  <a:lnTo>
                    <a:pt x="69850" y="4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7" name="SMARTInkShape-4909"/>
            <p:cNvSpPr/>
            <p:nvPr>
              <p:custDataLst>
                <p:tags r:id="rId99"/>
              </p:custDataLst>
            </p:nvPr>
          </p:nvSpPr>
          <p:spPr>
            <a:xfrm>
              <a:off x="6032500" y="4787900"/>
              <a:ext cx="131598" cy="508001"/>
            </a:xfrm>
            <a:custGeom>
              <a:avLst/>
              <a:gdLst/>
              <a:ahLst/>
              <a:cxnLst/>
              <a:rect l="0" t="0" r="0" b="0"/>
              <a:pathLst>
                <a:path w="131598" h="50800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50309" y="10113"/>
                  </a:lnTo>
                  <a:lnTo>
                    <a:pt x="72419" y="49819"/>
                  </a:lnTo>
                  <a:lnTo>
                    <a:pt x="89807" y="81408"/>
                  </a:lnTo>
                  <a:lnTo>
                    <a:pt x="107412" y="122259"/>
                  </a:lnTo>
                  <a:lnTo>
                    <a:pt x="116058" y="145006"/>
                  </a:lnTo>
                  <a:lnTo>
                    <a:pt x="122527" y="170754"/>
                  </a:lnTo>
                  <a:lnTo>
                    <a:pt x="127546" y="198503"/>
                  </a:lnTo>
                  <a:lnTo>
                    <a:pt x="131597" y="227585"/>
                  </a:lnTo>
                  <a:lnTo>
                    <a:pt x="131476" y="257556"/>
                  </a:lnTo>
                  <a:lnTo>
                    <a:pt x="128573" y="288121"/>
                  </a:lnTo>
                  <a:lnTo>
                    <a:pt x="123815" y="319081"/>
                  </a:lnTo>
                  <a:lnTo>
                    <a:pt x="115705" y="347481"/>
                  </a:lnTo>
                  <a:lnTo>
                    <a:pt x="105359" y="374177"/>
                  </a:lnTo>
                  <a:lnTo>
                    <a:pt x="81398" y="421711"/>
                  </a:lnTo>
                  <a:lnTo>
                    <a:pt x="56638" y="459301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99" name="SMARTInkShape-4910"/>
          <p:cNvSpPr/>
          <p:nvPr>
            <p:custDataLst>
              <p:tags r:id="rId3"/>
            </p:custDataLst>
          </p:nvPr>
        </p:nvSpPr>
        <p:spPr>
          <a:xfrm>
            <a:off x="3444926" y="4854092"/>
            <a:ext cx="376892" cy="340209"/>
          </a:xfrm>
          <a:custGeom>
            <a:avLst/>
            <a:gdLst/>
            <a:ahLst/>
            <a:cxnLst/>
            <a:rect l="0" t="0" r="0" b="0"/>
            <a:pathLst>
              <a:path w="376892" h="340209">
                <a:moveTo>
                  <a:pt x="371424" y="3658"/>
                </a:moveTo>
                <a:lnTo>
                  <a:pt x="371424" y="3658"/>
                </a:lnTo>
                <a:lnTo>
                  <a:pt x="374795" y="3658"/>
                </a:lnTo>
                <a:lnTo>
                  <a:pt x="375788" y="2952"/>
                </a:lnTo>
                <a:lnTo>
                  <a:pt x="376450" y="1776"/>
                </a:lnTo>
                <a:lnTo>
                  <a:pt x="376891" y="287"/>
                </a:lnTo>
                <a:lnTo>
                  <a:pt x="376480" y="0"/>
                </a:lnTo>
                <a:lnTo>
                  <a:pt x="374141" y="1562"/>
                </a:lnTo>
                <a:lnTo>
                  <a:pt x="347244" y="48940"/>
                </a:lnTo>
                <a:lnTo>
                  <a:pt x="327336" y="93197"/>
                </a:lnTo>
                <a:lnTo>
                  <a:pt x="308790" y="125532"/>
                </a:lnTo>
                <a:lnTo>
                  <a:pt x="285731" y="158014"/>
                </a:lnTo>
                <a:lnTo>
                  <a:pt x="244277" y="203360"/>
                </a:lnTo>
                <a:lnTo>
                  <a:pt x="212844" y="230703"/>
                </a:lnTo>
                <a:lnTo>
                  <a:pt x="180059" y="251322"/>
                </a:lnTo>
                <a:lnTo>
                  <a:pt x="146673" y="265426"/>
                </a:lnTo>
                <a:lnTo>
                  <a:pt x="113020" y="271693"/>
                </a:lnTo>
                <a:lnTo>
                  <a:pt x="65711" y="265109"/>
                </a:lnTo>
                <a:lnTo>
                  <a:pt x="39172" y="247799"/>
                </a:lnTo>
                <a:lnTo>
                  <a:pt x="17734" y="222232"/>
                </a:lnTo>
                <a:lnTo>
                  <a:pt x="3501" y="189702"/>
                </a:lnTo>
                <a:lnTo>
                  <a:pt x="0" y="161603"/>
                </a:lnTo>
                <a:lnTo>
                  <a:pt x="3146" y="139473"/>
                </a:lnTo>
                <a:lnTo>
                  <a:pt x="9248" y="124933"/>
                </a:lnTo>
                <a:lnTo>
                  <a:pt x="20428" y="113768"/>
                </a:lnTo>
                <a:lnTo>
                  <a:pt x="27359" y="108814"/>
                </a:lnTo>
                <a:lnTo>
                  <a:pt x="44469" y="103310"/>
                </a:lnTo>
                <a:lnTo>
                  <a:pt x="75817" y="102094"/>
                </a:lnTo>
                <a:lnTo>
                  <a:pt x="99637" y="105968"/>
                </a:lnTo>
                <a:lnTo>
                  <a:pt x="124335" y="114747"/>
                </a:lnTo>
                <a:lnTo>
                  <a:pt x="145661" y="136992"/>
                </a:lnTo>
                <a:lnTo>
                  <a:pt x="177296" y="181453"/>
                </a:lnTo>
                <a:lnTo>
                  <a:pt x="211599" y="225907"/>
                </a:lnTo>
                <a:lnTo>
                  <a:pt x="245987" y="266595"/>
                </a:lnTo>
                <a:lnTo>
                  <a:pt x="292161" y="308577"/>
                </a:lnTo>
                <a:lnTo>
                  <a:pt x="336090" y="332496"/>
                </a:lnTo>
                <a:lnTo>
                  <a:pt x="352374" y="3402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04" name="SMARTInkShape-Group861"/>
          <p:cNvGrpSpPr/>
          <p:nvPr/>
        </p:nvGrpSpPr>
        <p:grpSpPr>
          <a:xfrm>
            <a:off x="2108200" y="4627901"/>
            <a:ext cx="1035439" cy="591800"/>
            <a:chOff x="2108200" y="4627901"/>
            <a:chExt cx="1035439" cy="591800"/>
          </a:xfrm>
        </p:grpSpPr>
        <p:sp>
          <p:nvSpPr>
            <p:cNvPr id="22100" name="SMARTInkShape-4911"/>
            <p:cNvSpPr/>
            <p:nvPr>
              <p:custDataLst>
                <p:tags r:id="rId84"/>
              </p:custDataLst>
            </p:nvPr>
          </p:nvSpPr>
          <p:spPr>
            <a:xfrm>
              <a:off x="2108200" y="4627901"/>
              <a:ext cx="277254" cy="496550"/>
            </a:xfrm>
            <a:custGeom>
              <a:avLst/>
              <a:gdLst/>
              <a:ahLst/>
              <a:cxnLst/>
              <a:rect l="0" t="0" r="0" b="0"/>
              <a:pathLst>
                <a:path w="277254" h="496550">
                  <a:moveTo>
                    <a:pt x="0" y="394949"/>
                  </a:moveTo>
                  <a:lnTo>
                    <a:pt x="0" y="394949"/>
                  </a:lnTo>
                  <a:lnTo>
                    <a:pt x="22368" y="405075"/>
                  </a:lnTo>
                  <a:lnTo>
                    <a:pt x="33225" y="406505"/>
                  </a:lnTo>
                  <a:lnTo>
                    <a:pt x="54608" y="400568"/>
                  </a:lnTo>
                  <a:lnTo>
                    <a:pt x="78818" y="383130"/>
                  </a:lnTo>
                  <a:lnTo>
                    <a:pt x="117352" y="341109"/>
                  </a:lnTo>
                  <a:lnTo>
                    <a:pt x="149149" y="296760"/>
                  </a:lnTo>
                  <a:lnTo>
                    <a:pt x="172827" y="254649"/>
                  </a:lnTo>
                  <a:lnTo>
                    <a:pt x="195581" y="215235"/>
                  </a:lnTo>
                  <a:lnTo>
                    <a:pt x="216747" y="178904"/>
                  </a:lnTo>
                  <a:lnTo>
                    <a:pt x="235562" y="143941"/>
                  </a:lnTo>
                  <a:lnTo>
                    <a:pt x="251450" y="111470"/>
                  </a:lnTo>
                  <a:lnTo>
                    <a:pt x="268531" y="69185"/>
                  </a:lnTo>
                  <a:lnTo>
                    <a:pt x="277253" y="26663"/>
                  </a:lnTo>
                  <a:lnTo>
                    <a:pt x="276564" y="14190"/>
                  </a:lnTo>
                  <a:lnTo>
                    <a:pt x="275393" y="9876"/>
                  </a:lnTo>
                  <a:lnTo>
                    <a:pt x="272495" y="6295"/>
                  </a:lnTo>
                  <a:lnTo>
                    <a:pt x="263631" y="434"/>
                  </a:lnTo>
                  <a:lnTo>
                    <a:pt x="257598" y="0"/>
                  </a:lnTo>
                  <a:lnTo>
                    <a:pt x="243370" y="3281"/>
                  </a:lnTo>
                  <a:lnTo>
                    <a:pt x="219492" y="19804"/>
                  </a:lnTo>
                  <a:lnTo>
                    <a:pt x="194543" y="52686"/>
                  </a:lnTo>
                  <a:lnTo>
                    <a:pt x="179597" y="87139"/>
                  </a:lnTo>
                  <a:lnTo>
                    <a:pt x="165899" y="128323"/>
                  </a:lnTo>
                  <a:lnTo>
                    <a:pt x="152755" y="172496"/>
                  </a:lnTo>
                  <a:lnTo>
                    <a:pt x="147698" y="196553"/>
                  </a:lnTo>
                  <a:lnTo>
                    <a:pt x="143621" y="221762"/>
                  </a:lnTo>
                  <a:lnTo>
                    <a:pt x="140197" y="247741"/>
                  </a:lnTo>
                  <a:lnTo>
                    <a:pt x="137915" y="272822"/>
                  </a:lnTo>
                  <a:lnTo>
                    <a:pt x="136393" y="297303"/>
                  </a:lnTo>
                  <a:lnTo>
                    <a:pt x="135408" y="343084"/>
                  </a:lnTo>
                  <a:lnTo>
                    <a:pt x="137322" y="382246"/>
                  </a:lnTo>
                  <a:lnTo>
                    <a:pt x="149108" y="429285"/>
                  </a:lnTo>
                  <a:lnTo>
                    <a:pt x="171398" y="454895"/>
                  </a:lnTo>
                  <a:lnTo>
                    <a:pt x="201060" y="475213"/>
                  </a:lnTo>
                  <a:lnTo>
                    <a:pt x="260350" y="496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1" name="SMARTInkShape-4912"/>
            <p:cNvSpPr/>
            <p:nvPr>
              <p:custDataLst>
                <p:tags r:id="rId85"/>
              </p:custDataLst>
            </p:nvPr>
          </p:nvSpPr>
          <p:spPr>
            <a:xfrm>
              <a:off x="2476448" y="4718050"/>
              <a:ext cx="108003" cy="501651"/>
            </a:xfrm>
            <a:custGeom>
              <a:avLst/>
              <a:gdLst/>
              <a:ahLst/>
              <a:cxnLst/>
              <a:rect l="0" t="0" r="0" b="0"/>
              <a:pathLst>
                <a:path w="108003" h="501651">
                  <a:moveTo>
                    <a:pt x="88952" y="0"/>
                  </a:moveTo>
                  <a:lnTo>
                    <a:pt x="88952" y="0"/>
                  </a:lnTo>
                  <a:lnTo>
                    <a:pt x="85581" y="3371"/>
                  </a:lnTo>
                  <a:lnTo>
                    <a:pt x="67298" y="48021"/>
                  </a:lnTo>
                  <a:lnTo>
                    <a:pt x="55339" y="83431"/>
                  </a:lnTo>
                  <a:lnTo>
                    <a:pt x="40617" y="129744"/>
                  </a:lnTo>
                  <a:lnTo>
                    <a:pt x="33445" y="156345"/>
                  </a:lnTo>
                  <a:lnTo>
                    <a:pt x="26547" y="184664"/>
                  </a:lnTo>
                  <a:lnTo>
                    <a:pt x="19832" y="214126"/>
                  </a:lnTo>
                  <a:lnTo>
                    <a:pt x="13944" y="242939"/>
                  </a:lnTo>
                  <a:lnTo>
                    <a:pt x="8608" y="271321"/>
                  </a:lnTo>
                  <a:lnTo>
                    <a:pt x="3639" y="299414"/>
                  </a:lnTo>
                  <a:lnTo>
                    <a:pt x="1032" y="325904"/>
                  </a:lnTo>
                  <a:lnTo>
                    <a:pt x="0" y="351325"/>
                  </a:lnTo>
                  <a:lnTo>
                    <a:pt x="2851" y="396739"/>
                  </a:lnTo>
                  <a:lnTo>
                    <a:pt x="13526" y="431034"/>
                  </a:lnTo>
                  <a:lnTo>
                    <a:pt x="33322" y="458507"/>
                  </a:lnTo>
                  <a:lnTo>
                    <a:pt x="57878" y="479653"/>
                  </a:lnTo>
                  <a:lnTo>
                    <a:pt x="108002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2" name="SMARTInkShape-4913"/>
            <p:cNvSpPr/>
            <p:nvPr>
              <p:custDataLst>
                <p:tags r:id="rId86"/>
              </p:custDataLst>
            </p:nvPr>
          </p:nvSpPr>
          <p:spPr>
            <a:xfrm>
              <a:off x="2669691" y="4840271"/>
              <a:ext cx="333860" cy="290530"/>
            </a:xfrm>
            <a:custGeom>
              <a:avLst/>
              <a:gdLst/>
              <a:ahLst/>
              <a:cxnLst/>
              <a:rect l="0" t="0" r="0" b="0"/>
              <a:pathLst>
                <a:path w="333860" h="290530">
                  <a:moveTo>
                    <a:pt x="3659" y="290529"/>
                  </a:moveTo>
                  <a:lnTo>
                    <a:pt x="3659" y="290529"/>
                  </a:lnTo>
                  <a:lnTo>
                    <a:pt x="0" y="290529"/>
                  </a:lnTo>
                  <a:lnTo>
                    <a:pt x="6409" y="290529"/>
                  </a:lnTo>
                  <a:lnTo>
                    <a:pt x="22426" y="283787"/>
                  </a:lnTo>
                  <a:lnTo>
                    <a:pt x="41675" y="266110"/>
                  </a:lnTo>
                  <a:lnTo>
                    <a:pt x="62778" y="226962"/>
                  </a:lnTo>
                  <a:lnTo>
                    <a:pt x="74385" y="195955"/>
                  </a:lnTo>
                  <a:lnTo>
                    <a:pt x="86598" y="161007"/>
                  </a:lnTo>
                  <a:lnTo>
                    <a:pt x="98376" y="125719"/>
                  </a:lnTo>
                  <a:lnTo>
                    <a:pt x="108315" y="93572"/>
                  </a:lnTo>
                  <a:lnTo>
                    <a:pt x="118473" y="47708"/>
                  </a:lnTo>
                  <a:lnTo>
                    <a:pt x="122450" y="10358"/>
                  </a:lnTo>
                  <a:lnTo>
                    <a:pt x="121659" y="6382"/>
                  </a:lnTo>
                  <a:lnTo>
                    <a:pt x="120426" y="3731"/>
                  </a:lnTo>
                  <a:lnTo>
                    <a:pt x="118898" y="1964"/>
                  </a:lnTo>
                  <a:lnTo>
                    <a:pt x="115319" y="0"/>
                  </a:lnTo>
                  <a:lnTo>
                    <a:pt x="109495" y="8535"/>
                  </a:lnTo>
                  <a:lnTo>
                    <a:pt x="100164" y="36936"/>
                  </a:lnTo>
                  <a:lnTo>
                    <a:pt x="91049" y="80394"/>
                  </a:lnTo>
                  <a:lnTo>
                    <a:pt x="84832" y="114586"/>
                  </a:lnTo>
                  <a:lnTo>
                    <a:pt x="82069" y="148597"/>
                  </a:lnTo>
                  <a:lnTo>
                    <a:pt x="83885" y="192736"/>
                  </a:lnTo>
                  <a:lnTo>
                    <a:pt x="92263" y="222513"/>
                  </a:lnTo>
                  <a:lnTo>
                    <a:pt x="101599" y="233959"/>
                  </a:lnTo>
                  <a:lnTo>
                    <a:pt x="107052" y="237998"/>
                  </a:lnTo>
                  <a:lnTo>
                    <a:pt x="112804" y="239281"/>
                  </a:lnTo>
                  <a:lnTo>
                    <a:pt x="124840" y="236943"/>
                  </a:lnTo>
                  <a:lnTo>
                    <a:pt x="146887" y="217580"/>
                  </a:lnTo>
                  <a:lnTo>
                    <a:pt x="171294" y="176016"/>
                  </a:lnTo>
                  <a:lnTo>
                    <a:pt x="189876" y="135918"/>
                  </a:lnTo>
                  <a:lnTo>
                    <a:pt x="207778" y="94813"/>
                  </a:lnTo>
                  <a:lnTo>
                    <a:pt x="228887" y="47205"/>
                  </a:lnTo>
                  <a:lnTo>
                    <a:pt x="236689" y="33542"/>
                  </a:lnTo>
                  <a:lnTo>
                    <a:pt x="238034" y="34538"/>
                  </a:lnTo>
                  <a:lnTo>
                    <a:pt x="241411" y="41288"/>
                  </a:lnTo>
                  <a:lnTo>
                    <a:pt x="245669" y="82441"/>
                  </a:lnTo>
                  <a:lnTo>
                    <a:pt x="255596" y="118807"/>
                  </a:lnTo>
                  <a:lnTo>
                    <a:pt x="277556" y="161176"/>
                  </a:lnTo>
                  <a:lnTo>
                    <a:pt x="290491" y="177300"/>
                  </a:lnTo>
                  <a:lnTo>
                    <a:pt x="312229" y="189638"/>
                  </a:lnTo>
                  <a:lnTo>
                    <a:pt x="333859" y="195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3" name="SMARTInkShape-4914"/>
            <p:cNvSpPr/>
            <p:nvPr>
              <p:custDataLst>
                <p:tags r:id="rId87"/>
              </p:custDataLst>
            </p:nvPr>
          </p:nvSpPr>
          <p:spPr>
            <a:xfrm>
              <a:off x="3073400" y="4725283"/>
              <a:ext cx="70239" cy="367418"/>
            </a:xfrm>
            <a:custGeom>
              <a:avLst/>
              <a:gdLst/>
              <a:ahLst/>
              <a:cxnLst/>
              <a:rect l="0" t="0" r="0" b="0"/>
              <a:pathLst>
                <a:path w="70239" h="367418">
                  <a:moveTo>
                    <a:pt x="19050" y="5467"/>
                  </a:moveTo>
                  <a:lnTo>
                    <a:pt x="19050" y="5467"/>
                  </a:lnTo>
                  <a:lnTo>
                    <a:pt x="13583" y="0"/>
                  </a:lnTo>
                  <a:lnTo>
                    <a:pt x="12961" y="12863"/>
                  </a:lnTo>
                  <a:lnTo>
                    <a:pt x="19520" y="44661"/>
                  </a:lnTo>
                  <a:lnTo>
                    <a:pt x="30312" y="78860"/>
                  </a:lnTo>
                  <a:lnTo>
                    <a:pt x="43811" y="119931"/>
                  </a:lnTo>
                  <a:lnTo>
                    <a:pt x="56866" y="164055"/>
                  </a:lnTo>
                  <a:lnTo>
                    <a:pt x="65961" y="209536"/>
                  </a:lnTo>
                  <a:lnTo>
                    <a:pt x="70238" y="252796"/>
                  </a:lnTo>
                  <a:lnTo>
                    <a:pt x="67436" y="288488"/>
                  </a:lnTo>
                  <a:lnTo>
                    <a:pt x="47811" y="332977"/>
                  </a:lnTo>
                  <a:lnTo>
                    <a:pt x="26396" y="359486"/>
                  </a:lnTo>
                  <a:lnTo>
                    <a:pt x="20419" y="363540"/>
                  </a:lnTo>
                  <a:lnTo>
                    <a:pt x="15024" y="365539"/>
                  </a:lnTo>
                  <a:lnTo>
                    <a:pt x="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19" name="SMARTInkShape-Group862"/>
          <p:cNvGrpSpPr/>
          <p:nvPr/>
        </p:nvGrpSpPr>
        <p:grpSpPr>
          <a:xfrm>
            <a:off x="10306050" y="3069077"/>
            <a:ext cx="1403351" cy="672972"/>
            <a:chOff x="10306050" y="3069077"/>
            <a:chExt cx="1403351" cy="672972"/>
          </a:xfrm>
        </p:grpSpPr>
        <p:sp>
          <p:nvSpPr>
            <p:cNvPr id="22105" name="SMARTInkShape-4915"/>
            <p:cNvSpPr/>
            <p:nvPr>
              <p:custDataLst>
                <p:tags r:id="rId70"/>
              </p:custDataLst>
            </p:nvPr>
          </p:nvSpPr>
          <p:spPr>
            <a:xfrm>
              <a:off x="10617711" y="3680037"/>
              <a:ext cx="120140" cy="62012"/>
            </a:xfrm>
            <a:custGeom>
              <a:avLst/>
              <a:gdLst/>
              <a:ahLst/>
              <a:cxnLst/>
              <a:rect l="0" t="0" r="0" b="0"/>
              <a:pathLst>
                <a:path w="120140" h="62012">
                  <a:moveTo>
                    <a:pt x="69339" y="9313"/>
                  </a:moveTo>
                  <a:lnTo>
                    <a:pt x="69339" y="9313"/>
                  </a:lnTo>
                  <a:lnTo>
                    <a:pt x="69339" y="3846"/>
                  </a:lnTo>
                  <a:lnTo>
                    <a:pt x="69339" y="18621"/>
                  </a:lnTo>
                  <a:lnTo>
                    <a:pt x="62596" y="35589"/>
                  </a:lnTo>
                  <a:lnTo>
                    <a:pt x="48290" y="50652"/>
                  </a:lnTo>
                  <a:lnTo>
                    <a:pt x="30647" y="60681"/>
                  </a:lnTo>
                  <a:lnTo>
                    <a:pt x="20157" y="62011"/>
                  </a:lnTo>
                  <a:lnTo>
                    <a:pt x="15385" y="61379"/>
                  </a:lnTo>
                  <a:lnTo>
                    <a:pt x="11497" y="59546"/>
                  </a:lnTo>
                  <a:lnTo>
                    <a:pt x="5296" y="53746"/>
                  </a:lnTo>
                  <a:lnTo>
                    <a:pt x="2069" y="44583"/>
                  </a:lnTo>
                  <a:lnTo>
                    <a:pt x="0" y="24825"/>
                  </a:lnTo>
                  <a:lnTo>
                    <a:pt x="1945" y="21065"/>
                  </a:lnTo>
                  <a:lnTo>
                    <a:pt x="9753" y="15006"/>
                  </a:lnTo>
                  <a:lnTo>
                    <a:pt x="26049" y="7629"/>
                  </a:lnTo>
                  <a:lnTo>
                    <a:pt x="65581" y="1696"/>
                  </a:lnTo>
                  <a:lnTo>
                    <a:pt x="93626" y="0"/>
                  </a:lnTo>
                  <a:lnTo>
                    <a:pt x="120139" y="2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6" name="SMARTInkShape-4916"/>
            <p:cNvSpPr/>
            <p:nvPr>
              <p:custDataLst>
                <p:tags r:id="rId71"/>
              </p:custDataLst>
            </p:nvPr>
          </p:nvSpPr>
          <p:spPr>
            <a:xfrm>
              <a:off x="10858500" y="3206750"/>
              <a:ext cx="114301" cy="139701"/>
            </a:xfrm>
            <a:custGeom>
              <a:avLst/>
              <a:gdLst/>
              <a:ahLst/>
              <a:cxnLst/>
              <a:rect l="0" t="0" r="0" b="0"/>
              <a:pathLst>
                <a:path w="114301" h="1397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39375" y="49222"/>
                  </a:lnTo>
                  <a:lnTo>
                    <a:pt x="68638" y="89424"/>
                  </a:lnTo>
                  <a:lnTo>
                    <a:pt x="96370" y="125971"/>
                  </a:lnTo>
                  <a:lnTo>
                    <a:pt x="1143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7" name="SMARTInkShape-4917"/>
            <p:cNvSpPr/>
            <p:nvPr>
              <p:custDataLst>
                <p:tags r:id="rId72"/>
              </p:custDataLst>
            </p:nvPr>
          </p:nvSpPr>
          <p:spPr>
            <a:xfrm>
              <a:off x="10694984" y="3131433"/>
              <a:ext cx="119067" cy="259468"/>
            </a:xfrm>
            <a:custGeom>
              <a:avLst/>
              <a:gdLst/>
              <a:ahLst/>
              <a:cxnLst/>
              <a:rect l="0" t="0" r="0" b="0"/>
              <a:pathLst>
                <a:path w="119067" h="259468">
                  <a:moveTo>
                    <a:pt x="119066" y="5467"/>
                  </a:moveTo>
                  <a:lnTo>
                    <a:pt x="119066" y="5467"/>
                  </a:lnTo>
                  <a:lnTo>
                    <a:pt x="115696" y="5467"/>
                  </a:lnTo>
                  <a:lnTo>
                    <a:pt x="114703" y="4761"/>
                  </a:lnTo>
                  <a:lnTo>
                    <a:pt x="114040" y="3586"/>
                  </a:lnTo>
                  <a:lnTo>
                    <a:pt x="113599" y="2096"/>
                  </a:lnTo>
                  <a:lnTo>
                    <a:pt x="111892" y="1103"/>
                  </a:lnTo>
                  <a:lnTo>
                    <a:pt x="106233" y="0"/>
                  </a:lnTo>
                  <a:lnTo>
                    <a:pt x="97135" y="3272"/>
                  </a:lnTo>
                  <a:lnTo>
                    <a:pt x="70675" y="20242"/>
                  </a:lnTo>
                  <a:lnTo>
                    <a:pt x="38272" y="59891"/>
                  </a:lnTo>
                  <a:lnTo>
                    <a:pt x="14537" y="100301"/>
                  </a:lnTo>
                  <a:lnTo>
                    <a:pt x="56" y="142849"/>
                  </a:lnTo>
                  <a:lnTo>
                    <a:pt x="0" y="181874"/>
                  </a:lnTo>
                  <a:lnTo>
                    <a:pt x="5235" y="204990"/>
                  </a:lnTo>
                  <a:lnTo>
                    <a:pt x="16030" y="223261"/>
                  </a:lnTo>
                  <a:lnTo>
                    <a:pt x="30938" y="237731"/>
                  </a:lnTo>
                  <a:lnTo>
                    <a:pt x="68266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8" name="SMARTInkShape-4918"/>
            <p:cNvSpPr/>
            <p:nvPr>
              <p:custDataLst>
                <p:tags r:id="rId73"/>
              </p:custDataLst>
            </p:nvPr>
          </p:nvSpPr>
          <p:spPr>
            <a:xfrm>
              <a:off x="10367593" y="3130889"/>
              <a:ext cx="230558" cy="239147"/>
            </a:xfrm>
            <a:custGeom>
              <a:avLst/>
              <a:gdLst/>
              <a:ahLst/>
              <a:cxnLst/>
              <a:rect l="0" t="0" r="0" b="0"/>
              <a:pathLst>
                <a:path w="230558" h="239147">
                  <a:moveTo>
                    <a:pt x="148007" y="12361"/>
                  </a:moveTo>
                  <a:lnTo>
                    <a:pt x="148007" y="12361"/>
                  </a:lnTo>
                  <a:lnTo>
                    <a:pt x="158838" y="2235"/>
                  </a:lnTo>
                  <a:lnTo>
                    <a:pt x="165835" y="0"/>
                  </a:lnTo>
                  <a:lnTo>
                    <a:pt x="123701" y="26354"/>
                  </a:lnTo>
                  <a:lnTo>
                    <a:pt x="80489" y="50716"/>
                  </a:lnTo>
                  <a:lnTo>
                    <a:pt x="39393" y="70842"/>
                  </a:lnTo>
                  <a:lnTo>
                    <a:pt x="18459" y="83389"/>
                  </a:lnTo>
                  <a:lnTo>
                    <a:pt x="12818" y="89320"/>
                  </a:lnTo>
                  <a:lnTo>
                    <a:pt x="12019" y="91183"/>
                  </a:lnTo>
                  <a:lnTo>
                    <a:pt x="12194" y="92426"/>
                  </a:lnTo>
                  <a:lnTo>
                    <a:pt x="13016" y="93254"/>
                  </a:lnTo>
                  <a:lnTo>
                    <a:pt x="47769" y="103604"/>
                  </a:lnTo>
                  <a:lnTo>
                    <a:pt x="90264" y="111889"/>
                  </a:lnTo>
                  <a:lnTo>
                    <a:pt x="112788" y="118913"/>
                  </a:lnTo>
                  <a:lnTo>
                    <a:pt x="121301" y="125804"/>
                  </a:lnTo>
                  <a:lnTo>
                    <a:pt x="121737" y="131029"/>
                  </a:lnTo>
                  <a:lnTo>
                    <a:pt x="116576" y="144360"/>
                  </a:lnTo>
                  <a:lnTo>
                    <a:pt x="95028" y="164361"/>
                  </a:lnTo>
                  <a:lnTo>
                    <a:pt x="56141" y="190787"/>
                  </a:lnTo>
                  <a:lnTo>
                    <a:pt x="10704" y="223997"/>
                  </a:lnTo>
                  <a:lnTo>
                    <a:pt x="2317" y="231775"/>
                  </a:lnTo>
                  <a:lnTo>
                    <a:pt x="80" y="234837"/>
                  </a:lnTo>
                  <a:lnTo>
                    <a:pt x="0" y="236878"/>
                  </a:lnTo>
                  <a:lnTo>
                    <a:pt x="1358" y="238239"/>
                  </a:lnTo>
                  <a:lnTo>
                    <a:pt x="3674" y="239146"/>
                  </a:lnTo>
                  <a:lnTo>
                    <a:pt x="44116" y="238841"/>
                  </a:lnTo>
                  <a:lnTo>
                    <a:pt x="83123" y="233982"/>
                  </a:lnTo>
                  <a:lnTo>
                    <a:pt x="130427" y="228075"/>
                  </a:lnTo>
                  <a:lnTo>
                    <a:pt x="174550" y="223737"/>
                  </a:lnTo>
                  <a:lnTo>
                    <a:pt x="219732" y="222151"/>
                  </a:lnTo>
                  <a:lnTo>
                    <a:pt x="230557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9" name="SMARTInkShape-4919"/>
            <p:cNvSpPr/>
            <p:nvPr>
              <p:custDataLst>
                <p:tags r:id="rId74"/>
              </p:custDataLst>
            </p:nvPr>
          </p:nvSpPr>
          <p:spPr>
            <a:xfrm>
              <a:off x="10306050" y="3492523"/>
              <a:ext cx="927101" cy="25378"/>
            </a:xfrm>
            <a:custGeom>
              <a:avLst/>
              <a:gdLst/>
              <a:ahLst/>
              <a:cxnLst/>
              <a:rect l="0" t="0" r="0" b="0"/>
              <a:pathLst>
                <a:path w="927101" h="25378">
                  <a:moveTo>
                    <a:pt x="0" y="6327"/>
                  </a:moveTo>
                  <a:lnTo>
                    <a:pt x="0" y="6327"/>
                  </a:lnTo>
                  <a:lnTo>
                    <a:pt x="46741" y="2956"/>
                  </a:lnTo>
                  <a:lnTo>
                    <a:pt x="85684" y="1301"/>
                  </a:lnTo>
                  <a:lnTo>
                    <a:pt x="107923" y="860"/>
                  </a:lnTo>
                  <a:lnTo>
                    <a:pt x="136153" y="565"/>
                  </a:lnTo>
                  <a:lnTo>
                    <a:pt x="168380" y="369"/>
                  </a:lnTo>
                  <a:lnTo>
                    <a:pt x="203271" y="238"/>
                  </a:lnTo>
                  <a:lnTo>
                    <a:pt x="242053" y="151"/>
                  </a:lnTo>
                  <a:lnTo>
                    <a:pt x="283428" y="93"/>
                  </a:lnTo>
                  <a:lnTo>
                    <a:pt x="326537" y="55"/>
                  </a:lnTo>
                  <a:lnTo>
                    <a:pt x="371503" y="29"/>
                  </a:lnTo>
                  <a:lnTo>
                    <a:pt x="417707" y="11"/>
                  </a:lnTo>
                  <a:lnTo>
                    <a:pt x="464738" y="0"/>
                  </a:lnTo>
                  <a:lnTo>
                    <a:pt x="512320" y="697"/>
                  </a:lnTo>
                  <a:lnTo>
                    <a:pt x="560267" y="1868"/>
                  </a:lnTo>
                  <a:lnTo>
                    <a:pt x="608463" y="3354"/>
                  </a:lnTo>
                  <a:lnTo>
                    <a:pt x="652584" y="4345"/>
                  </a:lnTo>
                  <a:lnTo>
                    <a:pt x="693996" y="5006"/>
                  </a:lnTo>
                  <a:lnTo>
                    <a:pt x="733596" y="5446"/>
                  </a:lnTo>
                  <a:lnTo>
                    <a:pt x="767759" y="6445"/>
                  </a:lnTo>
                  <a:lnTo>
                    <a:pt x="798293" y="7817"/>
                  </a:lnTo>
                  <a:lnTo>
                    <a:pt x="826414" y="9437"/>
                  </a:lnTo>
                  <a:lnTo>
                    <a:pt x="868943" y="13118"/>
                  </a:lnTo>
                  <a:lnTo>
                    <a:pt x="913888" y="21231"/>
                  </a:lnTo>
                  <a:lnTo>
                    <a:pt x="927100" y="2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0" name="SMARTInkShape-4920"/>
            <p:cNvSpPr/>
            <p:nvPr>
              <p:custDataLst>
                <p:tags r:id="rId75"/>
              </p:custDataLst>
            </p:nvPr>
          </p:nvSpPr>
          <p:spPr>
            <a:xfrm>
              <a:off x="10820400" y="3595031"/>
              <a:ext cx="139701" cy="81346"/>
            </a:xfrm>
            <a:custGeom>
              <a:avLst/>
              <a:gdLst/>
              <a:ahLst/>
              <a:cxnLst/>
              <a:rect l="0" t="0" r="0" b="0"/>
              <a:pathLst>
                <a:path w="139701" h="81346">
                  <a:moveTo>
                    <a:pt x="0" y="11769"/>
                  </a:moveTo>
                  <a:lnTo>
                    <a:pt x="0" y="11769"/>
                  </a:lnTo>
                  <a:lnTo>
                    <a:pt x="0" y="2931"/>
                  </a:lnTo>
                  <a:lnTo>
                    <a:pt x="1412" y="1644"/>
                  </a:lnTo>
                  <a:lnTo>
                    <a:pt x="6743" y="214"/>
                  </a:lnTo>
                  <a:lnTo>
                    <a:pt x="26026" y="0"/>
                  </a:lnTo>
                  <a:lnTo>
                    <a:pt x="35320" y="2540"/>
                  </a:lnTo>
                  <a:lnTo>
                    <a:pt x="44156" y="9784"/>
                  </a:lnTo>
                  <a:lnTo>
                    <a:pt x="48488" y="14679"/>
                  </a:lnTo>
                  <a:lnTo>
                    <a:pt x="50669" y="19353"/>
                  </a:lnTo>
                  <a:lnTo>
                    <a:pt x="51213" y="28310"/>
                  </a:lnTo>
                  <a:lnTo>
                    <a:pt x="44181" y="44657"/>
                  </a:lnTo>
                  <a:lnTo>
                    <a:pt x="17511" y="72135"/>
                  </a:lnTo>
                  <a:lnTo>
                    <a:pt x="17318" y="74590"/>
                  </a:lnTo>
                  <a:lnTo>
                    <a:pt x="17894" y="76933"/>
                  </a:lnTo>
                  <a:lnTo>
                    <a:pt x="21102" y="78495"/>
                  </a:lnTo>
                  <a:lnTo>
                    <a:pt x="67378" y="81345"/>
                  </a:lnTo>
                  <a:lnTo>
                    <a:pt x="108300" y="79683"/>
                  </a:lnTo>
                  <a:lnTo>
                    <a:pt x="139700" y="75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1" name="SMARTInkShape-4921"/>
            <p:cNvSpPr/>
            <p:nvPr>
              <p:custDataLst>
                <p:tags r:id="rId76"/>
              </p:custDataLst>
            </p:nvPr>
          </p:nvSpPr>
          <p:spPr>
            <a:xfrm>
              <a:off x="10441103" y="3623248"/>
              <a:ext cx="87198" cy="116464"/>
            </a:xfrm>
            <a:custGeom>
              <a:avLst/>
              <a:gdLst/>
              <a:ahLst/>
              <a:cxnLst/>
              <a:rect l="0" t="0" r="0" b="0"/>
              <a:pathLst>
                <a:path w="87198" h="116464">
                  <a:moveTo>
                    <a:pt x="17347" y="21652"/>
                  </a:moveTo>
                  <a:lnTo>
                    <a:pt x="17347" y="21652"/>
                  </a:lnTo>
                  <a:lnTo>
                    <a:pt x="13976" y="21652"/>
                  </a:lnTo>
                  <a:lnTo>
                    <a:pt x="12984" y="20946"/>
                  </a:lnTo>
                  <a:lnTo>
                    <a:pt x="12320" y="19770"/>
                  </a:lnTo>
                  <a:lnTo>
                    <a:pt x="11880" y="18281"/>
                  </a:lnTo>
                  <a:lnTo>
                    <a:pt x="12290" y="16582"/>
                  </a:lnTo>
                  <a:lnTo>
                    <a:pt x="14629" y="12814"/>
                  </a:lnTo>
                  <a:lnTo>
                    <a:pt x="30801" y="2553"/>
                  </a:lnTo>
                  <a:lnTo>
                    <a:pt x="34782" y="453"/>
                  </a:lnTo>
                  <a:lnTo>
                    <a:pt x="44852" y="0"/>
                  </a:lnTo>
                  <a:lnTo>
                    <a:pt x="50501" y="868"/>
                  </a:lnTo>
                  <a:lnTo>
                    <a:pt x="58657" y="5594"/>
                  </a:lnTo>
                  <a:lnTo>
                    <a:pt x="61819" y="8830"/>
                  </a:lnTo>
                  <a:lnTo>
                    <a:pt x="65335" y="19952"/>
                  </a:lnTo>
                  <a:lnTo>
                    <a:pt x="66272" y="26868"/>
                  </a:lnTo>
                  <a:lnTo>
                    <a:pt x="61670" y="42079"/>
                  </a:lnTo>
                  <a:lnTo>
                    <a:pt x="34503" y="84715"/>
                  </a:lnTo>
                  <a:lnTo>
                    <a:pt x="0" y="115420"/>
                  </a:lnTo>
                  <a:lnTo>
                    <a:pt x="843" y="115914"/>
                  </a:lnTo>
                  <a:lnTo>
                    <a:pt x="5543" y="116463"/>
                  </a:lnTo>
                  <a:lnTo>
                    <a:pt x="52604" y="102387"/>
                  </a:lnTo>
                  <a:lnTo>
                    <a:pt x="87197" y="9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2" name="SMARTInkShape-4922"/>
            <p:cNvSpPr/>
            <p:nvPr>
              <p:custDataLst>
                <p:tags r:id="rId77"/>
              </p:custDataLst>
            </p:nvPr>
          </p:nvSpPr>
          <p:spPr>
            <a:xfrm>
              <a:off x="11569700" y="3069077"/>
              <a:ext cx="139701" cy="124974"/>
            </a:xfrm>
            <a:custGeom>
              <a:avLst/>
              <a:gdLst/>
              <a:ahLst/>
              <a:cxnLst/>
              <a:rect l="0" t="0" r="0" b="0"/>
              <a:pathLst>
                <a:path w="139701" h="124974">
                  <a:moveTo>
                    <a:pt x="0" y="17023"/>
                  </a:moveTo>
                  <a:lnTo>
                    <a:pt x="0" y="17023"/>
                  </a:lnTo>
                  <a:lnTo>
                    <a:pt x="15196" y="2533"/>
                  </a:lnTo>
                  <a:lnTo>
                    <a:pt x="20395" y="0"/>
                  </a:lnTo>
                  <a:lnTo>
                    <a:pt x="34029" y="1944"/>
                  </a:lnTo>
                  <a:lnTo>
                    <a:pt x="44734" y="6990"/>
                  </a:lnTo>
                  <a:lnTo>
                    <a:pt x="46754" y="10334"/>
                  </a:lnTo>
                  <a:lnTo>
                    <a:pt x="49601" y="25859"/>
                  </a:lnTo>
                  <a:lnTo>
                    <a:pt x="50268" y="40235"/>
                  </a:lnTo>
                  <a:lnTo>
                    <a:pt x="46801" y="52269"/>
                  </a:lnTo>
                  <a:lnTo>
                    <a:pt x="25460" y="97225"/>
                  </a:lnTo>
                  <a:lnTo>
                    <a:pt x="23325" y="100124"/>
                  </a:lnTo>
                  <a:lnTo>
                    <a:pt x="20949" y="107109"/>
                  </a:lnTo>
                  <a:lnTo>
                    <a:pt x="20318" y="110947"/>
                  </a:lnTo>
                  <a:lnTo>
                    <a:pt x="21304" y="113506"/>
                  </a:lnTo>
                  <a:lnTo>
                    <a:pt x="23375" y="115211"/>
                  </a:lnTo>
                  <a:lnTo>
                    <a:pt x="26166" y="116349"/>
                  </a:lnTo>
                  <a:lnTo>
                    <a:pt x="66613" y="118423"/>
                  </a:lnTo>
                  <a:lnTo>
                    <a:pt x="113106" y="120478"/>
                  </a:lnTo>
                  <a:lnTo>
                    <a:pt x="139700" y="12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3" name="SMARTInkShape-4923"/>
            <p:cNvSpPr/>
            <p:nvPr>
              <p:custDataLst>
                <p:tags r:id="rId78"/>
              </p:custDataLst>
            </p:nvPr>
          </p:nvSpPr>
          <p:spPr>
            <a:xfrm>
              <a:off x="11264900" y="3228427"/>
              <a:ext cx="215901" cy="143424"/>
            </a:xfrm>
            <a:custGeom>
              <a:avLst/>
              <a:gdLst/>
              <a:ahLst/>
              <a:cxnLst/>
              <a:rect l="0" t="0" r="0" b="0"/>
              <a:pathLst>
                <a:path w="215901" h="143424">
                  <a:moveTo>
                    <a:pt x="0" y="143423"/>
                  </a:moveTo>
                  <a:lnTo>
                    <a:pt x="0" y="143423"/>
                  </a:lnTo>
                  <a:lnTo>
                    <a:pt x="6743" y="140052"/>
                  </a:lnTo>
                  <a:lnTo>
                    <a:pt x="11933" y="134634"/>
                  </a:lnTo>
                  <a:lnTo>
                    <a:pt x="39681" y="93813"/>
                  </a:lnTo>
                  <a:lnTo>
                    <a:pt x="54246" y="55973"/>
                  </a:lnTo>
                  <a:lnTo>
                    <a:pt x="67305" y="10673"/>
                  </a:lnTo>
                  <a:lnTo>
                    <a:pt x="68155" y="6240"/>
                  </a:lnTo>
                  <a:lnTo>
                    <a:pt x="68012" y="3284"/>
                  </a:lnTo>
                  <a:lnTo>
                    <a:pt x="67215" y="1314"/>
                  </a:lnTo>
                  <a:lnTo>
                    <a:pt x="65977" y="0"/>
                  </a:lnTo>
                  <a:lnTo>
                    <a:pt x="64446" y="535"/>
                  </a:lnTo>
                  <a:lnTo>
                    <a:pt x="60862" y="4894"/>
                  </a:lnTo>
                  <a:lnTo>
                    <a:pt x="54878" y="18651"/>
                  </a:lnTo>
                  <a:lnTo>
                    <a:pt x="52312" y="56766"/>
                  </a:lnTo>
                  <a:lnTo>
                    <a:pt x="56814" y="87016"/>
                  </a:lnTo>
                  <a:lnTo>
                    <a:pt x="66771" y="109306"/>
                  </a:lnTo>
                  <a:lnTo>
                    <a:pt x="74596" y="120264"/>
                  </a:lnTo>
                  <a:lnTo>
                    <a:pt x="84661" y="126074"/>
                  </a:lnTo>
                  <a:lnTo>
                    <a:pt x="95482" y="127951"/>
                  </a:lnTo>
                  <a:lnTo>
                    <a:pt x="104995" y="126434"/>
                  </a:lnTo>
                  <a:lnTo>
                    <a:pt x="121657" y="114870"/>
                  </a:lnTo>
                  <a:lnTo>
                    <a:pt x="136627" y="91297"/>
                  </a:lnTo>
                  <a:lnTo>
                    <a:pt x="146629" y="65341"/>
                  </a:lnTo>
                  <a:lnTo>
                    <a:pt x="147953" y="53921"/>
                  </a:lnTo>
                  <a:lnTo>
                    <a:pt x="147319" y="49888"/>
                  </a:lnTo>
                  <a:lnTo>
                    <a:pt x="146190" y="47906"/>
                  </a:lnTo>
                  <a:lnTo>
                    <a:pt x="144732" y="47289"/>
                  </a:lnTo>
                  <a:lnTo>
                    <a:pt x="143055" y="47584"/>
                  </a:lnTo>
                  <a:lnTo>
                    <a:pt x="141936" y="49191"/>
                  </a:lnTo>
                  <a:lnTo>
                    <a:pt x="140695" y="54740"/>
                  </a:lnTo>
                  <a:lnTo>
                    <a:pt x="146736" y="72540"/>
                  </a:lnTo>
                  <a:lnTo>
                    <a:pt x="160836" y="92317"/>
                  </a:lnTo>
                  <a:lnTo>
                    <a:pt x="181788" y="108211"/>
                  </a:lnTo>
                  <a:lnTo>
                    <a:pt x="215900" y="12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4" name="SMARTInkShape-4924"/>
            <p:cNvSpPr/>
            <p:nvPr>
              <p:custDataLst>
                <p:tags r:id="rId79"/>
              </p:custDataLst>
            </p:nvPr>
          </p:nvSpPr>
          <p:spPr>
            <a:xfrm>
              <a:off x="11137900" y="32956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8953" y="3862"/>
                  </a:lnTo>
                  <a:lnTo>
                    <a:pt x="62609" y="33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5" name="SMARTInkShape-4925"/>
            <p:cNvSpPr/>
            <p:nvPr>
              <p:custDataLst>
                <p:tags r:id="rId80"/>
              </p:custDataLst>
            </p:nvPr>
          </p:nvSpPr>
          <p:spPr>
            <a:xfrm>
              <a:off x="11033404" y="3238500"/>
              <a:ext cx="49007" cy="36618"/>
            </a:xfrm>
            <a:custGeom>
              <a:avLst/>
              <a:gdLst/>
              <a:ahLst/>
              <a:cxnLst/>
              <a:rect l="0" t="0" r="0" b="0"/>
              <a:pathLst>
                <a:path w="49007" h="36618">
                  <a:moveTo>
                    <a:pt x="15596" y="12700"/>
                  </a:moveTo>
                  <a:lnTo>
                    <a:pt x="15596" y="12700"/>
                  </a:lnTo>
                  <a:lnTo>
                    <a:pt x="6757" y="12700"/>
                  </a:lnTo>
                  <a:lnTo>
                    <a:pt x="2731" y="14582"/>
                  </a:lnTo>
                  <a:lnTo>
                    <a:pt x="669" y="16071"/>
                  </a:lnTo>
                  <a:lnTo>
                    <a:pt x="0" y="18475"/>
                  </a:lnTo>
                  <a:lnTo>
                    <a:pt x="1139" y="24909"/>
                  </a:lnTo>
                  <a:lnTo>
                    <a:pt x="5878" y="30591"/>
                  </a:lnTo>
                  <a:lnTo>
                    <a:pt x="12687" y="34763"/>
                  </a:lnTo>
                  <a:lnTo>
                    <a:pt x="20418" y="36617"/>
                  </a:lnTo>
                  <a:lnTo>
                    <a:pt x="30439" y="33678"/>
                  </a:lnTo>
                  <a:lnTo>
                    <a:pt x="40537" y="27668"/>
                  </a:lnTo>
                  <a:lnTo>
                    <a:pt x="47376" y="20293"/>
                  </a:lnTo>
                  <a:lnTo>
                    <a:pt x="48778" y="17057"/>
                  </a:lnTo>
                  <a:lnTo>
                    <a:pt x="49006" y="14193"/>
                  </a:lnTo>
                  <a:lnTo>
                    <a:pt x="48452" y="11579"/>
                  </a:lnTo>
                  <a:lnTo>
                    <a:pt x="44076" y="6793"/>
                  </a:lnTo>
                  <a:lnTo>
                    <a:pt x="346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6" name="SMARTInkShape-4926"/>
            <p:cNvSpPr/>
            <p:nvPr>
              <p:custDataLst>
                <p:tags r:id="rId81"/>
              </p:custDataLst>
            </p:nvPr>
          </p:nvSpPr>
          <p:spPr>
            <a:xfrm>
              <a:off x="11042650" y="33147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7" name="SMARTInkShape-4927"/>
            <p:cNvSpPr/>
            <p:nvPr>
              <p:custDataLst>
                <p:tags r:id="rId82"/>
              </p:custDataLst>
            </p:nvPr>
          </p:nvSpPr>
          <p:spPr>
            <a:xfrm>
              <a:off x="10871200" y="31940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114300" y="3371"/>
                  </a:lnTo>
                  <a:lnTo>
                    <a:pt x="86689" y="47660"/>
                  </a:lnTo>
                  <a:lnTo>
                    <a:pt x="59690" y="90789"/>
                  </a:lnTo>
                  <a:lnTo>
                    <a:pt x="32957" y="135004"/>
                  </a:lnTo>
                  <a:lnTo>
                    <a:pt x="5937" y="18230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8" name="SMARTInkShape-4928"/>
            <p:cNvSpPr/>
            <p:nvPr>
              <p:custDataLst>
                <p:tags r:id="rId83"/>
              </p:custDataLst>
            </p:nvPr>
          </p:nvSpPr>
          <p:spPr>
            <a:xfrm>
              <a:off x="11487150" y="3194050"/>
              <a:ext cx="63439" cy="234951"/>
            </a:xfrm>
            <a:custGeom>
              <a:avLst/>
              <a:gdLst/>
              <a:ahLst/>
              <a:cxnLst/>
              <a:rect l="0" t="0" r="0" b="0"/>
              <a:pathLst>
                <a:path w="63439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31031" y="45503"/>
                  </a:lnTo>
                  <a:lnTo>
                    <a:pt x="51912" y="85267"/>
                  </a:lnTo>
                  <a:lnTo>
                    <a:pt x="63438" y="121455"/>
                  </a:lnTo>
                  <a:lnTo>
                    <a:pt x="63237" y="144526"/>
                  </a:lnTo>
                  <a:lnTo>
                    <a:pt x="53308" y="177348"/>
                  </a:lnTo>
                  <a:lnTo>
                    <a:pt x="27010" y="222765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22" name="SMARTInkShape-Group863"/>
          <p:cNvGrpSpPr/>
          <p:nvPr/>
        </p:nvGrpSpPr>
        <p:grpSpPr>
          <a:xfrm>
            <a:off x="9794623" y="3441700"/>
            <a:ext cx="397128" cy="677377"/>
            <a:chOff x="9794623" y="3441700"/>
            <a:chExt cx="397128" cy="677377"/>
          </a:xfrm>
        </p:grpSpPr>
        <p:sp>
          <p:nvSpPr>
            <p:cNvPr id="22120" name="SMARTInkShape-4929"/>
            <p:cNvSpPr/>
            <p:nvPr>
              <p:custDataLst>
                <p:tags r:id="rId68"/>
              </p:custDataLst>
            </p:nvPr>
          </p:nvSpPr>
          <p:spPr>
            <a:xfrm>
              <a:off x="9794623" y="3798705"/>
              <a:ext cx="397128" cy="320372"/>
            </a:xfrm>
            <a:custGeom>
              <a:avLst/>
              <a:gdLst/>
              <a:ahLst/>
              <a:cxnLst/>
              <a:rect l="0" t="0" r="0" b="0"/>
              <a:pathLst>
                <a:path w="397128" h="320372">
                  <a:moveTo>
                    <a:pt x="16127" y="131945"/>
                  </a:moveTo>
                  <a:lnTo>
                    <a:pt x="16127" y="131945"/>
                  </a:lnTo>
                  <a:lnTo>
                    <a:pt x="16127" y="140783"/>
                  </a:lnTo>
                  <a:lnTo>
                    <a:pt x="17539" y="142776"/>
                  </a:lnTo>
                  <a:lnTo>
                    <a:pt x="30432" y="153144"/>
                  </a:lnTo>
                  <a:lnTo>
                    <a:pt x="38712" y="155478"/>
                  </a:lnTo>
                  <a:lnTo>
                    <a:pt x="83204" y="157236"/>
                  </a:lnTo>
                  <a:lnTo>
                    <a:pt x="97445" y="153534"/>
                  </a:lnTo>
                  <a:lnTo>
                    <a:pt x="143576" y="126584"/>
                  </a:lnTo>
                  <a:lnTo>
                    <a:pt x="173711" y="105486"/>
                  </a:lnTo>
                  <a:lnTo>
                    <a:pt x="199565" y="67748"/>
                  </a:lnTo>
                  <a:lnTo>
                    <a:pt x="207015" y="51908"/>
                  </a:lnTo>
                  <a:lnTo>
                    <a:pt x="210328" y="37812"/>
                  </a:lnTo>
                  <a:lnTo>
                    <a:pt x="209917" y="26373"/>
                  </a:lnTo>
                  <a:lnTo>
                    <a:pt x="207386" y="17291"/>
                  </a:lnTo>
                  <a:lnTo>
                    <a:pt x="203907" y="10902"/>
                  </a:lnTo>
                  <a:lnTo>
                    <a:pt x="194611" y="3339"/>
                  </a:lnTo>
                  <a:lnTo>
                    <a:pt x="176177" y="0"/>
                  </a:lnTo>
                  <a:lnTo>
                    <a:pt x="152842" y="5753"/>
                  </a:lnTo>
                  <a:lnTo>
                    <a:pt x="113191" y="26820"/>
                  </a:lnTo>
                  <a:lnTo>
                    <a:pt x="75538" y="53603"/>
                  </a:lnTo>
                  <a:lnTo>
                    <a:pt x="36458" y="94258"/>
                  </a:lnTo>
                  <a:lnTo>
                    <a:pt x="20224" y="116606"/>
                  </a:lnTo>
                  <a:lnTo>
                    <a:pt x="4564" y="156955"/>
                  </a:lnTo>
                  <a:lnTo>
                    <a:pt x="0" y="199484"/>
                  </a:lnTo>
                  <a:lnTo>
                    <a:pt x="3510" y="237799"/>
                  </a:lnTo>
                  <a:lnTo>
                    <a:pt x="9581" y="258249"/>
                  </a:lnTo>
                  <a:lnTo>
                    <a:pt x="22624" y="274863"/>
                  </a:lnTo>
                  <a:lnTo>
                    <a:pt x="63116" y="302776"/>
                  </a:lnTo>
                  <a:lnTo>
                    <a:pt x="109544" y="315519"/>
                  </a:lnTo>
                  <a:lnTo>
                    <a:pt x="145133" y="319367"/>
                  </a:lnTo>
                  <a:lnTo>
                    <a:pt x="182118" y="320371"/>
                  </a:lnTo>
                  <a:lnTo>
                    <a:pt x="219722" y="318466"/>
                  </a:lnTo>
                  <a:lnTo>
                    <a:pt x="261367" y="313386"/>
                  </a:lnTo>
                  <a:lnTo>
                    <a:pt x="302922" y="307130"/>
                  </a:lnTo>
                  <a:lnTo>
                    <a:pt x="337854" y="301997"/>
                  </a:lnTo>
                  <a:lnTo>
                    <a:pt x="382490" y="298023"/>
                  </a:lnTo>
                  <a:lnTo>
                    <a:pt x="397127" y="297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1" name="SMARTInkShape-4930"/>
            <p:cNvSpPr/>
            <p:nvPr>
              <p:custDataLst>
                <p:tags r:id="rId69"/>
              </p:custDataLst>
            </p:nvPr>
          </p:nvSpPr>
          <p:spPr>
            <a:xfrm>
              <a:off x="9925050" y="3441700"/>
              <a:ext cx="193717" cy="12701"/>
            </a:xfrm>
            <a:custGeom>
              <a:avLst/>
              <a:gdLst/>
              <a:ahLst/>
              <a:cxnLst/>
              <a:rect l="0" t="0" r="0" b="0"/>
              <a:pathLst>
                <a:path w="193717" h="12701">
                  <a:moveTo>
                    <a:pt x="0" y="0"/>
                  </a:moveTo>
                  <a:lnTo>
                    <a:pt x="0" y="0"/>
                  </a:lnTo>
                  <a:lnTo>
                    <a:pt x="0" y="3658"/>
                  </a:lnTo>
                  <a:lnTo>
                    <a:pt x="0" y="2096"/>
                  </a:lnTo>
                  <a:lnTo>
                    <a:pt x="705" y="2103"/>
                  </a:lnTo>
                  <a:lnTo>
                    <a:pt x="3370" y="3992"/>
                  </a:lnTo>
                  <a:lnTo>
                    <a:pt x="10670" y="3421"/>
                  </a:lnTo>
                  <a:lnTo>
                    <a:pt x="53618" y="300"/>
                  </a:lnTo>
                  <a:lnTo>
                    <a:pt x="97063" y="59"/>
                  </a:lnTo>
                  <a:lnTo>
                    <a:pt x="141339" y="12"/>
                  </a:lnTo>
                  <a:lnTo>
                    <a:pt x="188654" y="706"/>
                  </a:lnTo>
                  <a:lnTo>
                    <a:pt x="191387" y="1882"/>
                  </a:lnTo>
                  <a:lnTo>
                    <a:pt x="193208" y="3371"/>
                  </a:lnTo>
                  <a:lnTo>
                    <a:pt x="193716" y="5070"/>
                  </a:lnTo>
                  <a:lnTo>
                    <a:pt x="193349" y="6907"/>
                  </a:lnTo>
                  <a:lnTo>
                    <a:pt x="190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23" name="SMARTInkShape-4931"/>
          <p:cNvSpPr/>
          <p:nvPr>
            <p:custDataLst>
              <p:tags r:id="rId4"/>
            </p:custDataLst>
          </p:nvPr>
        </p:nvSpPr>
        <p:spPr>
          <a:xfrm>
            <a:off x="8639273" y="3708400"/>
            <a:ext cx="422178" cy="349251"/>
          </a:xfrm>
          <a:custGeom>
            <a:avLst/>
            <a:gdLst/>
            <a:ahLst/>
            <a:cxnLst/>
            <a:rect l="0" t="0" r="0" b="0"/>
            <a:pathLst>
              <a:path w="422178" h="349251">
                <a:moveTo>
                  <a:pt x="415827" y="0"/>
                </a:moveTo>
                <a:lnTo>
                  <a:pt x="415827" y="0"/>
                </a:lnTo>
                <a:lnTo>
                  <a:pt x="415122" y="6481"/>
                </a:lnTo>
                <a:lnTo>
                  <a:pt x="399220" y="49514"/>
                </a:lnTo>
                <a:lnTo>
                  <a:pt x="376955" y="96250"/>
                </a:lnTo>
                <a:lnTo>
                  <a:pt x="348802" y="142876"/>
                </a:lnTo>
                <a:lnTo>
                  <a:pt x="310292" y="190422"/>
                </a:lnTo>
                <a:lnTo>
                  <a:pt x="273550" y="222305"/>
                </a:lnTo>
                <a:lnTo>
                  <a:pt x="228250" y="244374"/>
                </a:lnTo>
                <a:lnTo>
                  <a:pt x="182529" y="255303"/>
                </a:lnTo>
                <a:lnTo>
                  <a:pt x="150097" y="258106"/>
                </a:lnTo>
                <a:lnTo>
                  <a:pt x="116866" y="253708"/>
                </a:lnTo>
                <a:lnTo>
                  <a:pt x="84694" y="243287"/>
                </a:lnTo>
                <a:lnTo>
                  <a:pt x="44900" y="218997"/>
                </a:lnTo>
                <a:lnTo>
                  <a:pt x="7774" y="184558"/>
                </a:lnTo>
                <a:lnTo>
                  <a:pt x="1636" y="171631"/>
                </a:lnTo>
                <a:lnTo>
                  <a:pt x="0" y="165221"/>
                </a:lnTo>
                <a:lnTo>
                  <a:pt x="1025" y="158831"/>
                </a:lnTo>
                <a:lnTo>
                  <a:pt x="7808" y="146086"/>
                </a:lnTo>
                <a:lnTo>
                  <a:pt x="26900" y="130382"/>
                </a:lnTo>
                <a:lnTo>
                  <a:pt x="53800" y="120162"/>
                </a:lnTo>
                <a:lnTo>
                  <a:pt x="80744" y="119407"/>
                </a:lnTo>
                <a:lnTo>
                  <a:pt x="120906" y="126885"/>
                </a:lnTo>
                <a:lnTo>
                  <a:pt x="166992" y="149163"/>
                </a:lnTo>
                <a:lnTo>
                  <a:pt x="213647" y="180531"/>
                </a:lnTo>
                <a:lnTo>
                  <a:pt x="254900" y="224044"/>
                </a:lnTo>
                <a:lnTo>
                  <a:pt x="300470" y="269641"/>
                </a:lnTo>
                <a:lnTo>
                  <a:pt x="343651" y="302872"/>
                </a:lnTo>
                <a:lnTo>
                  <a:pt x="380376" y="327702"/>
                </a:lnTo>
                <a:lnTo>
                  <a:pt x="406864" y="338565"/>
                </a:lnTo>
                <a:lnTo>
                  <a:pt x="422177" y="349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39" name="SMARTInkShape-Group865"/>
          <p:cNvGrpSpPr/>
          <p:nvPr/>
        </p:nvGrpSpPr>
        <p:grpSpPr>
          <a:xfrm>
            <a:off x="6766338" y="3155950"/>
            <a:ext cx="1291813" cy="767062"/>
            <a:chOff x="6766338" y="3155950"/>
            <a:chExt cx="1291813" cy="767062"/>
          </a:xfrm>
        </p:grpSpPr>
        <p:sp>
          <p:nvSpPr>
            <p:cNvPr id="22124" name="SMARTInkShape-4932"/>
            <p:cNvSpPr/>
            <p:nvPr>
              <p:custDataLst>
                <p:tags r:id="rId53"/>
              </p:custDataLst>
            </p:nvPr>
          </p:nvSpPr>
          <p:spPr>
            <a:xfrm>
              <a:off x="6766338" y="3734667"/>
              <a:ext cx="244063" cy="188345"/>
            </a:xfrm>
            <a:custGeom>
              <a:avLst/>
              <a:gdLst/>
              <a:ahLst/>
              <a:cxnLst/>
              <a:rect l="0" t="0" r="0" b="0"/>
              <a:pathLst>
                <a:path w="244063" h="188345">
                  <a:moveTo>
                    <a:pt x="2762" y="56283"/>
                  </a:moveTo>
                  <a:lnTo>
                    <a:pt x="2762" y="56283"/>
                  </a:lnTo>
                  <a:lnTo>
                    <a:pt x="2762" y="59654"/>
                  </a:lnTo>
                  <a:lnTo>
                    <a:pt x="10288" y="61309"/>
                  </a:lnTo>
                  <a:lnTo>
                    <a:pt x="52567" y="61047"/>
                  </a:lnTo>
                  <a:lnTo>
                    <a:pt x="90349" y="52442"/>
                  </a:lnTo>
                  <a:lnTo>
                    <a:pt x="121690" y="40250"/>
                  </a:lnTo>
                  <a:lnTo>
                    <a:pt x="132759" y="29401"/>
                  </a:lnTo>
                  <a:lnTo>
                    <a:pt x="134583" y="24251"/>
                  </a:lnTo>
                  <a:lnTo>
                    <a:pt x="134387" y="19406"/>
                  </a:lnTo>
                  <a:lnTo>
                    <a:pt x="132846" y="14765"/>
                  </a:lnTo>
                  <a:lnTo>
                    <a:pt x="121725" y="5845"/>
                  </a:lnTo>
                  <a:lnTo>
                    <a:pt x="113821" y="1491"/>
                  </a:lnTo>
                  <a:lnTo>
                    <a:pt x="105729" y="0"/>
                  </a:lnTo>
                  <a:lnTo>
                    <a:pt x="89211" y="2105"/>
                  </a:lnTo>
                  <a:lnTo>
                    <a:pt x="60676" y="14595"/>
                  </a:lnTo>
                  <a:lnTo>
                    <a:pt x="29877" y="41814"/>
                  </a:lnTo>
                  <a:lnTo>
                    <a:pt x="8523" y="73320"/>
                  </a:lnTo>
                  <a:lnTo>
                    <a:pt x="0" y="111739"/>
                  </a:lnTo>
                  <a:lnTo>
                    <a:pt x="5532" y="136198"/>
                  </a:lnTo>
                  <a:lnTo>
                    <a:pt x="18104" y="157418"/>
                  </a:lnTo>
                  <a:lnTo>
                    <a:pt x="35451" y="173904"/>
                  </a:lnTo>
                  <a:lnTo>
                    <a:pt x="68422" y="188344"/>
                  </a:lnTo>
                  <a:lnTo>
                    <a:pt x="115113" y="186977"/>
                  </a:lnTo>
                  <a:lnTo>
                    <a:pt x="150768" y="181161"/>
                  </a:lnTo>
                  <a:lnTo>
                    <a:pt x="185666" y="173168"/>
                  </a:lnTo>
                  <a:lnTo>
                    <a:pt x="244062" y="15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5" name="SMARTInkShape-4933"/>
            <p:cNvSpPr/>
            <p:nvPr>
              <p:custDataLst>
                <p:tags r:id="rId54"/>
              </p:custDataLst>
            </p:nvPr>
          </p:nvSpPr>
          <p:spPr>
            <a:xfrm>
              <a:off x="6838950" y="34099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39679" y="14569"/>
                  </a:lnTo>
                  <a:lnTo>
                    <a:pt x="77060" y="9099"/>
                  </a:lnTo>
                  <a:lnTo>
                    <a:pt x="117298" y="645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6" name="SMARTInkShape-4934"/>
            <p:cNvSpPr/>
            <p:nvPr>
              <p:custDataLst>
                <p:tags r:id="rId55"/>
              </p:custDataLst>
            </p:nvPr>
          </p:nvSpPr>
          <p:spPr>
            <a:xfrm>
              <a:off x="7087749" y="3278627"/>
              <a:ext cx="68702" cy="194824"/>
            </a:xfrm>
            <a:custGeom>
              <a:avLst/>
              <a:gdLst/>
              <a:ahLst/>
              <a:cxnLst/>
              <a:rect l="0" t="0" r="0" b="0"/>
              <a:pathLst>
                <a:path w="68702" h="194824">
                  <a:moveTo>
                    <a:pt x="68701" y="17023"/>
                  </a:moveTo>
                  <a:lnTo>
                    <a:pt x="68701" y="17023"/>
                  </a:lnTo>
                  <a:lnTo>
                    <a:pt x="68699" y="13652"/>
                  </a:lnTo>
                  <a:lnTo>
                    <a:pt x="65330" y="4813"/>
                  </a:lnTo>
                  <a:lnTo>
                    <a:pt x="63632" y="2533"/>
                  </a:lnTo>
                  <a:lnTo>
                    <a:pt x="59862" y="0"/>
                  </a:lnTo>
                  <a:lnTo>
                    <a:pt x="53953" y="755"/>
                  </a:lnTo>
                  <a:lnTo>
                    <a:pt x="50404" y="1944"/>
                  </a:lnTo>
                  <a:lnTo>
                    <a:pt x="31921" y="17102"/>
                  </a:lnTo>
                  <a:lnTo>
                    <a:pt x="11942" y="46210"/>
                  </a:lnTo>
                  <a:lnTo>
                    <a:pt x="2730" y="81645"/>
                  </a:lnTo>
                  <a:lnTo>
                    <a:pt x="0" y="122326"/>
                  </a:lnTo>
                  <a:lnTo>
                    <a:pt x="5934" y="155547"/>
                  </a:lnTo>
                  <a:lnTo>
                    <a:pt x="16580" y="170546"/>
                  </a:lnTo>
                  <a:lnTo>
                    <a:pt x="30719" y="181211"/>
                  </a:lnTo>
                  <a:lnTo>
                    <a:pt x="62351" y="194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7" name="SMARTInkShape-4935"/>
            <p:cNvSpPr/>
            <p:nvPr>
              <p:custDataLst>
                <p:tags r:id="rId56"/>
              </p:custDataLst>
            </p:nvPr>
          </p:nvSpPr>
          <p:spPr>
            <a:xfrm>
              <a:off x="7220832" y="3302883"/>
              <a:ext cx="113419" cy="132468"/>
            </a:xfrm>
            <a:custGeom>
              <a:avLst/>
              <a:gdLst/>
              <a:ahLst/>
              <a:cxnLst/>
              <a:rect l="0" t="0" r="0" b="0"/>
              <a:pathLst>
                <a:path w="113419" h="1324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6121" y="2749"/>
                  </a:lnTo>
                  <a:lnTo>
                    <a:pt x="44575" y="40582"/>
                  </a:lnTo>
                  <a:lnTo>
                    <a:pt x="91017" y="84976"/>
                  </a:lnTo>
                  <a:lnTo>
                    <a:pt x="103462" y="100071"/>
                  </a:lnTo>
                  <a:lnTo>
                    <a:pt x="113418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8" name="SMARTInkShape-4936"/>
            <p:cNvSpPr/>
            <p:nvPr>
              <p:custDataLst>
                <p:tags r:id="rId57"/>
              </p:custDataLst>
            </p:nvPr>
          </p:nvSpPr>
          <p:spPr>
            <a:xfrm>
              <a:off x="7258050" y="3278006"/>
              <a:ext cx="88901" cy="195445"/>
            </a:xfrm>
            <a:custGeom>
              <a:avLst/>
              <a:gdLst/>
              <a:ahLst/>
              <a:cxnLst/>
              <a:rect l="0" t="0" r="0" b="0"/>
              <a:pathLst>
                <a:path w="88901" h="195445">
                  <a:moveTo>
                    <a:pt x="88900" y="17644"/>
                  </a:moveTo>
                  <a:lnTo>
                    <a:pt x="88900" y="17644"/>
                  </a:lnTo>
                  <a:lnTo>
                    <a:pt x="83874" y="5711"/>
                  </a:lnTo>
                  <a:lnTo>
                    <a:pt x="82812" y="0"/>
                  </a:lnTo>
                  <a:lnTo>
                    <a:pt x="79256" y="5752"/>
                  </a:lnTo>
                  <a:lnTo>
                    <a:pt x="60906" y="48864"/>
                  </a:lnTo>
                  <a:lnTo>
                    <a:pt x="43681" y="89219"/>
                  </a:lnTo>
                  <a:lnTo>
                    <a:pt x="25172" y="128692"/>
                  </a:lnTo>
                  <a:lnTo>
                    <a:pt x="6697" y="170264"/>
                  </a:lnTo>
                  <a:lnTo>
                    <a:pt x="0" y="19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9" name="SMARTInkShape-4937"/>
            <p:cNvSpPr/>
            <p:nvPr>
              <p:custDataLst>
                <p:tags r:id="rId58"/>
              </p:custDataLst>
            </p:nvPr>
          </p:nvSpPr>
          <p:spPr>
            <a:xfrm>
              <a:off x="7366000" y="34226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5" y="10139"/>
                  </a:lnTo>
                  <a:lnTo>
                    <a:pt x="883" y="2985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0" name="SMARTInkShape-4938"/>
            <p:cNvSpPr/>
            <p:nvPr>
              <p:custDataLst>
                <p:tags r:id="rId59"/>
              </p:custDataLst>
            </p:nvPr>
          </p:nvSpPr>
          <p:spPr>
            <a:xfrm>
              <a:off x="7391816" y="3340100"/>
              <a:ext cx="32143" cy="24186"/>
            </a:xfrm>
            <a:custGeom>
              <a:avLst/>
              <a:gdLst/>
              <a:ahLst/>
              <a:cxnLst/>
              <a:rect l="0" t="0" r="0" b="0"/>
              <a:pathLst>
                <a:path w="32143" h="24186">
                  <a:moveTo>
                    <a:pt x="18634" y="12700"/>
                  </a:moveTo>
                  <a:lnTo>
                    <a:pt x="18634" y="12700"/>
                  </a:lnTo>
                  <a:lnTo>
                    <a:pt x="6701" y="7674"/>
                  </a:lnTo>
                  <a:lnTo>
                    <a:pt x="4328" y="7233"/>
                  </a:lnTo>
                  <a:lnTo>
                    <a:pt x="2748" y="7644"/>
                  </a:lnTo>
                  <a:lnTo>
                    <a:pt x="1694" y="8624"/>
                  </a:lnTo>
                  <a:lnTo>
                    <a:pt x="521" y="11594"/>
                  </a:lnTo>
                  <a:lnTo>
                    <a:pt x="0" y="15266"/>
                  </a:lnTo>
                  <a:lnTo>
                    <a:pt x="1272" y="17233"/>
                  </a:lnTo>
                  <a:lnTo>
                    <a:pt x="6449" y="21299"/>
                  </a:lnTo>
                  <a:lnTo>
                    <a:pt x="13454" y="23577"/>
                  </a:lnTo>
                  <a:lnTo>
                    <a:pt x="17297" y="24185"/>
                  </a:lnTo>
                  <a:lnTo>
                    <a:pt x="25330" y="22978"/>
                  </a:lnTo>
                  <a:lnTo>
                    <a:pt x="29449" y="21669"/>
                  </a:lnTo>
                  <a:lnTo>
                    <a:pt x="31488" y="20090"/>
                  </a:lnTo>
                  <a:lnTo>
                    <a:pt x="32142" y="18332"/>
                  </a:lnTo>
                  <a:lnTo>
                    <a:pt x="30988" y="13792"/>
                  </a:lnTo>
                  <a:lnTo>
                    <a:pt x="28123" y="7070"/>
                  </a:lnTo>
                  <a:lnTo>
                    <a:pt x="25665" y="4714"/>
                  </a:lnTo>
                  <a:lnTo>
                    <a:pt x="19172" y="2095"/>
                  </a:lnTo>
                  <a:lnTo>
                    <a:pt x="5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1" name="SMARTInkShape-4939"/>
            <p:cNvSpPr/>
            <p:nvPr>
              <p:custDataLst>
                <p:tags r:id="rId60"/>
              </p:custDataLst>
            </p:nvPr>
          </p:nvSpPr>
          <p:spPr>
            <a:xfrm>
              <a:off x="7531100" y="3403600"/>
              <a:ext cx="127001" cy="9722"/>
            </a:xfrm>
            <a:custGeom>
              <a:avLst/>
              <a:gdLst/>
              <a:ahLst/>
              <a:cxnLst/>
              <a:rect l="0" t="0" r="0" b="0"/>
              <a:pathLst>
                <a:path w="12700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45189" y="7281"/>
                  </a:lnTo>
                  <a:lnTo>
                    <a:pt x="84651" y="474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2" name="SMARTInkShape-4940"/>
            <p:cNvSpPr/>
            <p:nvPr>
              <p:custDataLst>
                <p:tags r:id="rId61"/>
              </p:custDataLst>
            </p:nvPr>
          </p:nvSpPr>
          <p:spPr>
            <a:xfrm>
              <a:off x="7683500" y="3300086"/>
              <a:ext cx="177801" cy="141615"/>
            </a:xfrm>
            <a:custGeom>
              <a:avLst/>
              <a:gdLst/>
              <a:ahLst/>
              <a:cxnLst/>
              <a:rect l="0" t="0" r="0" b="0"/>
              <a:pathLst>
                <a:path w="177801" h="141615">
                  <a:moveTo>
                    <a:pt x="0" y="141614"/>
                  </a:moveTo>
                  <a:lnTo>
                    <a:pt x="0" y="141614"/>
                  </a:lnTo>
                  <a:lnTo>
                    <a:pt x="3370" y="141614"/>
                  </a:lnTo>
                  <a:lnTo>
                    <a:pt x="16605" y="130769"/>
                  </a:lnTo>
                  <a:lnTo>
                    <a:pt x="51142" y="90288"/>
                  </a:lnTo>
                  <a:lnTo>
                    <a:pt x="74385" y="46887"/>
                  </a:lnTo>
                  <a:lnTo>
                    <a:pt x="90647" y="5772"/>
                  </a:lnTo>
                  <a:lnTo>
                    <a:pt x="90770" y="2369"/>
                  </a:lnTo>
                  <a:lnTo>
                    <a:pt x="90146" y="101"/>
                  </a:lnTo>
                  <a:lnTo>
                    <a:pt x="89026" y="0"/>
                  </a:lnTo>
                  <a:lnTo>
                    <a:pt x="85897" y="3650"/>
                  </a:lnTo>
                  <a:lnTo>
                    <a:pt x="79087" y="49907"/>
                  </a:lnTo>
                  <a:lnTo>
                    <a:pt x="81916" y="66072"/>
                  </a:lnTo>
                  <a:lnTo>
                    <a:pt x="85325" y="75349"/>
                  </a:lnTo>
                  <a:lnTo>
                    <a:pt x="87928" y="77681"/>
                  </a:lnTo>
                  <a:lnTo>
                    <a:pt x="91074" y="78531"/>
                  </a:lnTo>
                  <a:lnTo>
                    <a:pt x="94583" y="78392"/>
                  </a:lnTo>
                  <a:lnTo>
                    <a:pt x="102243" y="74474"/>
                  </a:lnTo>
                  <a:lnTo>
                    <a:pt x="122851" y="55763"/>
                  </a:lnTo>
                  <a:lnTo>
                    <a:pt x="140574" y="33621"/>
                  </a:lnTo>
                  <a:lnTo>
                    <a:pt x="142399" y="32930"/>
                  </a:lnTo>
                  <a:lnTo>
                    <a:pt x="143615" y="33880"/>
                  </a:lnTo>
                  <a:lnTo>
                    <a:pt x="151504" y="49345"/>
                  </a:lnTo>
                  <a:lnTo>
                    <a:pt x="171087" y="74401"/>
                  </a:lnTo>
                  <a:lnTo>
                    <a:pt x="177800" y="7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3" name="SMARTInkShape-4941"/>
            <p:cNvSpPr/>
            <p:nvPr>
              <p:custDataLst>
                <p:tags r:id="rId62"/>
              </p:custDataLst>
            </p:nvPr>
          </p:nvSpPr>
          <p:spPr>
            <a:xfrm>
              <a:off x="7886700" y="3296533"/>
              <a:ext cx="50200" cy="119768"/>
            </a:xfrm>
            <a:custGeom>
              <a:avLst/>
              <a:gdLst/>
              <a:ahLst/>
              <a:cxnLst/>
              <a:rect l="0" t="0" r="0" b="0"/>
              <a:pathLst>
                <a:path w="50200" h="119768">
                  <a:moveTo>
                    <a:pt x="31750" y="5467"/>
                  </a:moveTo>
                  <a:lnTo>
                    <a:pt x="31750" y="5467"/>
                  </a:lnTo>
                  <a:lnTo>
                    <a:pt x="31748" y="0"/>
                  </a:lnTo>
                  <a:lnTo>
                    <a:pt x="46239" y="22242"/>
                  </a:lnTo>
                  <a:lnTo>
                    <a:pt x="50199" y="55828"/>
                  </a:lnTo>
                  <a:lnTo>
                    <a:pt x="46769" y="68772"/>
                  </a:lnTo>
                  <a:lnTo>
                    <a:pt x="33070" y="94328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4" name="SMARTInkShape-4942"/>
            <p:cNvSpPr/>
            <p:nvPr>
              <p:custDataLst>
                <p:tags r:id="rId63"/>
              </p:custDataLst>
            </p:nvPr>
          </p:nvSpPr>
          <p:spPr>
            <a:xfrm>
              <a:off x="7950200" y="315595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0" y="0"/>
                  </a:moveTo>
                  <a:lnTo>
                    <a:pt x="0" y="0"/>
                  </a:lnTo>
                  <a:lnTo>
                    <a:pt x="24419" y="3371"/>
                  </a:lnTo>
                  <a:lnTo>
                    <a:pt x="47530" y="12209"/>
                  </a:lnTo>
                  <a:lnTo>
                    <a:pt x="56402" y="19773"/>
                  </a:lnTo>
                  <a:lnTo>
                    <a:pt x="58767" y="23765"/>
                  </a:lnTo>
                  <a:lnTo>
                    <a:pt x="58934" y="28543"/>
                  </a:lnTo>
                  <a:lnTo>
                    <a:pt x="52425" y="45381"/>
                  </a:lnTo>
                  <a:lnTo>
                    <a:pt x="41560" y="62365"/>
                  </a:lnTo>
                  <a:lnTo>
                    <a:pt x="27808" y="74238"/>
                  </a:lnTo>
                  <a:lnTo>
                    <a:pt x="27711" y="75598"/>
                  </a:lnTo>
                  <a:lnTo>
                    <a:pt x="29484" y="78990"/>
                  </a:lnTo>
                  <a:lnTo>
                    <a:pt x="44563" y="84866"/>
                  </a:lnTo>
                  <a:lnTo>
                    <a:pt x="89598" y="93733"/>
                  </a:lnTo>
                  <a:lnTo>
                    <a:pt x="1079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5" name="SMARTInkShape-4943"/>
            <p:cNvSpPr/>
            <p:nvPr>
              <p:custDataLst>
                <p:tags r:id="rId64"/>
              </p:custDataLst>
            </p:nvPr>
          </p:nvSpPr>
          <p:spPr>
            <a:xfrm>
              <a:off x="7188200" y="3517900"/>
              <a:ext cx="615951" cy="50801"/>
            </a:xfrm>
            <a:custGeom>
              <a:avLst/>
              <a:gdLst/>
              <a:ahLst/>
              <a:cxnLst/>
              <a:rect l="0" t="0" r="0" b="0"/>
              <a:pathLst>
                <a:path w="615951" h="50801">
                  <a:moveTo>
                    <a:pt x="0" y="50800"/>
                  </a:moveTo>
                  <a:lnTo>
                    <a:pt x="0" y="50800"/>
                  </a:lnTo>
                  <a:lnTo>
                    <a:pt x="40800" y="48918"/>
                  </a:lnTo>
                  <a:lnTo>
                    <a:pt x="81634" y="45025"/>
                  </a:lnTo>
                  <a:lnTo>
                    <a:pt x="107338" y="42011"/>
                  </a:lnTo>
                  <a:lnTo>
                    <a:pt x="135058" y="38590"/>
                  </a:lnTo>
                  <a:lnTo>
                    <a:pt x="168356" y="34899"/>
                  </a:lnTo>
                  <a:lnTo>
                    <a:pt x="205369" y="31027"/>
                  </a:lnTo>
                  <a:lnTo>
                    <a:pt x="244863" y="27035"/>
                  </a:lnTo>
                  <a:lnTo>
                    <a:pt x="288125" y="22962"/>
                  </a:lnTo>
                  <a:lnTo>
                    <a:pt x="333901" y="18836"/>
                  </a:lnTo>
                  <a:lnTo>
                    <a:pt x="381350" y="14674"/>
                  </a:lnTo>
                  <a:lnTo>
                    <a:pt x="423566" y="11899"/>
                  </a:lnTo>
                  <a:lnTo>
                    <a:pt x="462293" y="10049"/>
                  </a:lnTo>
                  <a:lnTo>
                    <a:pt x="498696" y="8816"/>
                  </a:lnTo>
                  <a:lnTo>
                    <a:pt x="527902" y="7288"/>
                  </a:lnTo>
                  <a:lnTo>
                    <a:pt x="573525" y="3709"/>
                  </a:lnTo>
                  <a:lnTo>
                    <a:pt x="615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6" name="SMARTInkShape-4944"/>
            <p:cNvSpPr/>
            <p:nvPr>
              <p:custDataLst>
                <p:tags r:id="rId65"/>
              </p:custDataLst>
            </p:nvPr>
          </p:nvSpPr>
          <p:spPr>
            <a:xfrm>
              <a:off x="7410450" y="3607760"/>
              <a:ext cx="158751" cy="103323"/>
            </a:xfrm>
            <a:custGeom>
              <a:avLst/>
              <a:gdLst/>
              <a:ahLst/>
              <a:cxnLst/>
              <a:rect l="0" t="0" r="0" b="0"/>
              <a:pathLst>
                <a:path w="158751" h="103323">
                  <a:moveTo>
                    <a:pt x="0" y="11740"/>
                  </a:moveTo>
                  <a:lnTo>
                    <a:pt x="0" y="11740"/>
                  </a:lnTo>
                  <a:lnTo>
                    <a:pt x="3370" y="8369"/>
                  </a:lnTo>
                  <a:lnTo>
                    <a:pt x="6907" y="6714"/>
                  </a:lnTo>
                  <a:lnTo>
                    <a:pt x="47714" y="0"/>
                  </a:lnTo>
                  <a:lnTo>
                    <a:pt x="72307" y="6066"/>
                  </a:lnTo>
                  <a:lnTo>
                    <a:pt x="83407" y="12981"/>
                  </a:lnTo>
                  <a:lnTo>
                    <a:pt x="87354" y="16801"/>
                  </a:lnTo>
                  <a:lnTo>
                    <a:pt x="88575" y="22170"/>
                  </a:lnTo>
                  <a:lnTo>
                    <a:pt x="86168" y="35661"/>
                  </a:lnTo>
                  <a:lnTo>
                    <a:pt x="76633" y="49182"/>
                  </a:lnTo>
                  <a:lnTo>
                    <a:pt x="62281" y="61542"/>
                  </a:lnTo>
                  <a:lnTo>
                    <a:pt x="29968" y="82856"/>
                  </a:lnTo>
                  <a:lnTo>
                    <a:pt x="21080" y="92736"/>
                  </a:lnTo>
                  <a:lnTo>
                    <a:pt x="19698" y="95371"/>
                  </a:lnTo>
                  <a:lnTo>
                    <a:pt x="19482" y="97127"/>
                  </a:lnTo>
                  <a:lnTo>
                    <a:pt x="21124" y="100960"/>
                  </a:lnTo>
                  <a:lnTo>
                    <a:pt x="22549" y="102970"/>
                  </a:lnTo>
                  <a:lnTo>
                    <a:pt x="33540" y="103322"/>
                  </a:lnTo>
                  <a:lnTo>
                    <a:pt x="80094" y="100288"/>
                  </a:lnTo>
                  <a:lnTo>
                    <a:pt x="125888" y="91921"/>
                  </a:lnTo>
                  <a:lnTo>
                    <a:pt x="158750" y="81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7" name="SMARTInkShape-4945"/>
            <p:cNvSpPr/>
            <p:nvPr>
              <p:custDataLst>
                <p:tags r:id="rId66"/>
              </p:custDataLst>
            </p:nvPr>
          </p:nvSpPr>
          <p:spPr>
            <a:xfrm>
              <a:off x="7598766" y="3632200"/>
              <a:ext cx="148235" cy="83788"/>
            </a:xfrm>
            <a:custGeom>
              <a:avLst/>
              <a:gdLst/>
              <a:ahLst/>
              <a:cxnLst/>
              <a:rect l="0" t="0" r="0" b="0"/>
              <a:pathLst>
                <a:path w="148235" h="83788">
                  <a:moveTo>
                    <a:pt x="52984" y="19050"/>
                  </a:moveTo>
                  <a:lnTo>
                    <a:pt x="52984" y="19050"/>
                  </a:lnTo>
                  <a:lnTo>
                    <a:pt x="52982" y="22421"/>
                  </a:lnTo>
                  <a:lnTo>
                    <a:pt x="38056" y="60643"/>
                  </a:lnTo>
                  <a:lnTo>
                    <a:pt x="19990" y="83347"/>
                  </a:lnTo>
                  <a:lnTo>
                    <a:pt x="16877" y="83787"/>
                  </a:lnTo>
                  <a:lnTo>
                    <a:pt x="9656" y="80513"/>
                  </a:lnTo>
                  <a:lnTo>
                    <a:pt x="1026" y="70736"/>
                  </a:lnTo>
                  <a:lnTo>
                    <a:pt x="0" y="66913"/>
                  </a:lnTo>
                  <a:lnTo>
                    <a:pt x="744" y="58902"/>
                  </a:lnTo>
                  <a:lnTo>
                    <a:pt x="8499" y="46458"/>
                  </a:lnTo>
                  <a:lnTo>
                    <a:pt x="23105" y="37205"/>
                  </a:lnTo>
                  <a:lnTo>
                    <a:pt x="70189" y="20535"/>
                  </a:lnTo>
                  <a:lnTo>
                    <a:pt x="114124" y="8662"/>
                  </a:lnTo>
                  <a:lnTo>
                    <a:pt x="148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8" name="SMARTInkShape-4946"/>
            <p:cNvSpPr/>
            <p:nvPr>
              <p:custDataLst>
                <p:tags r:id="rId67"/>
              </p:custDataLst>
            </p:nvPr>
          </p:nvSpPr>
          <p:spPr>
            <a:xfrm>
              <a:off x="7816697" y="3575933"/>
              <a:ext cx="63654" cy="59059"/>
            </a:xfrm>
            <a:custGeom>
              <a:avLst/>
              <a:gdLst/>
              <a:ahLst/>
              <a:cxnLst/>
              <a:rect l="0" t="0" r="0" b="0"/>
              <a:pathLst>
                <a:path w="63654" h="59059">
                  <a:moveTo>
                    <a:pt x="12853" y="5467"/>
                  </a:moveTo>
                  <a:lnTo>
                    <a:pt x="12853" y="5467"/>
                  </a:lnTo>
                  <a:lnTo>
                    <a:pt x="16223" y="2096"/>
                  </a:lnTo>
                  <a:lnTo>
                    <a:pt x="21641" y="441"/>
                  </a:lnTo>
                  <a:lnTo>
                    <a:pt x="25062" y="0"/>
                  </a:lnTo>
                  <a:lnTo>
                    <a:pt x="30744" y="1391"/>
                  </a:lnTo>
                  <a:lnTo>
                    <a:pt x="33247" y="2749"/>
                  </a:lnTo>
                  <a:lnTo>
                    <a:pt x="34915" y="5066"/>
                  </a:lnTo>
                  <a:lnTo>
                    <a:pt x="36770" y="11403"/>
                  </a:lnTo>
                  <a:lnTo>
                    <a:pt x="36559" y="14363"/>
                  </a:lnTo>
                  <a:lnTo>
                    <a:pt x="34442" y="19534"/>
                  </a:lnTo>
                  <a:lnTo>
                    <a:pt x="982" y="50238"/>
                  </a:lnTo>
                  <a:lnTo>
                    <a:pt x="0" y="52247"/>
                  </a:lnTo>
                  <a:lnTo>
                    <a:pt x="51" y="53587"/>
                  </a:lnTo>
                  <a:lnTo>
                    <a:pt x="1990" y="56958"/>
                  </a:lnTo>
                  <a:lnTo>
                    <a:pt x="3493" y="58844"/>
                  </a:lnTo>
                  <a:lnTo>
                    <a:pt x="12690" y="59058"/>
                  </a:lnTo>
                  <a:lnTo>
                    <a:pt x="63653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48" name="SMARTInkShape-Group866"/>
          <p:cNvGrpSpPr/>
          <p:nvPr/>
        </p:nvGrpSpPr>
        <p:grpSpPr>
          <a:xfrm>
            <a:off x="5831720" y="3539929"/>
            <a:ext cx="645281" cy="740784"/>
            <a:chOff x="5831720" y="3539929"/>
            <a:chExt cx="645281" cy="740784"/>
          </a:xfrm>
        </p:grpSpPr>
        <p:sp>
          <p:nvSpPr>
            <p:cNvPr id="22140" name="SMARTInkShape-4947"/>
            <p:cNvSpPr/>
            <p:nvPr>
              <p:custDataLst>
                <p:tags r:id="rId45"/>
              </p:custDataLst>
            </p:nvPr>
          </p:nvSpPr>
          <p:spPr>
            <a:xfrm>
              <a:off x="6083300" y="3539929"/>
              <a:ext cx="16243" cy="238322"/>
            </a:xfrm>
            <a:custGeom>
              <a:avLst/>
              <a:gdLst/>
              <a:ahLst/>
              <a:cxnLst/>
              <a:rect l="0" t="0" r="0" b="0"/>
              <a:pathLst>
                <a:path w="16243" h="2383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11681" y="1123"/>
                  </a:lnTo>
                  <a:lnTo>
                    <a:pt x="11315" y="3990"/>
                  </a:lnTo>
                  <a:lnTo>
                    <a:pt x="9660" y="8016"/>
                  </a:lnTo>
                  <a:lnTo>
                    <a:pt x="10702" y="40652"/>
                  </a:lnTo>
                  <a:lnTo>
                    <a:pt x="11812" y="72152"/>
                  </a:lnTo>
                  <a:lnTo>
                    <a:pt x="13012" y="105907"/>
                  </a:lnTo>
                  <a:lnTo>
                    <a:pt x="16242" y="151972"/>
                  </a:lnTo>
                  <a:lnTo>
                    <a:pt x="14063" y="192040"/>
                  </a:lnTo>
                  <a:lnTo>
                    <a:pt x="1270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1" name="SMARTInkShape-4948"/>
            <p:cNvSpPr/>
            <p:nvPr>
              <p:custDataLst>
                <p:tags r:id="rId46"/>
              </p:custDataLst>
            </p:nvPr>
          </p:nvSpPr>
          <p:spPr>
            <a:xfrm>
              <a:off x="5875479" y="3818803"/>
              <a:ext cx="595172" cy="53137"/>
            </a:xfrm>
            <a:custGeom>
              <a:avLst/>
              <a:gdLst/>
              <a:ahLst/>
              <a:cxnLst/>
              <a:rect l="0" t="0" r="0" b="0"/>
              <a:pathLst>
                <a:path w="595172" h="53137">
                  <a:moveTo>
                    <a:pt x="61771" y="22947"/>
                  </a:moveTo>
                  <a:lnTo>
                    <a:pt x="61771" y="22947"/>
                  </a:lnTo>
                  <a:lnTo>
                    <a:pt x="15484" y="40624"/>
                  </a:lnTo>
                  <a:lnTo>
                    <a:pt x="0" y="49429"/>
                  </a:lnTo>
                  <a:lnTo>
                    <a:pt x="834" y="51185"/>
                  </a:lnTo>
                  <a:lnTo>
                    <a:pt x="11169" y="53136"/>
                  </a:lnTo>
                  <a:lnTo>
                    <a:pt x="40692" y="52122"/>
                  </a:lnTo>
                  <a:lnTo>
                    <a:pt x="87681" y="47907"/>
                  </a:lnTo>
                  <a:lnTo>
                    <a:pt x="119967" y="43821"/>
                  </a:lnTo>
                  <a:lnTo>
                    <a:pt x="155602" y="38980"/>
                  </a:lnTo>
                  <a:lnTo>
                    <a:pt x="194175" y="34341"/>
                  </a:lnTo>
                  <a:lnTo>
                    <a:pt x="234707" y="29838"/>
                  </a:lnTo>
                  <a:lnTo>
                    <a:pt x="276544" y="25424"/>
                  </a:lnTo>
                  <a:lnTo>
                    <a:pt x="318548" y="21070"/>
                  </a:lnTo>
                  <a:lnTo>
                    <a:pt x="360661" y="16757"/>
                  </a:lnTo>
                  <a:lnTo>
                    <a:pt x="402846" y="12470"/>
                  </a:lnTo>
                  <a:lnTo>
                    <a:pt x="440144" y="8907"/>
                  </a:lnTo>
                  <a:lnTo>
                    <a:pt x="474181" y="5826"/>
                  </a:lnTo>
                  <a:lnTo>
                    <a:pt x="506043" y="3066"/>
                  </a:lnTo>
                  <a:lnTo>
                    <a:pt x="548974" y="0"/>
                  </a:lnTo>
                  <a:lnTo>
                    <a:pt x="581483" y="155"/>
                  </a:lnTo>
                  <a:lnTo>
                    <a:pt x="595171" y="3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2" name="SMARTInkShape-4949"/>
            <p:cNvSpPr/>
            <p:nvPr>
              <p:custDataLst>
                <p:tags r:id="rId47"/>
              </p:custDataLst>
            </p:nvPr>
          </p:nvSpPr>
          <p:spPr>
            <a:xfrm>
              <a:off x="5831720" y="4085672"/>
              <a:ext cx="226181" cy="106167"/>
            </a:xfrm>
            <a:custGeom>
              <a:avLst/>
              <a:gdLst/>
              <a:ahLst/>
              <a:cxnLst/>
              <a:rect l="0" t="0" r="0" b="0"/>
              <a:pathLst>
                <a:path w="226181" h="106167">
                  <a:moveTo>
                    <a:pt x="48380" y="29128"/>
                  </a:moveTo>
                  <a:lnTo>
                    <a:pt x="48380" y="29128"/>
                  </a:lnTo>
                  <a:lnTo>
                    <a:pt x="51751" y="25757"/>
                  </a:lnTo>
                  <a:lnTo>
                    <a:pt x="52744" y="25470"/>
                  </a:lnTo>
                  <a:lnTo>
                    <a:pt x="53406" y="25984"/>
                  </a:lnTo>
                  <a:lnTo>
                    <a:pt x="53847" y="27032"/>
                  </a:lnTo>
                  <a:lnTo>
                    <a:pt x="57840" y="68591"/>
                  </a:lnTo>
                  <a:lnTo>
                    <a:pt x="54701" y="83356"/>
                  </a:lnTo>
                  <a:lnTo>
                    <a:pt x="48602" y="94622"/>
                  </a:lnTo>
                  <a:lnTo>
                    <a:pt x="39306" y="102451"/>
                  </a:lnTo>
                  <a:lnTo>
                    <a:pt x="33864" y="105527"/>
                  </a:lnTo>
                  <a:lnTo>
                    <a:pt x="28823" y="106166"/>
                  </a:lnTo>
                  <a:lnTo>
                    <a:pt x="19462" y="103113"/>
                  </a:lnTo>
                  <a:lnTo>
                    <a:pt x="6259" y="93461"/>
                  </a:lnTo>
                  <a:lnTo>
                    <a:pt x="1437" y="81945"/>
                  </a:lnTo>
                  <a:lnTo>
                    <a:pt x="0" y="68124"/>
                  </a:lnTo>
                  <a:lnTo>
                    <a:pt x="1713" y="54926"/>
                  </a:lnTo>
                  <a:lnTo>
                    <a:pt x="8589" y="42005"/>
                  </a:lnTo>
                  <a:lnTo>
                    <a:pt x="13386" y="35596"/>
                  </a:lnTo>
                  <a:lnTo>
                    <a:pt x="36992" y="19834"/>
                  </a:lnTo>
                  <a:lnTo>
                    <a:pt x="76442" y="6226"/>
                  </a:lnTo>
                  <a:lnTo>
                    <a:pt x="123878" y="0"/>
                  </a:lnTo>
                  <a:lnTo>
                    <a:pt x="170312" y="1526"/>
                  </a:lnTo>
                  <a:lnTo>
                    <a:pt x="226180" y="10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3" name="SMARTInkShape-4950"/>
            <p:cNvSpPr/>
            <p:nvPr>
              <p:custDataLst>
                <p:tags r:id="rId48"/>
              </p:custDataLst>
            </p:nvPr>
          </p:nvSpPr>
          <p:spPr>
            <a:xfrm>
              <a:off x="6073579" y="3949700"/>
              <a:ext cx="320872" cy="331013"/>
            </a:xfrm>
            <a:custGeom>
              <a:avLst/>
              <a:gdLst/>
              <a:ahLst/>
              <a:cxnLst/>
              <a:rect l="0" t="0" r="0" b="0"/>
              <a:pathLst>
                <a:path w="320872" h="331013">
                  <a:moveTo>
                    <a:pt x="3371" y="228600"/>
                  </a:moveTo>
                  <a:lnTo>
                    <a:pt x="3371" y="228600"/>
                  </a:lnTo>
                  <a:lnTo>
                    <a:pt x="0" y="238713"/>
                  </a:lnTo>
                  <a:lnTo>
                    <a:pt x="2108" y="249322"/>
                  </a:lnTo>
                  <a:lnTo>
                    <a:pt x="17842" y="292804"/>
                  </a:lnTo>
                  <a:lnTo>
                    <a:pt x="36970" y="330360"/>
                  </a:lnTo>
                  <a:lnTo>
                    <a:pt x="38470" y="331012"/>
                  </a:lnTo>
                  <a:lnTo>
                    <a:pt x="39470" y="330036"/>
                  </a:lnTo>
                  <a:lnTo>
                    <a:pt x="40136" y="327975"/>
                  </a:lnTo>
                  <a:lnTo>
                    <a:pt x="36269" y="286093"/>
                  </a:lnTo>
                  <a:lnTo>
                    <a:pt x="34220" y="256269"/>
                  </a:lnTo>
                  <a:lnTo>
                    <a:pt x="28606" y="214792"/>
                  </a:lnTo>
                  <a:lnTo>
                    <a:pt x="27051" y="170017"/>
                  </a:lnTo>
                  <a:lnTo>
                    <a:pt x="28007" y="128479"/>
                  </a:lnTo>
                  <a:lnTo>
                    <a:pt x="29250" y="86673"/>
                  </a:lnTo>
                  <a:lnTo>
                    <a:pt x="32041" y="68155"/>
                  </a:lnTo>
                  <a:lnTo>
                    <a:pt x="41278" y="52868"/>
                  </a:lnTo>
                  <a:lnTo>
                    <a:pt x="56202" y="39725"/>
                  </a:lnTo>
                  <a:lnTo>
                    <a:pt x="90521" y="25098"/>
                  </a:lnTo>
                  <a:lnTo>
                    <a:pt x="122537" y="18681"/>
                  </a:lnTo>
                  <a:lnTo>
                    <a:pt x="157934" y="11595"/>
                  </a:lnTo>
                  <a:lnTo>
                    <a:pt x="194127" y="5153"/>
                  </a:lnTo>
                  <a:lnTo>
                    <a:pt x="229027" y="2290"/>
                  </a:lnTo>
                  <a:lnTo>
                    <a:pt x="261472" y="1018"/>
                  </a:lnTo>
                  <a:lnTo>
                    <a:pt x="305689" y="201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4" name="SMARTInkShape-4951"/>
            <p:cNvSpPr/>
            <p:nvPr>
              <p:custDataLst>
                <p:tags r:id="rId49"/>
              </p:custDataLst>
            </p:nvPr>
          </p:nvSpPr>
          <p:spPr>
            <a:xfrm>
              <a:off x="6181529" y="4086299"/>
              <a:ext cx="124022" cy="135511"/>
            </a:xfrm>
            <a:custGeom>
              <a:avLst/>
              <a:gdLst/>
              <a:ahLst/>
              <a:cxnLst/>
              <a:rect l="0" t="0" r="0" b="0"/>
              <a:pathLst>
                <a:path w="124022" h="135511">
                  <a:moveTo>
                    <a:pt x="3371" y="34851"/>
                  </a:moveTo>
                  <a:lnTo>
                    <a:pt x="3371" y="34851"/>
                  </a:lnTo>
                  <a:lnTo>
                    <a:pt x="0" y="31480"/>
                  </a:lnTo>
                  <a:lnTo>
                    <a:pt x="418" y="29076"/>
                  </a:lnTo>
                  <a:lnTo>
                    <a:pt x="4647" y="22641"/>
                  </a:lnTo>
                  <a:lnTo>
                    <a:pt x="25072" y="7715"/>
                  </a:lnTo>
                  <a:lnTo>
                    <a:pt x="56838" y="0"/>
                  </a:lnTo>
                  <a:lnTo>
                    <a:pt x="86319" y="1084"/>
                  </a:lnTo>
                  <a:lnTo>
                    <a:pt x="92536" y="3873"/>
                  </a:lnTo>
                  <a:lnTo>
                    <a:pt x="96682" y="7849"/>
                  </a:lnTo>
                  <a:lnTo>
                    <a:pt x="99445" y="12616"/>
                  </a:lnTo>
                  <a:lnTo>
                    <a:pt x="96871" y="29203"/>
                  </a:lnTo>
                  <a:lnTo>
                    <a:pt x="87965" y="49273"/>
                  </a:lnTo>
                  <a:lnTo>
                    <a:pt x="51208" y="93787"/>
                  </a:lnTo>
                  <a:lnTo>
                    <a:pt x="15120" y="131689"/>
                  </a:lnTo>
                  <a:lnTo>
                    <a:pt x="14731" y="133276"/>
                  </a:lnTo>
                  <a:lnTo>
                    <a:pt x="15178" y="134334"/>
                  </a:lnTo>
                  <a:lnTo>
                    <a:pt x="19437" y="135510"/>
                  </a:lnTo>
                  <a:lnTo>
                    <a:pt x="27445" y="135327"/>
                  </a:lnTo>
                  <a:lnTo>
                    <a:pt x="74963" y="128587"/>
                  </a:lnTo>
                  <a:lnTo>
                    <a:pt x="124021" y="117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5" name="SMARTInkShape-4952"/>
            <p:cNvSpPr/>
            <p:nvPr>
              <p:custDataLst>
                <p:tags r:id="rId50"/>
              </p:custDataLst>
            </p:nvPr>
          </p:nvSpPr>
          <p:spPr>
            <a:xfrm>
              <a:off x="6330950" y="4102100"/>
              <a:ext cx="44451" cy="114301"/>
            </a:xfrm>
            <a:custGeom>
              <a:avLst/>
              <a:gdLst/>
              <a:ahLst/>
              <a:cxnLst/>
              <a:rect l="0" t="0" r="0" b="0"/>
              <a:pathLst>
                <a:path w="44451" h="114301">
                  <a:moveTo>
                    <a:pt x="44450" y="0"/>
                  </a:moveTo>
                  <a:lnTo>
                    <a:pt x="44450" y="0"/>
                  </a:lnTo>
                  <a:lnTo>
                    <a:pt x="35611" y="8838"/>
                  </a:lnTo>
                  <a:lnTo>
                    <a:pt x="33466" y="16628"/>
                  </a:lnTo>
                  <a:lnTo>
                    <a:pt x="25497" y="55106"/>
                  </a:lnTo>
                  <a:lnTo>
                    <a:pt x="5918" y="9938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6" name="SMARTInkShape-4953"/>
            <p:cNvSpPr/>
            <p:nvPr>
              <p:custDataLst>
                <p:tags r:id="rId51"/>
              </p:custDataLst>
            </p:nvPr>
          </p:nvSpPr>
          <p:spPr>
            <a:xfrm>
              <a:off x="6381750" y="409575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29261" y="15580"/>
                  </a:lnTo>
                  <a:lnTo>
                    <a:pt x="25739" y="59891"/>
                  </a:lnTo>
                  <a:lnTo>
                    <a:pt x="25501" y="84852"/>
                  </a:lnTo>
                  <a:lnTo>
                    <a:pt x="17919" y="9980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7" name="SMARTInkShape-4954"/>
            <p:cNvSpPr/>
            <p:nvPr>
              <p:custDataLst>
                <p:tags r:id="rId52"/>
              </p:custDataLst>
            </p:nvPr>
          </p:nvSpPr>
          <p:spPr>
            <a:xfrm>
              <a:off x="6332617" y="4038600"/>
              <a:ext cx="144384" cy="44451"/>
            </a:xfrm>
            <a:custGeom>
              <a:avLst/>
              <a:gdLst/>
              <a:ahLst/>
              <a:cxnLst/>
              <a:rect l="0" t="0" r="0" b="0"/>
              <a:pathLst>
                <a:path w="144384" h="44451">
                  <a:moveTo>
                    <a:pt x="23733" y="44450"/>
                  </a:moveTo>
                  <a:lnTo>
                    <a:pt x="23733" y="44450"/>
                  </a:lnTo>
                  <a:lnTo>
                    <a:pt x="6774" y="37543"/>
                  </a:lnTo>
                  <a:lnTo>
                    <a:pt x="0" y="32895"/>
                  </a:lnTo>
                  <a:lnTo>
                    <a:pt x="855" y="32514"/>
                  </a:lnTo>
                  <a:lnTo>
                    <a:pt x="46146" y="26041"/>
                  </a:lnTo>
                  <a:lnTo>
                    <a:pt x="90189" y="15870"/>
                  </a:lnTo>
                  <a:lnTo>
                    <a:pt x="14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59" name="SMARTInkShape-Group867"/>
          <p:cNvGrpSpPr/>
          <p:nvPr/>
        </p:nvGrpSpPr>
        <p:grpSpPr>
          <a:xfrm>
            <a:off x="4771437" y="3355273"/>
            <a:ext cx="619356" cy="899228"/>
            <a:chOff x="4771437" y="3355273"/>
            <a:chExt cx="619356" cy="899228"/>
          </a:xfrm>
        </p:grpSpPr>
        <p:sp>
          <p:nvSpPr>
            <p:cNvPr id="22149" name="SMARTInkShape-4955"/>
            <p:cNvSpPr/>
            <p:nvPr>
              <p:custDataLst>
                <p:tags r:id="rId35"/>
              </p:custDataLst>
            </p:nvPr>
          </p:nvSpPr>
          <p:spPr>
            <a:xfrm>
              <a:off x="4991100" y="3581400"/>
              <a:ext cx="15050" cy="215901"/>
            </a:xfrm>
            <a:custGeom>
              <a:avLst/>
              <a:gdLst/>
              <a:ahLst/>
              <a:cxnLst/>
              <a:rect l="0" t="0" r="0" b="0"/>
              <a:pathLst>
                <a:path w="15050" h="21590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5467" y="39345"/>
                  </a:lnTo>
                  <a:lnTo>
                    <a:pt x="6881" y="83345"/>
                  </a:lnTo>
                  <a:lnTo>
                    <a:pt x="13223" y="126739"/>
                  </a:lnTo>
                  <a:lnTo>
                    <a:pt x="15049" y="148050"/>
                  </a:lnTo>
                  <a:lnTo>
                    <a:pt x="7774" y="190955"/>
                  </a:lnTo>
                  <a:lnTo>
                    <a:pt x="6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0" name="SMARTInkShape-4956"/>
            <p:cNvSpPr/>
            <p:nvPr>
              <p:custDataLst>
                <p:tags r:id="rId36"/>
              </p:custDataLst>
            </p:nvPr>
          </p:nvSpPr>
          <p:spPr>
            <a:xfrm>
              <a:off x="4991100" y="3587773"/>
              <a:ext cx="38101" cy="380978"/>
            </a:xfrm>
            <a:custGeom>
              <a:avLst/>
              <a:gdLst/>
              <a:ahLst/>
              <a:cxnLst/>
              <a:rect l="0" t="0" r="0" b="0"/>
              <a:pathLst>
                <a:path w="38101" h="380978">
                  <a:moveTo>
                    <a:pt x="0" y="6327"/>
                  </a:moveTo>
                  <a:lnTo>
                    <a:pt x="0" y="6327"/>
                  </a:lnTo>
                  <a:lnTo>
                    <a:pt x="0" y="0"/>
                  </a:lnTo>
                  <a:lnTo>
                    <a:pt x="0" y="41404"/>
                  </a:lnTo>
                  <a:lnTo>
                    <a:pt x="0" y="84439"/>
                  </a:lnTo>
                  <a:lnTo>
                    <a:pt x="3371" y="124564"/>
                  </a:lnTo>
                  <a:lnTo>
                    <a:pt x="5026" y="158830"/>
                  </a:lnTo>
                  <a:lnTo>
                    <a:pt x="5762" y="196167"/>
                  </a:lnTo>
                  <a:lnTo>
                    <a:pt x="6088" y="231576"/>
                  </a:lnTo>
                  <a:lnTo>
                    <a:pt x="8115" y="264247"/>
                  </a:lnTo>
                  <a:lnTo>
                    <a:pt x="13223" y="308525"/>
                  </a:lnTo>
                  <a:lnTo>
                    <a:pt x="21270" y="354671"/>
                  </a:lnTo>
                  <a:lnTo>
                    <a:pt x="27547" y="372085"/>
                  </a:lnTo>
                  <a:lnTo>
                    <a:pt x="31764" y="377025"/>
                  </a:lnTo>
                  <a:lnTo>
                    <a:pt x="38100" y="38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1" name="SMARTInkShape-4957"/>
            <p:cNvSpPr/>
            <p:nvPr>
              <p:custDataLst>
                <p:tags r:id="rId37"/>
              </p:custDataLst>
            </p:nvPr>
          </p:nvSpPr>
          <p:spPr>
            <a:xfrm>
              <a:off x="5257800" y="3628541"/>
              <a:ext cx="21687" cy="264010"/>
            </a:xfrm>
            <a:custGeom>
              <a:avLst/>
              <a:gdLst/>
              <a:ahLst/>
              <a:cxnLst/>
              <a:rect l="0" t="0" r="0" b="0"/>
              <a:pathLst>
                <a:path w="21687" h="264010">
                  <a:moveTo>
                    <a:pt x="6350" y="3659"/>
                  </a:moveTo>
                  <a:lnTo>
                    <a:pt x="6350" y="3659"/>
                  </a:lnTo>
                  <a:lnTo>
                    <a:pt x="6350" y="288"/>
                  </a:lnTo>
                  <a:lnTo>
                    <a:pt x="7055" y="0"/>
                  </a:lnTo>
                  <a:lnTo>
                    <a:pt x="9721" y="1563"/>
                  </a:lnTo>
                  <a:lnTo>
                    <a:pt x="19215" y="41683"/>
                  </a:lnTo>
                  <a:lnTo>
                    <a:pt x="21686" y="85481"/>
                  </a:lnTo>
                  <a:lnTo>
                    <a:pt x="19515" y="119752"/>
                  </a:lnTo>
                  <a:lnTo>
                    <a:pt x="16199" y="153799"/>
                  </a:lnTo>
                  <a:lnTo>
                    <a:pt x="10366" y="197958"/>
                  </a:lnTo>
                  <a:lnTo>
                    <a:pt x="6438" y="239255"/>
                  </a:lnTo>
                  <a:lnTo>
                    <a:pt x="0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2" name="SMARTInkShape-4958"/>
            <p:cNvSpPr/>
            <p:nvPr>
              <p:custDataLst>
                <p:tags r:id="rId38"/>
              </p:custDataLst>
            </p:nvPr>
          </p:nvSpPr>
          <p:spPr>
            <a:xfrm>
              <a:off x="4771437" y="3569555"/>
              <a:ext cx="619356" cy="56296"/>
            </a:xfrm>
            <a:custGeom>
              <a:avLst/>
              <a:gdLst/>
              <a:ahLst/>
              <a:cxnLst/>
              <a:rect l="0" t="0" r="0" b="0"/>
              <a:pathLst>
                <a:path w="619356" h="56296">
                  <a:moveTo>
                    <a:pt x="10113" y="56295"/>
                  </a:moveTo>
                  <a:lnTo>
                    <a:pt x="10113" y="56295"/>
                  </a:lnTo>
                  <a:lnTo>
                    <a:pt x="0" y="52924"/>
                  </a:lnTo>
                  <a:lnTo>
                    <a:pt x="548" y="51931"/>
                  </a:lnTo>
                  <a:lnTo>
                    <a:pt x="38066" y="48456"/>
                  </a:lnTo>
                  <a:lnTo>
                    <a:pt x="82509" y="43638"/>
                  </a:lnTo>
                  <a:lnTo>
                    <a:pt x="114115" y="39391"/>
                  </a:lnTo>
                  <a:lnTo>
                    <a:pt x="149298" y="34442"/>
                  </a:lnTo>
                  <a:lnTo>
                    <a:pt x="189686" y="29027"/>
                  </a:lnTo>
                  <a:lnTo>
                    <a:pt x="233545" y="23299"/>
                  </a:lnTo>
                  <a:lnTo>
                    <a:pt x="279717" y="17364"/>
                  </a:lnTo>
                  <a:lnTo>
                    <a:pt x="326727" y="12702"/>
                  </a:lnTo>
                  <a:lnTo>
                    <a:pt x="374295" y="8889"/>
                  </a:lnTo>
                  <a:lnTo>
                    <a:pt x="422234" y="5641"/>
                  </a:lnTo>
                  <a:lnTo>
                    <a:pt x="464072" y="3476"/>
                  </a:lnTo>
                  <a:lnTo>
                    <a:pt x="501841" y="2032"/>
                  </a:lnTo>
                  <a:lnTo>
                    <a:pt x="536898" y="1070"/>
                  </a:lnTo>
                  <a:lnTo>
                    <a:pt x="583377" y="0"/>
                  </a:lnTo>
                  <a:lnTo>
                    <a:pt x="609914" y="1642"/>
                  </a:lnTo>
                  <a:lnTo>
                    <a:pt x="616002" y="5043"/>
                  </a:lnTo>
                  <a:lnTo>
                    <a:pt x="619355" y="9427"/>
                  </a:lnTo>
                  <a:lnTo>
                    <a:pt x="618769" y="15172"/>
                  </a:lnTo>
                  <a:lnTo>
                    <a:pt x="600663" y="43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3" name="SMARTInkShape-4959"/>
            <p:cNvSpPr/>
            <p:nvPr>
              <p:custDataLst>
                <p:tags r:id="rId39"/>
              </p:custDataLst>
            </p:nvPr>
          </p:nvSpPr>
          <p:spPr>
            <a:xfrm>
              <a:off x="4857750" y="41846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8115" y="51063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4" name="SMARTInkShape-4960"/>
            <p:cNvSpPr/>
            <p:nvPr>
              <p:custDataLst>
                <p:tags r:id="rId40"/>
              </p:custDataLst>
            </p:nvPr>
          </p:nvSpPr>
          <p:spPr>
            <a:xfrm>
              <a:off x="4842568" y="4051300"/>
              <a:ext cx="40730" cy="34861"/>
            </a:xfrm>
            <a:custGeom>
              <a:avLst/>
              <a:gdLst/>
              <a:ahLst/>
              <a:cxnLst/>
              <a:rect l="0" t="0" r="0" b="0"/>
              <a:pathLst>
                <a:path w="40730" h="34861">
                  <a:moveTo>
                    <a:pt x="15182" y="25400"/>
                  </a:moveTo>
                  <a:lnTo>
                    <a:pt x="15182" y="25400"/>
                  </a:lnTo>
                  <a:lnTo>
                    <a:pt x="8440" y="25400"/>
                  </a:lnTo>
                  <a:lnTo>
                    <a:pt x="3248" y="27281"/>
                  </a:lnTo>
                  <a:lnTo>
                    <a:pt x="876" y="28771"/>
                  </a:lnTo>
                  <a:lnTo>
                    <a:pt x="0" y="29764"/>
                  </a:lnTo>
                  <a:lnTo>
                    <a:pt x="122" y="30426"/>
                  </a:lnTo>
                  <a:lnTo>
                    <a:pt x="8758" y="34860"/>
                  </a:lnTo>
                  <a:lnTo>
                    <a:pt x="23614" y="29133"/>
                  </a:lnTo>
                  <a:lnTo>
                    <a:pt x="33505" y="23656"/>
                  </a:lnTo>
                  <a:lnTo>
                    <a:pt x="38686" y="17887"/>
                  </a:lnTo>
                  <a:lnTo>
                    <a:pt x="40729" y="11925"/>
                  </a:lnTo>
                  <a:lnTo>
                    <a:pt x="40680" y="5833"/>
                  </a:lnTo>
                  <a:lnTo>
                    <a:pt x="39236" y="2478"/>
                  </a:lnTo>
                  <a:lnTo>
                    <a:pt x="36862" y="946"/>
                  </a:lnTo>
                  <a:lnTo>
                    <a:pt x="27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5" name="SMARTInkShape-4961"/>
            <p:cNvSpPr/>
            <p:nvPr>
              <p:custDataLst>
                <p:tags r:id="rId41"/>
              </p:custDataLst>
            </p:nvPr>
          </p:nvSpPr>
          <p:spPr>
            <a:xfrm>
              <a:off x="4959350" y="41719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8269" y="257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6" name="SMARTInkShape-4962"/>
            <p:cNvSpPr/>
            <p:nvPr>
              <p:custDataLst>
                <p:tags r:id="rId42"/>
              </p:custDataLst>
            </p:nvPr>
          </p:nvSpPr>
          <p:spPr>
            <a:xfrm>
              <a:off x="4972050" y="421640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46453" y="1605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7" name="SMARTInkShape-4963"/>
            <p:cNvSpPr/>
            <p:nvPr>
              <p:custDataLst>
                <p:tags r:id="rId43"/>
              </p:custDataLst>
            </p:nvPr>
          </p:nvSpPr>
          <p:spPr>
            <a:xfrm>
              <a:off x="5172761" y="4140200"/>
              <a:ext cx="15190" cy="101601"/>
            </a:xfrm>
            <a:custGeom>
              <a:avLst/>
              <a:gdLst/>
              <a:ahLst/>
              <a:cxnLst/>
              <a:rect l="0" t="0" r="0" b="0"/>
              <a:pathLst>
                <a:path w="15190" h="101601">
                  <a:moveTo>
                    <a:pt x="8839" y="0"/>
                  </a:moveTo>
                  <a:lnTo>
                    <a:pt x="8839" y="0"/>
                  </a:lnTo>
                  <a:lnTo>
                    <a:pt x="8133" y="10844"/>
                  </a:lnTo>
                  <a:lnTo>
                    <a:pt x="0" y="42063"/>
                  </a:lnTo>
                  <a:lnTo>
                    <a:pt x="1619" y="57970"/>
                  </a:lnTo>
                  <a:lnTo>
                    <a:pt x="1518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8" name="SMARTInkShape-4964"/>
            <p:cNvSpPr/>
            <p:nvPr>
              <p:custDataLst>
                <p:tags r:id="rId44"/>
              </p:custDataLst>
            </p:nvPr>
          </p:nvSpPr>
          <p:spPr>
            <a:xfrm>
              <a:off x="5022850" y="3355273"/>
              <a:ext cx="139701" cy="111828"/>
            </a:xfrm>
            <a:custGeom>
              <a:avLst/>
              <a:gdLst/>
              <a:ahLst/>
              <a:cxnLst/>
              <a:rect l="0" t="0" r="0" b="0"/>
              <a:pathLst>
                <a:path w="139701" h="111828">
                  <a:moveTo>
                    <a:pt x="0" y="22927"/>
                  </a:moveTo>
                  <a:lnTo>
                    <a:pt x="0" y="22927"/>
                  </a:lnTo>
                  <a:lnTo>
                    <a:pt x="0" y="16839"/>
                  </a:lnTo>
                  <a:lnTo>
                    <a:pt x="8838" y="41019"/>
                  </a:lnTo>
                  <a:lnTo>
                    <a:pt x="12549" y="88027"/>
                  </a:lnTo>
                  <a:lnTo>
                    <a:pt x="12633" y="89960"/>
                  </a:lnTo>
                  <a:lnTo>
                    <a:pt x="13386" y="85671"/>
                  </a:lnTo>
                  <a:lnTo>
                    <a:pt x="17723" y="62210"/>
                  </a:lnTo>
                  <a:lnTo>
                    <a:pt x="22159" y="24023"/>
                  </a:lnTo>
                  <a:lnTo>
                    <a:pt x="25355" y="16603"/>
                  </a:lnTo>
                  <a:lnTo>
                    <a:pt x="34552" y="6475"/>
                  </a:lnTo>
                  <a:lnTo>
                    <a:pt x="45696" y="1504"/>
                  </a:lnTo>
                  <a:lnTo>
                    <a:pt x="58410" y="0"/>
                  </a:lnTo>
                  <a:lnTo>
                    <a:pt x="73467" y="1683"/>
                  </a:lnTo>
                  <a:lnTo>
                    <a:pt x="101183" y="13340"/>
                  </a:lnTo>
                  <a:lnTo>
                    <a:pt x="115762" y="28073"/>
                  </a:lnTo>
                  <a:lnTo>
                    <a:pt x="130020" y="56202"/>
                  </a:lnTo>
                  <a:lnTo>
                    <a:pt x="138424" y="99903"/>
                  </a:lnTo>
                  <a:lnTo>
                    <a:pt x="139700" y="111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62" name="SMARTInkShape-Group868"/>
          <p:cNvGrpSpPr/>
          <p:nvPr/>
        </p:nvGrpSpPr>
        <p:grpSpPr>
          <a:xfrm>
            <a:off x="4100132" y="3727450"/>
            <a:ext cx="186119" cy="101601"/>
            <a:chOff x="4100132" y="3727450"/>
            <a:chExt cx="186119" cy="101601"/>
          </a:xfrm>
        </p:grpSpPr>
        <p:sp>
          <p:nvSpPr>
            <p:cNvPr id="22160" name="SMARTInkShape-4965"/>
            <p:cNvSpPr/>
            <p:nvPr>
              <p:custDataLst>
                <p:tags r:id="rId33"/>
              </p:custDataLst>
            </p:nvPr>
          </p:nvSpPr>
          <p:spPr>
            <a:xfrm>
              <a:off x="4100132" y="3727450"/>
              <a:ext cx="148019" cy="19051"/>
            </a:xfrm>
            <a:custGeom>
              <a:avLst/>
              <a:gdLst/>
              <a:ahLst/>
              <a:cxnLst/>
              <a:rect l="0" t="0" r="0" b="0"/>
              <a:pathLst>
                <a:path w="148019" h="19051">
                  <a:moveTo>
                    <a:pt x="21018" y="0"/>
                  </a:moveTo>
                  <a:lnTo>
                    <a:pt x="21018" y="0"/>
                  </a:lnTo>
                  <a:lnTo>
                    <a:pt x="4059" y="10052"/>
                  </a:lnTo>
                  <a:lnTo>
                    <a:pt x="75" y="11523"/>
                  </a:lnTo>
                  <a:lnTo>
                    <a:pt x="0" y="11916"/>
                  </a:lnTo>
                  <a:lnTo>
                    <a:pt x="656" y="12177"/>
                  </a:lnTo>
                  <a:lnTo>
                    <a:pt x="13965" y="11891"/>
                  </a:lnTo>
                  <a:lnTo>
                    <a:pt x="54014" y="7653"/>
                  </a:lnTo>
                  <a:lnTo>
                    <a:pt x="95706" y="8617"/>
                  </a:lnTo>
                  <a:lnTo>
                    <a:pt x="14801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1" name="SMARTInkShape-4966"/>
            <p:cNvSpPr/>
            <p:nvPr>
              <p:custDataLst>
                <p:tags r:id="rId34"/>
              </p:custDataLst>
            </p:nvPr>
          </p:nvSpPr>
          <p:spPr>
            <a:xfrm>
              <a:off x="4142892" y="3803650"/>
              <a:ext cx="143359" cy="25401"/>
            </a:xfrm>
            <a:custGeom>
              <a:avLst/>
              <a:gdLst/>
              <a:ahLst/>
              <a:cxnLst/>
              <a:rect l="0" t="0" r="0" b="0"/>
              <a:pathLst>
                <a:path w="14335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35072" y="19625"/>
                  </a:lnTo>
                  <a:lnTo>
                    <a:pt x="78661" y="10204"/>
                  </a:lnTo>
                  <a:lnTo>
                    <a:pt x="121679" y="3337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69" name="SMARTInkShape-Group869"/>
          <p:cNvGrpSpPr/>
          <p:nvPr/>
        </p:nvGrpSpPr>
        <p:grpSpPr>
          <a:xfrm>
            <a:off x="6420795" y="2273561"/>
            <a:ext cx="892115" cy="533140"/>
            <a:chOff x="6420795" y="2273561"/>
            <a:chExt cx="892115" cy="533140"/>
          </a:xfrm>
        </p:grpSpPr>
        <p:sp>
          <p:nvSpPr>
            <p:cNvPr id="22163" name="SMARTInkShape-4967"/>
            <p:cNvSpPr/>
            <p:nvPr>
              <p:custDataLst>
                <p:tags r:id="rId27"/>
              </p:custDataLst>
            </p:nvPr>
          </p:nvSpPr>
          <p:spPr>
            <a:xfrm>
              <a:off x="6420795" y="2273561"/>
              <a:ext cx="145106" cy="507740"/>
            </a:xfrm>
            <a:custGeom>
              <a:avLst/>
              <a:gdLst/>
              <a:ahLst/>
              <a:cxnLst/>
              <a:rect l="0" t="0" r="0" b="0"/>
              <a:pathLst>
                <a:path w="145106" h="507740">
                  <a:moveTo>
                    <a:pt x="145105" y="6089"/>
                  </a:moveTo>
                  <a:lnTo>
                    <a:pt x="145105" y="6089"/>
                  </a:lnTo>
                  <a:lnTo>
                    <a:pt x="145103" y="2718"/>
                  </a:lnTo>
                  <a:lnTo>
                    <a:pt x="144400" y="1725"/>
                  </a:lnTo>
                  <a:lnTo>
                    <a:pt x="143223" y="1063"/>
                  </a:lnTo>
                  <a:lnTo>
                    <a:pt x="136266" y="0"/>
                  </a:lnTo>
                  <a:lnTo>
                    <a:pt x="123436" y="9929"/>
                  </a:lnTo>
                  <a:lnTo>
                    <a:pt x="92952" y="56053"/>
                  </a:lnTo>
                  <a:lnTo>
                    <a:pt x="68774" y="96734"/>
                  </a:lnTo>
                  <a:lnTo>
                    <a:pt x="56824" y="120847"/>
                  </a:lnTo>
                  <a:lnTo>
                    <a:pt x="45328" y="146800"/>
                  </a:lnTo>
                  <a:lnTo>
                    <a:pt x="34137" y="173979"/>
                  </a:lnTo>
                  <a:lnTo>
                    <a:pt x="25265" y="201272"/>
                  </a:lnTo>
                  <a:lnTo>
                    <a:pt x="17940" y="228639"/>
                  </a:lnTo>
                  <a:lnTo>
                    <a:pt x="11645" y="256055"/>
                  </a:lnTo>
                  <a:lnTo>
                    <a:pt x="6743" y="282094"/>
                  </a:lnTo>
                  <a:lnTo>
                    <a:pt x="2769" y="307215"/>
                  </a:lnTo>
                  <a:lnTo>
                    <a:pt x="0" y="354411"/>
                  </a:lnTo>
                  <a:lnTo>
                    <a:pt x="8177" y="396555"/>
                  </a:lnTo>
                  <a:lnTo>
                    <a:pt x="23100" y="432689"/>
                  </a:lnTo>
                  <a:lnTo>
                    <a:pt x="42197" y="462388"/>
                  </a:lnTo>
                  <a:lnTo>
                    <a:pt x="64796" y="482644"/>
                  </a:lnTo>
                  <a:lnTo>
                    <a:pt x="132405" y="507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4" name="SMARTInkShape-4968"/>
            <p:cNvSpPr/>
            <p:nvPr>
              <p:custDataLst>
                <p:tags r:id="rId28"/>
              </p:custDataLst>
            </p:nvPr>
          </p:nvSpPr>
          <p:spPr>
            <a:xfrm>
              <a:off x="6684729" y="2390292"/>
              <a:ext cx="205022" cy="321159"/>
            </a:xfrm>
            <a:custGeom>
              <a:avLst/>
              <a:gdLst/>
              <a:ahLst/>
              <a:cxnLst/>
              <a:rect l="0" t="0" r="0" b="0"/>
              <a:pathLst>
                <a:path w="205022" h="321159">
                  <a:moveTo>
                    <a:pt x="8171" y="3658"/>
                  </a:moveTo>
                  <a:lnTo>
                    <a:pt x="8171" y="3658"/>
                  </a:lnTo>
                  <a:lnTo>
                    <a:pt x="1429" y="287"/>
                  </a:lnTo>
                  <a:lnTo>
                    <a:pt x="148" y="0"/>
                  </a:lnTo>
                  <a:lnTo>
                    <a:pt x="0" y="513"/>
                  </a:lnTo>
                  <a:lnTo>
                    <a:pt x="31601" y="45569"/>
                  </a:lnTo>
                  <a:lnTo>
                    <a:pt x="62150" y="84358"/>
                  </a:lnTo>
                  <a:lnTo>
                    <a:pt x="98012" y="130502"/>
                  </a:lnTo>
                  <a:lnTo>
                    <a:pt x="121009" y="165161"/>
                  </a:lnTo>
                  <a:lnTo>
                    <a:pt x="142282" y="200320"/>
                  </a:lnTo>
                  <a:lnTo>
                    <a:pt x="161144" y="232410"/>
                  </a:lnTo>
                  <a:lnTo>
                    <a:pt x="175172" y="265016"/>
                  </a:lnTo>
                  <a:lnTo>
                    <a:pt x="195674" y="311715"/>
                  </a:lnTo>
                  <a:lnTo>
                    <a:pt x="205021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5" name="SMARTInkShape-4969"/>
            <p:cNvSpPr/>
            <p:nvPr>
              <p:custDataLst>
                <p:tags r:id="rId29"/>
              </p:custDataLst>
            </p:nvPr>
          </p:nvSpPr>
          <p:spPr>
            <a:xfrm>
              <a:off x="6731000" y="2384229"/>
              <a:ext cx="209551" cy="371672"/>
            </a:xfrm>
            <a:custGeom>
              <a:avLst/>
              <a:gdLst/>
              <a:ahLst/>
              <a:cxnLst/>
              <a:rect l="0" t="0" r="0" b="0"/>
              <a:pathLst>
                <a:path w="209551" h="371672">
                  <a:moveTo>
                    <a:pt x="209550" y="3371"/>
                  </a:moveTo>
                  <a:lnTo>
                    <a:pt x="209550" y="3371"/>
                  </a:lnTo>
                  <a:lnTo>
                    <a:pt x="199437" y="0"/>
                  </a:lnTo>
                  <a:lnTo>
                    <a:pt x="194341" y="1124"/>
                  </a:lnTo>
                  <a:lnTo>
                    <a:pt x="183035" y="8016"/>
                  </a:lnTo>
                  <a:lnTo>
                    <a:pt x="149096" y="46308"/>
                  </a:lnTo>
                  <a:lnTo>
                    <a:pt x="122337" y="91431"/>
                  </a:lnTo>
                  <a:lnTo>
                    <a:pt x="102585" y="126470"/>
                  </a:lnTo>
                  <a:lnTo>
                    <a:pt x="83928" y="165091"/>
                  </a:lnTo>
                  <a:lnTo>
                    <a:pt x="66230" y="205069"/>
                  </a:lnTo>
                  <a:lnTo>
                    <a:pt x="48956" y="244003"/>
                  </a:lnTo>
                  <a:lnTo>
                    <a:pt x="33752" y="280593"/>
                  </a:lnTo>
                  <a:lnTo>
                    <a:pt x="20646" y="314259"/>
                  </a:lnTo>
                  <a:lnTo>
                    <a:pt x="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6" name="SMARTInkShape-4970"/>
            <p:cNvSpPr/>
            <p:nvPr>
              <p:custDataLst>
                <p:tags r:id="rId30"/>
              </p:custDataLst>
            </p:nvPr>
          </p:nvSpPr>
          <p:spPr>
            <a:xfrm>
              <a:off x="6981690" y="2730500"/>
              <a:ext cx="16011" cy="57151"/>
            </a:xfrm>
            <a:custGeom>
              <a:avLst/>
              <a:gdLst/>
              <a:ahLst/>
              <a:cxnLst/>
              <a:rect l="0" t="0" r="0" b="0"/>
              <a:pathLst>
                <a:path w="16011" h="57151">
                  <a:moveTo>
                    <a:pt x="16010" y="0"/>
                  </a:moveTo>
                  <a:lnTo>
                    <a:pt x="16010" y="0"/>
                  </a:lnTo>
                  <a:lnTo>
                    <a:pt x="9268" y="6742"/>
                  </a:lnTo>
                  <a:lnTo>
                    <a:pt x="5958" y="15696"/>
                  </a:lnTo>
                  <a:lnTo>
                    <a:pt x="0" y="39775"/>
                  </a:lnTo>
                  <a:lnTo>
                    <a:pt x="331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7" name="SMARTInkShape-4971"/>
            <p:cNvSpPr/>
            <p:nvPr>
              <p:custDataLst>
                <p:tags r:id="rId31"/>
              </p:custDataLst>
            </p:nvPr>
          </p:nvSpPr>
          <p:spPr>
            <a:xfrm>
              <a:off x="7000679" y="2533650"/>
              <a:ext cx="91954" cy="69312"/>
            </a:xfrm>
            <a:custGeom>
              <a:avLst/>
              <a:gdLst/>
              <a:ahLst/>
              <a:cxnLst/>
              <a:rect l="0" t="0" r="0" b="0"/>
              <a:pathLst>
                <a:path w="91954" h="69312">
                  <a:moveTo>
                    <a:pt x="3371" y="31750"/>
                  </a:moveTo>
                  <a:lnTo>
                    <a:pt x="3371" y="31750"/>
                  </a:lnTo>
                  <a:lnTo>
                    <a:pt x="0" y="38492"/>
                  </a:lnTo>
                  <a:lnTo>
                    <a:pt x="1275" y="56169"/>
                  </a:lnTo>
                  <a:lnTo>
                    <a:pt x="4796" y="61435"/>
                  </a:lnTo>
                  <a:lnTo>
                    <a:pt x="16234" y="69167"/>
                  </a:lnTo>
                  <a:lnTo>
                    <a:pt x="32606" y="69311"/>
                  </a:lnTo>
                  <a:lnTo>
                    <a:pt x="50936" y="63966"/>
                  </a:lnTo>
                  <a:lnTo>
                    <a:pt x="75712" y="49057"/>
                  </a:lnTo>
                  <a:lnTo>
                    <a:pt x="87498" y="37325"/>
                  </a:lnTo>
                  <a:lnTo>
                    <a:pt x="90501" y="31939"/>
                  </a:lnTo>
                  <a:lnTo>
                    <a:pt x="91953" y="22191"/>
                  </a:lnTo>
                  <a:lnTo>
                    <a:pt x="90248" y="15037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8" name="SMARTInkShape-4972"/>
            <p:cNvSpPr/>
            <p:nvPr>
              <p:custDataLst>
                <p:tags r:id="rId32"/>
              </p:custDataLst>
            </p:nvPr>
          </p:nvSpPr>
          <p:spPr>
            <a:xfrm>
              <a:off x="7169150" y="2320398"/>
              <a:ext cx="143760" cy="486303"/>
            </a:xfrm>
            <a:custGeom>
              <a:avLst/>
              <a:gdLst/>
              <a:ahLst/>
              <a:cxnLst/>
              <a:rect l="0" t="0" r="0" b="0"/>
              <a:pathLst>
                <a:path w="143760" h="486303">
                  <a:moveTo>
                    <a:pt x="19050" y="16402"/>
                  </a:moveTo>
                  <a:lnTo>
                    <a:pt x="19050" y="16402"/>
                  </a:lnTo>
                  <a:lnTo>
                    <a:pt x="24119" y="3310"/>
                  </a:lnTo>
                  <a:lnTo>
                    <a:pt x="27888" y="0"/>
                  </a:lnTo>
                  <a:lnTo>
                    <a:pt x="35678" y="7936"/>
                  </a:lnTo>
                  <a:lnTo>
                    <a:pt x="61296" y="55260"/>
                  </a:lnTo>
                  <a:lnTo>
                    <a:pt x="82746" y="96937"/>
                  </a:lnTo>
                  <a:lnTo>
                    <a:pt x="95381" y="120892"/>
                  </a:lnTo>
                  <a:lnTo>
                    <a:pt x="106626" y="146739"/>
                  </a:lnTo>
                  <a:lnTo>
                    <a:pt x="116945" y="173849"/>
                  </a:lnTo>
                  <a:lnTo>
                    <a:pt x="126647" y="201800"/>
                  </a:lnTo>
                  <a:lnTo>
                    <a:pt x="133821" y="230312"/>
                  </a:lnTo>
                  <a:lnTo>
                    <a:pt x="139308" y="259197"/>
                  </a:lnTo>
                  <a:lnTo>
                    <a:pt x="143671" y="288332"/>
                  </a:lnTo>
                  <a:lnTo>
                    <a:pt x="143759" y="315517"/>
                  </a:lnTo>
                  <a:lnTo>
                    <a:pt x="140994" y="341401"/>
                  </a:lnTo>
                  <a:lnTo>
                    <a:pt x="136329" y="366418"/>
                  </a:lnTo>
                  <a:lnTo>
                    <a:pt x="114212" y="407385"/>
                  </a:lnTo>
                  <a:lnTo>
                    <a:pt x="81804" y="439939"/>
                  </a:lnTo>
                  <a:lnTo>
                    <a:pt x="41532" y="463815"/>
                  </a:lnTo>
                  <a:lnTo>
                    <a:pt x="0" y="48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72" name="SMARTInkShape-Group870"/>
          <p:cNvGrpSpPr/>
          <p:nvPr/>
        </p:nvGrpSpPr>
        <p:grpSpPr>
          <a:xfrm>
            <a:off x="5905500" y="2167736"/>
            <a:ext cx="285751" cy="537365"/>
            <a:chOff x="5905500" y="2167736"/>
            <a:chExt cx="285751" cy="537365"/>
          </a:xfrm>
        </p:grpSpPr>
        <p:sp>
          <p:nvSpPr>
            <p:cNvPr id="22170" name="SMARTInkShape-4973"/>
            <p:cNvSpPr/>
            <p:nvPr>
              <p:custDataLst>
                <p:tags r:id="rId25"/>
              </p:custDataLst>
            </p:nvPr>
          </p:nvSpPr>
          <p:spPr>
            <a:xfrm>
              <a:off x="5985137" y="2167736"/>
              <a:ext cx="136264" cy="537365"/>
            </a:xfrm>
            <a:custGeom>
              <a:avLst/>
              <a:gdLst/>
              <a:ahLst/>
              <a:cxnLst/>
              <a:rect l="0" t="0" r="0" b="0"/>
              <a:pathLst>
                <a:path w="136264" h="537365">
                  <a:moveTo>
                    <a:pt x="136263" y="42064"/>
                  </a:moveTo>
                  <a:lnTo>
                    <a:pt x="136263" y="42064"/>
                  </a:lnTo>
                  <a:lnTo>
                    <a:pt x="130488" y="27561"/>
                  </a:lnTo>
                  <a:lnTo>
                    <a:pt x="112497" y="6122"/>
                  </a:lnTo>
                  <a:lnTo>
                    <a:pt x="102417" y="1395"/>
                  </a:lnTo>
                  <a:lnTo>
                    <a:pt x="90881" y="0"/>
                  </a:lnTo>
                  <a:lnTo>
                    <a:pt x="78699" y="1732"/>
                  </a:lnTo>
                  <a:lnTo>
                    <a:pt x="64347" y="14261"/>
                  </a:lnTo>
                  <a:lnTo>
                    <a:pt x="40401" y="50759"/>
                  </a:lnTo>
                  <a:lnTo>
                    <a:pt x="24512" y="86851"/>
                  </a:lnTo>
                  <a:lnTo>
                    <a:pt x="10396" y="133465"/>
                  </a:lnTo>
                  <a:lnTo>
                    <a:pt x="5785" y="160148"/>
                  </a:lnTo>
                  <a:lnTo>
                    <a:pt x="2710" y="188520"/>
                  </a:lnTo>
                  <a:lnTo>
                    <a:pt x="660" y="218018"/>
                  </a:lnTo>
                  <a:lnTo>
                    <a:pt x="0" y="247561"/>
                  </a:lnTo>
                  <a:lnTo>
                    <a:pt x="267" y="277135"/>
                  </a:lnTo>
                  <a:lnTo>
                    <a:pt x="1148" y="306727"/>
                  </a:lnTo>
                  <a:lnTo>
                    <a:pt x="3854" y="334923"/>
                  </a:lnTo>
                  <a:lnTo>
                    <a:pt x="7773" y="362187"/>
                  </a:lnTo>
                  <a:lnTo>
                    <a:pt x="12503" y="388829"/>
                  </a:lnTo>
                  <a:lnTo>
                    <a:pt x="23404" y="435365"/>
                  </a:lnTo>
                  <a:lnTo>
                    <a:pt x="33892" y="473687"/>
                  </a:lnTo>
                  <a:lnTo>
                    <a:pt x="42352" y="509716"/>
                  </a:lnTo>
                  <a:lnTo>
                    <a:pt x="41013" y="537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1" name="SMARTInkShape-4974"/>
            <p:cNvSpPr/>
            <p:nvPr>
              <p:custDataLst>
                <p:tags r:id="rId26"/>
              </p:custDataLst>
            </p:nvPr>
          </p:nvSpPr>
          <p:spPr>
            <a:xfrm>
              <a:off x="5905500" y="2457450"/>
              <a:ext cx="285751" cy="82551"/>
            </a:xfrm>
            <a:custGeom>
              <a:avLst/>
              <a:gdLst/>
              <a:ahLst/>
              <a:cxnLst/>
              <a:rect l="0" t="0" r="0" b="0"/>
              <a:pathLst>
                <a:path w="285751" h="82551">
                  <a:moveTo>
                    <a:pt x="0" y="82550"/>
                  </a:moveTo>
                  <a:lnTo>
                    <a:pt x="0" y="82550"/>
                  </a:lnTo>
                  <a:lnTo>
                    <a:pt x="3371" y="79179"/>
                  </a:lnTo>
                  <a:lnTo>
                    <a:pt x="48434" y="60169"/>
                  </a:lnTo>
                  <a:lnTo>
                    <a:pt x="86907" y="43205"/>
                  </a:lnTo>
                  <a:lnTo>
                    <a:pt x="110149" y="35153"/>
                  </a:lnTo>
                  <a:lnTo>
                    <a:pt x="135522" y="27669"/>
                  </a:lnTo>
                  <a:lnTo>
                    <a:pt x="162315" y="20562"/>
                  </a:lnTo>
                  <a:lnTo>
                    <a:pt x="187937" y="15119"/>
                  </a:lnTo>
                  <a:lnTo>
                    <a:pt x="212780" y="10785"/>
                  </a:lnTo>
                  <a:lnTo>
                    <a:pt x="253319" y="4793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73" name="SMARTInkShape-4975"/>
          <p:cNvSpPr/>
          <p:nvPr>
            <p:custDataLst>
              <p:tags r:id="rId5"/>
            </p:custDataLst>
          </p:nvPr>
        </p:nvSpPr>
        <p:spPr>
          <a:xfrm>
            <a:off x="5003800" y="2914650"/>
            <a:ext cx="12701" cy="127001"/>
          </a:xfrm>
          <a:custGeom>
            <a:avLst/>
            <a:gdLst/>
            <a:ahLst/>
            <a:cxnLst/>
            <a:rect l="0" t="0" r="0" b="0"/>
            <a:pathLst>
              <a:path w="12701" h="127001">
                <a:moveTo>
                  <a:pt x="0" y="0"/>
                </a:moveTo>
                <a:lnTo>
                  <a:pt x="0" y="0"/>
                </a:lnTo>
                <a:lnTo>
                  <a:pt x="5467" y="42095"/>
                </a:lnTo>
                <a:lnTo>
                  <a:pt x="10540" y="88278"/>
                </a:lnTo>
                <a:lnTo>
                  <a:pt x="12700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82" name="SMARTInkShape-Group872"/>
          <p:cNvGrpSpPr/>
          <p:nvPr/>
        </p:nvGrpSpPr>
        <p:grpSpPr>
          <a:xfrm>
            <a:off x="4809929" y="1925908"/>
            <a:ext cx="854272" cy="1153843"/>
            <a:chOff x="4809929" y="1925908"/>
            <a:chExt cx="854272" cy="1153843"/>
          </a:xfrm>
        </p:grpSpPr>
        <p:sp>
          <p:nvSpPr>
            <p:cNvPr id="22174" name="SMARTInkShape-4976"/>
            <p:cNvSpPr/>
            <p:nvPr>
              <p:custDataLst>
                <p:tags r:id="rId17"/>
              </p:custDataLst>
            </p:nvPr>
          </p:nvSpPr>
          <p:spPr>
            <a:xfrm>
              <a:off x="4985511" y="2261483"/>
              <a:ext cx="169807" cy="385202"/>
            </a:xfrm>
            <a:custGeom>
              <a:avLst/>
              <a:gdLst/>
              <a:ahLst/>
              <a:cxnLst/>
              <a:rect l="0" t="0" r="0" b="0"/>
              <a:pathLst>
                <a:path w="169807" h="385202">
                  <a:moveTo>
                    <a:pt x="164339" y="5467"/>
                  </a:moveTo>
                  <a:lnTo>
                    <a:pt x="164339" y="5467"/>
                  </a:lnTo>
                  <a:lnTo>
                    <a:pt x="169806" y="0"/>
                  </a:lnTo>
                  <a:lnTo>
                    <a:pt x="158403" y="42564"/>
                  </a:lnTo>
                  <a:lnTo>
                    <a:pt x="147120" y="76047"/>
                  </a:lnTo>
                  <a:lnTo>
                    <a:pt x="131991" y="114447"/>
                  </a:lnTo>
                  <a:lnTo>
                    <a:pt x="113508" y="155032"/>
                  </a:lnTo>
                  <a:lnTo>
                    <a:pt x="91654" y="198470"/>
                  </a:lnTo>
                  <a:lnTo>
                    <a:pt x="68534" y="241530"/>
                  </a:lnTo>
                  <a:lnTo>
                    <a:pt x="46500" y="279482"/>
                  </a:lnTo>
                  <a:lnTo>
                    <a:pt x="30592" y="313283"/>
                  </a:lnTo>
                  <a:lnTo>
                    <a:pt x="11821" y="354435"/>
                  </a:lnTo>
                  <a:lnTo>
                    <a:pt x="2009" y="372936"/>
                  </a:lnTo>
                  <a:lnTo>
                    <a:pt x="0" y="383510"/>
                  </a:lnTo>
                  <a:lnTo>
                    <a:pt x="1157" y="385201"/>
                  </a:lnTo>
                  <a:lnTo>
                    <a:pt x="3340" y="384918"/>
                  </a:lnTo>
                  <a:lnTo>
                    <a:pt x="11939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5" name="SMARTInkShape-4977"/>
            <p:cNvSpPr/>
            <p:nvPr>
              <p:custDataLst>
                <p:tags r:id="rId18"/>
              </p:custDataLst>
            </p:nvPr>
          </p:nvSpPr>
          <p:spPr>
            <a:xfrm>
              <a:off x="5347896" y="2247900"/>
              <a:ext cx="46626" cy="355601"/>
            </a:xfrm>
            <a:custGeom>
              <a:avLst/>
              <a:gdLst/>
              <a:ahLst/>
              <a:cxnLst/>
              <a:rect l="0" t="0" r="0" b="0"/>
              <a:pathLst>
                <a:path w="46626" h="355601">
                  <a:moveTo>
                    <a:pt x="43254" y="0"/>
                  </a:moveTo>
                  <a:lnTo>
                    <a:pt x="43254" y="0"/>
                  </a:lnTo>
                  <a:lnTo>
                    <a:pt x="46625" y="6742"/>
                  </a:lnTo>
                  <a:lnTo>
                    <a:pt x="38876" y="44057"/>
                  </a:lnTo>
                  <a:lnTo>
                    <a:pt x="31666" y="75320"/>
                  </a:lnTo>
                  <a:lnTo>
                    <a:pt x="23758" y="112262"/>
                  </a:lnTo>
                  <a:lnTo>
                    <a:pt x="15539" y="152905"/>
                  </a:lnTo>
                  <a:lnTo>
                    <a:pt x="7183" y="196839"/>
                  </a:lnTo>
                  <a:lnTo>
                    <a:pt x="2528" y="240355"/>
                  </a:lnTo>
                  <a:lnTo>
                    <a:pt x="459" y="280391"/>
                  </a:lnTo>
                  <a:lnTo>
                    <a:pt x="0" y="324614"/>
                  </a:lnTo>
                  <a:lnTo>
                    <a:pt x="4019" y="349241"/>
                  </a:lnTo>
                  <a:lnTo>
                    <a:pt x="5808" y="352066"/>
                  </a:lnTo>
                  <a:lnTo>
                    <a:pt x="11504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6" name="SMARTInkShape-4978"/>
            <p:cNvSpPr/>
            <p:nvPr>
              <p:custDataLst>
                <p:tags r:id="rId19"/>
              </p:custDataLst>
            </p:nvPr>
          </p:nvSpPr>
          <p:spPr>
            <a:xfrm>
              <a:off x="4809929" y="2196824"/>
              <a:ext cx="854272" cy="124298"/>
            </a:xfrm>
            <a:custGeom>
              <a:avLst/>
              <a:gdLst/>
              <a:ahLst/>
              <a:cxnLst/>
              <a:rect l="0" t="0" r="0" b="0"/>
              <a:pathLst>
                <a:path w="854272" h="124298">
                  <a:moveTo>
                    <a:pt x="3371" y="120926"/>
                  </a:moveTo>
                  <a:lnTo>
                    <a:pt x="3371" y="120926"/>
                  </a:lnTo>
                  <a:lnTo>
                    <a:pt x="0" y="120926"/>
                  </a:lnTo>
                  <a:lnTo>
                    <a:pt x="8016" y="124297"/>
                  </a:lnTo>
                  <a:lnTo>
                    <a:pt x="54136" y="112909"/>
                  </a:lnTo>
                  <a:lnTo>
                    <a:pt x="80959" y="105704"/>
                  </a:lnTo>
                  <a:lnTo>
                    <a:pt x="112952" y="97372"/>
                  </a:lnTo>
                  <a:lnTo>
                    <a:pt x="148392" y="88290"/>
                  </a:lnTo>
                  <a:lnTo>
                    <a:pt x="193185" y="78002"/>
                  </a:lnTo>
                  <a:lnTo>
                    <a:pt x="244214" y="66910"/>
                  </a:lnTo>
                  <a:lnTo>
                    <a:pt x="299399" y="55282"/>
                  </a:lnTo>
                  <a:lnTo>
                    <a:pt x="360884" y="44002"/>
                  </a:lnTo>
                  <a:lnTo>
                    <a:pt x="426569" y="32954"/>
                  </a:lnTo>
                  <a:lnTo>
                    <a:pt x="495053" y="22061"/>
                  </a:lnTo>
                  <a:lnTo>
                    <a:pt x="558348" y="14094"/>
                  </a:lnTo>
                  <a:lnTo>
                    <a:pt x="618183" y="8077"/>
                  </a:lnTo>
                  <a:lnTo>
                    <a:pt x="675713" y="3360"/>
                  </a:lnTo>
                  <a:lnTo>
                    <a:pt x="721121" y="921"/>
                  </a:lnTo>
                  <a:lnTo>
                    <a:pt x="758449" y="0"/>
                  </a:lnTo>
                  <a:lnTo>
                    <a:pt x="790390" y="92"/>
                  </a:lnTo>
                  <a:lnTo>
                    <a:pt x="854271" y="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7" name="SMARTInkShape-4979"/>
            <p:cNvSpPr/>
            <p:nvPr>
              <p:custDataLst>
                <p:tags r:id="rId20"/>
              </p:custDataLst>
            </p:nvPr>
          </p:nvSpPr>
          <p:spPr>
            <a:xfrm>
              <a:off x="4982739" y="2748259"/>
              <a:ext cx="58688" cy="52092"/>
            </a:xfrm>
            <a:custGeom>
              <a:avLst/>
              <a:gdLst/>
              <a:ahLst/>
              <a:cxnLst/>
              <a:rect l="0" t="0" r="0" b="0"/>
              <a:pathLst>
                <a:path w="58688" h="52092">
                  <a:moveTo>
                    <a:pt x="33761" y="13991"/>
                  </a:moveTo>
                  <a:lnTo>
                    <a:pt x="33761" y="13991"/>
                  </a:lnTo>
                  <a:lnTo>
                    <a:pt x="23648" y="13991"/>
                  </a:lnTo>
                  <a:lnTo>
                    <a:pt x="14920" y="17754"/>
                  </a:lnTo>
                  <a:lnTo>
                    <a:pt x="7042" y="24130"/>
                  </a:lnTo>
                  <a:lnTo>
                    <a:pt x="1191" y="31667"/>
                  </a:lnTo>
                  <a:lnTo>
                    <a:pt x="52" y="34948"/>
                  </a:lnTo>
                  <a:lnTo>
                    <a:pt x="0" y="37840"/>
                  </a:lnTo>
                  <a:lnTo>
                    <a:pt x="670" y="40474"/>
                  </a:lnTo>
                  <a:lnTo>
                    <a:pt x="2528" y="42229"/>
                  </a:lnTo>
                  <a:lnTo>
                    <a:pt x="8356" y="44180"/>
                  </a:lnTo>
                  <a:lnTo>
                    <a:pt x="22941" y="45279"/>
                  </a:lnTo>
                  <a:lnTo>
                    <a:pt x="32715" y="41772"/>
                  </a:lnTo>
                  <a:lnTo>
                    <a:pt x="42468" y="34099"/>
                  </a:lnTo>
                  <a:lnTo>
                    <a:pt x="57037" y="16029"/>
                  </a:lnTo>
                  <a:lnTo>
                    <a:pt x="58450" y="11822"/>
                  </a:lnTo>
                  <a:lnTo>
                    <a:pt x="58687" y="8312"/>
                  </a:lnTo>
                  <a:lnTo>
                    <a:pt x="57434" y="5266"/>
                  </a:lnTo>
                  <a:lnTo>
                    <a:pt x="52278" y="0"/>
                  </a:lnTo>
                  <a:lnTo>
                    <a:pt x="46813" y="430"/>
                  </a:lnTo>
                  <a:lnTo>
                    <a:pt x="24379" y="10444"/>
                  </a:lnTo>
                  <a:lnTo>
                    <a:pt x="12893" y="18529"/>
                  </a:lnTo>
                  <a:lnTo>
                    <a:pt x="10677" y="24072"/>
                  </a:lnTo>
                  <a:lnTo>
                    <a:pt x="14711" y="52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8" name="SMARTInkShape-4980"/>
            <p:cNvSpPr/>
            <p:nvPr>
              <p:custDataLst>
                <p:tags r:id="rId21"/>
              </p:custDataLst>
            </p:nvPr>
          </p:nvSpPr>
          <p:spPr>
            <a:xfrm>
              <a:off x="5087233" y="2997200"/>
              <a:ext cx="138818" cy="15733"/>
            </a:xfrm>
            <a:custGeom>
              <a:avLst/>
              <a:gdLst/>
              <a:ahLst/>
              <a:cxnLst/>
              <a:rect l="0" t="0" r="0" b="0"/>
              <a:pathLst>
                <a:path w="138818" h="15733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11" y="10126"/>
                  </a:lnTo>
                  <a:lnTo>
                    <a:pt x="1391" y="10983"/>
                  </a:lnTo>
                  <a:lnTo>
                    <a:pt x="18145" y="15732"/>
                  </a:lnTo>
                  <a:lnTo>
                    <a:pt x="54064" y="14696"/>
                  </a:lnTo>
                  <a:lnTo>
                    <a:pt x="86333" y="11705"/>
                  </a:lnTo>
                  <a:lnTo>
                    <a:pt x="138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9" name="SMARTInkShape-4981"/>
            <p:cNvSpPr/>
            <p:nvPr>
              <p:custDataLst>
                <p:tags r:id="rId22"/>
              </p:custDataLst>
            </p:nvPr>
          </p:nvSpPr>
          <p:spPr>
            <a:xfrm>
              <a:off x="5137150" y="30480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43308" y="24843"/>
                  </a:lnTo>
                  <a:lnTo>
                    <a:pt x="79625" y="1512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0" name="SMARTInkShape-4982"/>
            <p:cNvSpPr/>
            <p:nvPr>
              <p:custDataLst>
                <p:tags r:id="rId23"/>
              </p:custDataLst>
            </p:nvPr>
          </p:nvSpPr>
          <p:spPr>
            <a:xfrm>
              <a:off x="5372100" y="29273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1411"/>
                  </a:lnTo>
                  <a:lnTo>
                    <a:pt x="13288" y="12256"/>
                  </a:lnTo>
                  <a:lnTo>
                    <a:pt x="16148" y="59739"/>
                  </a:lnTo>
                  <a:lnTo>
                    <a:pt x="11449" y="9938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1" name="SMARTInkShape-4983"/>
            <p:cNvSpPr/>
            <p:nvPr>
              <p:custDataLst>
                <p:tags r:id="rId24"/>
              </p:custDataLst>
            </p:nvPr>
          </p:nvSpPr>
          <p:spPr>
            <a:xfrm>
              <a:off x="5035550" y="1925908"/>
              <a:ext cx="172377" cy="204295"/>
            </a:xfrm>
            <a:custGeom>
              <a:avLst/>
              <a:gdLst/>
              <a:ahLst/>
              <a:cxnLst/>
              <a:rect l="0" t="0" r="0" b="0"/>
              <a:pathLst>
                <a:path w="172377" h="204295">
                  <a:moveTo>
                    <a:pt x="0" y="93392"/>
                  </a:moveTo>
                  <a:lnTo>
                    <a:pt x="0" y="93392"/>
                  </a:lnTo>
                  <a:lnTo>
                    <a:pt x="0" y="135768"/>
                  </a:lnTo>
                  <a:lnTo>
                    <a:pt x="0" y="176394"/>
                  </a:lnTo>
                  <a:lnTo>
                    <a:pt x="0" y="204294"/>
                  </a:lnTo>
                  <a:lnTo>
                    <a:pt x="3371" y="167395"/>
                  </a:lnTo>
                  <a:lnTo>
                    <a:pt x="8839" y="120728"/>
                  </a:lnTo>
                  <a:lnTo>
                    <a:pt x="18510" y="83199"/>
                  </a:lnTo>
                  <a:lnTo>
                    <a:pt x="31510" y="47234"/>
                  </a:lnTo>
                  <a:lnTo>
                    <a:pt x="44343" y="21842"/>
                  </a:lnTo>
                  <a:lnTo>
                    <a:pt x="58984" y="6794"/>
                  </a:lnTo>
                  <a:lnTo>
                    <a:pt x="66840" y="1793"/>
                  </a:lnTo>
                  <a:lnTo>
                    <a:pt x="86856" y="0"/>
                  </a:lnTo>
                  <a:lnTo>
                    <a:pt x="98121" y="1497"/>
                  </a:lnTo>
                  <a:lnTo>
                    <a:pt x="120045" y="12568"/>
                  </a:lnTo>
                  <a:lnTo>
                    <a:pt x="140842" y="31365"/>
                  </a:lnTo>
                  <a:lnTo>
                    <a:pt x="159493" y="58534"/>
                  </a:lnTo>
                  <a:lnTo>
                    <a:pt x="172376" y="105563"/>
                  </a:lnTo>
                  <a:lnTo>
                    <a:pt x="169451" y="151875"/>
                  </a:lnTo>
                  <a:lnTo>
                    <a:pt x="165100" y="182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83" name="SMARTInkShape-4984"/>
          <p:cNvSpPr/>
          <p:nvPr>
            <p:custDataLst>
              <p:tags r:id="rId6"/>
            </p:custDataLst>
          </p:nvPr>
        </p:nvSpPr>
        <p:spPr>
          <a:xfrm>
            <a:off x="3868852" y="2254511"/>
            <a:ext cx="404699" cy="279140"/>
          </a:xfrm>
          <a:custGeom>
            <a:avLst/>
            <a:gdLst/>
            <a:ahLst/>
            <a:cxnLst/>
            <a:rect l="0" t="0" r="0" b="0"/>
            <a:pathLst>
              <a:path w="404699" h="279140">
                <a:moveTo>
                  <a:pt x="353898" y="6089"/>
                </a:moveTo>
                <a:lnTo>
                  <a:pt x="353898" y="6089"/>
                </a:lnTo>
                <a:lnTo>
                  <a:pt x="366075" y="0"/>
                </a:lnTo>
                <a:lnTo>
                  <a:pt x="366443" y="9929"/>
                </a:lnTo>
                <a:lnTo>
                  <a:pt x="355017" y="48867"/>
                </a:lnTo>
                <a:lnTo>
                  <a:pt x="334787" y="92690"/>
                </a:lnTo>
                <a:lnTo>
                  <a:pt x="308803" y="137269"/>
                </a:lnTo>
                <a:lnTo>
                  <a:pt x="270059" y="179639"/>
                </a:lnTo>
                <a:lnTo>
                  <a:pt x="222439" y="209598"/>
                </a:lnTo>
                <a:lnTo>
                  <a:pt x="186816" y="222597"/>
                </a:lnTo>
                <a:lnTo>
                  <a:pt x="149817" y="227433"/>
                </a:lnTo>
                <a:lnTo>
                  <a:pt x="112207" y="224409"/>
                </a:lnTo>
                <a:lnTo>
                  <a:pt x="74324" y="211305"/>
                </a:lnTo>
                <a:lnTo>
                  <a:pt x="34151" y="184094"/>
                </a:lnTo>
                <a:lnTo>
                  <a:pt x="7745" y="153689"/>
                </a:lnTo>
                <a:lnTo>
                  <a:pt x="851" y="138482"/>
                </a:lnTo>
                <a:lnTo>
                  <a:pt x="0" y="132451"/>
                </a:lnTo>
                <a:lnTo>
                  <a:pt x="1549" y="127725"/>
                </a:lnTo>
                <a:lnTo>
                  <a:pt x="4699" y="123868"/>
                </a:lnTo>
                <a:lnTo>
                  <a:pt x="8915" y="120592"/>
                </a:lnTo>
                <a:lnTo>
                  <a:pt x="41817" y="119351"/>
                </a:lnTo>
                <a:lnTo>
                  <a:pt x="73378" y="127453"/>
                </a:lnTo>
                <a:lnTo>
                  <a:pt x="109984" y="140462"/>
                </a:lnTo>
                <a:lnTo>
                  <a:pt x="152123" y="155651"/>
                </a:lnTo>
                <a:lnTo>
                  <a:pt x="196722" y="171809"/>
                </a:lnTo>
                <a:lnTo>
                  <a:pt x="240297" y="188398"/>
                </a:lnTo>
                <a:lnTo>
                  <a:pt x="278479" y="205178"/>
                </a:lnTo>
                <a:lnTo>
                  <a:pt x="324966" y="227121"/>
                </a:lnTo>
                <a:lnTo>
                  <a:pt x="368461" y="257157"/>
                </a:lnTo>
                <a:lnTo>
                  <a:pt x="404698" y="2791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88" name="SMARTInkShape-Group874"/>
          <p:cNvGrpSpPr/>
          <p:nvPr/>
        </p:nvGrpSpPr>
        <p:grpSpPr>
          <a:xfrm>
            <a:off x="2106812" y="2140988"/>
            <a:ext cx="1144517" cy="492222"/>
            <a:chOff x="2106812" y="2140988"/>
            <a:chExt cx="1144517" cy="492222"/>
          </a:xfrm>
        </p:grpSpPr>
        <p:sp>
          <p:nvSpPr>
            <p:cNvPr id="22184" name="SMARTInkShape-4985"/>
            <p:cNvSpPr/>
            <p:nvPr>
              <p:custDataLst>
                <p:tags r:id="rId13"/>
              </p:custDataLst>
            </p:nvPr>
          </p:nvSpPr>
          <p:spPr>
            <a:xfrm>
              <a:off x="2106812" y="2140988"/>
              <a:ext cx="391397" cy="402394"/>
            </a:xfrm>
            <a:custGeom>
              <a:avLst/>
              <a:gdLst/>
              <a:ahLst/>
              <a:cxnLst/>
              <a:rect l="0" t="0" r="0" b="0"/>
              <a:pathLst>
                <a:path w="391397" h="402394">
                  <a:moveTo>
                    <a:pt x="153788" y="18012"/>
                  </a:moveTo>
                  <a:lnTo>
                    <a:pt x="153788" y="18012"/>
                  </a:lnTo>
                  <a:lnTo>
                    <a:pt x="159255" y="7077"/>
                  </a:lnTo>
                  <a:lnTo>
                    <a:pt x="160060" y="0"/>
                  </a:lnTo>
                  <a:lnTo>
                    <a:pt x="160115" y="2640"/>
                  </a:lnTo>
                  <a:lnTo>
                    <a:pt x="144941" y="49905"/>
                  </a:lnTo>
                  <a:lnTo>
                    <a:pt x="134547" y="95274"/>
                  </a:lnTo>
                  <a:lnTo>
                    <a:pt x="119366" y="135371"/>
                  </a:lnTo>
                  <a:lnTo>
                    <a:pt x="102741" y="177181"/>
                  </a:lnTo>
                  <a:lnTo>
                    <a:pt x="84534" y="217870"/>
                  </a:lnTo>
                  <a:lnTo>
                    <a:pt x="62331" y="254769"/>
                  </a:lnTo>
                  <a:lnTo>
                    <a:pt x="42114" y="288102"/>
                  </a:lnTo>
                  <a:lnTo>
                    <a:pt x="18629" y="330872"/>
                  </a:lnTo>
                  <a:lnTo>
                    <a:pt x="0" y="376267"/>
                  </a:lnTo>
                  <a:lnTo>
                    <a:pt x="301" y="384905"/>
                  </a:lnTo>
                  <a:lnTo>
                    <a:pt x="6549" y="392977"/>
                  </a:lnTo>
                  <a:lnTo>
                    <a:pt x="11179" y="397106"/>
                  </a:lnTo>
                  <a:lnTo>
                    <a:pt x="29493" y="401692"/>
                  </a:lnTo>
                  <a:lnTo>
                    <a:pt x="75097" y="402393"/>
                  </a:lnTo>
                  <a:lnTo>
                    <a:pt x="118109" y="399104"/>
                  </a:lnTo>
                  <a:lnTo>
                    <a:pt x="143407" y="396251"/>
                  </a:lnTo>
                  <a:lnTo>
                    <a:pt x="170151" y="392938"/>
                  </a:lnTo>
                  <a:lnTo>
                    <a:pt x="198563" y="389318"/>
                  </a:lnTo>
                  <a:lnTo>
                    <a:pt x="228088" y="385494"/>
                  </a:lnTo>
                  <a:lnTo>
                    <a:pt x="258355" y="381533"/>
                  </a:lnTo>
                  <a:lnTo>
                    <a:pt x="284883" y="377482"/>
                  </a:lnTo>
                  <a:lnTo>
                    <a:pt x="331291" y="369217"/>
                  </a:lnTo>
                  <a:lnTo>
                    <a:pt x="376264" y="360002"/>
                  </a:lnTo>
                  <a:lnTo>
                    <a:pt x="383950" y="359600"/>
                  </a:lnTo>
                  <a:lnTo>
                    <a:pt x="388368" y="360743"/>
                  </a:lnTo>
                  <a:lnTo>
                    <a:pt x="390608" y="362916"/>
                  </a:lnTo>
                  <a:lnTo>
                    <a:pt x="391396" y="365070"/>
                  </a:lnTo>
                  <a:lnTo>
                    <a:pt x="391215" y="367212"/>
                  </a:lnTo>
                  <a:lnTo>
                    <a:pt x="385856" y="379090"/>
                  </a:lnTo>
                  <a:lnTo>
                    <a:pt x="383995" y="380791"/>
                  </a:lnTo>
                  <a:lnTo>
                    <a:pt x="382048" y="381220"/>
                  </a:lnTo>
                  <a:lnTo>
                    <a:pt x="376038" y="37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5" name="SMARTInkShape-4986"/>
            <p:cNvSpPr/>
            <p:nvPr>
              <p:custDataLst>
                <p:tags r:id="rId14"/>
              </p:custDataLst>
            </p:nvPr>
          </p:nvSpPr>
          <p:spPr>
            <a:xfrm>
              <a:off x="2621227" y="2161979"/>
              <a:ext cx="191824" cy="471231"/>
            </a:xfrm>
            <a:custGeom>
              <a:avLst/>
              <a:gdLst/>
              <a:ahLst/>
              <a:cxnLst/>
              <a:rect l="0" t="0" r="0" b="0"/>
              <a:pathLst>
                <a:path w="191824" h="471231">
                  <a:moveTo>
                    <a:pt x="134673" y="3371"/>
                  </a:moveTo>
                  <a:lnTo>
                    <a:pt x="134673" y="3371"/>
                  </a:lnTo>
                  <a:lnTo>
                    <a:pt x="124534" y="2665"/>
                  </a:lnTo>
                  <a:lnTo>
                    <a:pt x="116996" y="0"/>
                  </a:lnTo>
                  <a:lnTo>
                    <a:pt x="107061" y="2108"/>
                  </a:lnTo>
                  <a:lnTo>
                    <a:pt x="95590" y="8454"/>
                  </a:lnTo>
                  <a:lnTo>
                    <a:pt x="83436" y="18330"/>
                  </a:lnTo>
                  <a:lnTo>
                    <a:pt x="61323" y="52645"/>
                  </a:lnTo>
                  <a:lnTo>
                    <a:pt x="45158" y="88301"/>
                  </a:lnTo>
                  <a:lnTo>
                    <a:pt x="29272" y="130723"/>
                  </a:lnTo>
                  <a:lnTo>
                    <a:pt x="15156" y="177800"/>
                  </a:lnTo>
                  <a:lnTo>
                    <a:pt x="9839" y="202207"/>
                  </a:lnTo>
                  <a:lnTo>
                    <a:pt x="5589" y="226945"/>
                  </a:lnTo>
                  <a:lnTo>
                    <a:pt x="2051" y="251904"/>
                  </a:lnTo>
                  <a:lnTo>
                    <a:pt x="397" y="276304"/>
                  </a:lnTo>
                  <a:lnTo>
                    <a:pt x="0" y="300332"/>
                  </a:lnTo>
                  <a:lnTo>
                    <a:pt x="2146" y="346315"/>
                  </a:lnTo>
                  <a:lnTo>
                    <a:pt x="7804" y="387918"/>
                  </a:lnTo>
                  <a:lnTo>
                    <a:pt x="22293" y="433557"/>
                  </a:lnTo>
                  <a:lnTo>
                    <a:pt x="43363" y="462680"/>
                  </a:lnTo>
                  <a:lnTo>
                    <a:pt x="54044" y="467621"/>
                  </a:lnTo>
                  <a:lnTo>
                    <a:pt x="80964" y="471230"/>
                  </a:lnTo>
                  <a:lnTo>
                    <a:pt x="124482" y="459182"/>
                  </a:lnTo>
                  <a:lnTo>
                    <a:pt x="165285" y="441109"/>
                  </a:lnTo>
                  <a:lnTo>
                    <a:pt x="191823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6" name="SMARTInkShape-4987"/>
            <p:cNvSpPr/>
            <p:nvPr>
              <p:custDataLst>
                <p:tags r:id="rId15"/>
              </p:custDataLst>
            </p:nvPr>
          </p:nvSpPr>
          <p:spPr>
            <a:xfrm>
              <a:off x="2853842" y="2329500"/>
              <a:ext cx="295759" cy="207809"/>
            </a:xfrm>
            <a:custGeom>
              <a:avLst/>
              <a:gdLst/>
              <a:ahLst/>
              <a:cxnLst/>
              <a:rect l="0" t="0" r="0" b="0"/>
              <a:pathLst>
                <a:path w="295759" h="207809">
                  <a:moveTo>
                    <a:pt x="3658" y="204150"/>
                  </a:moveTo>
                  <a:lnTo>
                    <a:pt x="3658" y="204150"/>
                  </a:lnTo>
                  <a:lnTo>
                    <a:pt x="0" y="204150"/>
                  </a:lnTo>
                  <a:lnTo>
                    <a:pt x="1562" y="204150"/>
                  </a:lnTo>
                  <a:lnTo>
                    <a:pt x="2261" y="204855"/>
                  </a:lnTo>
                  <a:lnTo>
                    <a:pt x="3037" y="207521"/>
                  </a:lnTo>
                  <a:lnTo>
                    <a:pt x="4655" y="207808"/>
                  </a:lnTo>
                  <a:lnTo>
                    <a:pt x="10216" y="206246"/>
                  </a:lnTo>
                  <a:lnTo>
                    <a:pt x="24651" y="198029"/>
                  </a:lnTo>
                  <a:lnTo>
                    <a:pt x="38962" y="183286"/>
                  </a:lnTo>
                  <a:lnTo>
                    <a:pt x="60099" y="148497"/>
                  </a:lnTo>
                  <a:lnTo>
                    <a:pt x="70632" y="113107"/>
                  </a:lnTo>
                  <a:lnTo>
                    <a:pt x="80966" y="72360"/>
                  </a:lnTo>
                  <a:lnTo>
                    <a:pt x="83291" y="25953"/>
                  </a:lnTo>
                  <a:lnTo>
                    <a:pt x="80536" y="2518"/>
                  </a:lnTo>
                  <a:lnTo>
                    <a:pt x="79605" y="584"/>
                  </a:lnTo>
                  <a:lnTo>
                    <a:pt x="78278" y="0"/>
                  </a:lnTo>
                  <a:lnTo>
                    <a:pt x="76688" y="317"/>
                  </a:lnTo>
                  <a:lnTo>
                    <a:pt x="67708" y="10875"/>
                  </a:lnTo>
                  <a:lnTo>
                    <a:pt x="59482" y="37522"/>
                  </a:lnTo>
                  <a:lnTo>
                    <a:pt x="55946" y="75600"/>
                  </a:lnTo>
                  <a:lnTo>
                    <a:pt x="58270" y="121533"/>
                  </a:lnTo>
                  <a:lnTo>
                    <a:pt x="66798" y="154036"/>
                  </a:lnTo>
                  <a:lnTo>
                    <a:pt x="78262" y="173701"/>
                  </a:lnTo>
                  <a:lnTo>
                    <a:pt x="83732" y="176090"/>
                  </a:lnTo>
                  <a:lnTo>
                    <a:pt x="97337" y="174980"/>
                  </a:lnTo>
                  <a:lnTo>
                    <a:pt x="112791" y="164140"/>
                  </a:lnTo>
                  <a:lnTo>
                    <a:pt x="129067" y="145445"/>
                  </a:lnTo>
                  <a:lnTo>
                    <a:pt x="154097" y="103892"/>
                  </a:lnTo>
                  <a:lnTo>
                    <a:pt x="177976" y="60693"/>
                  </a:lnTo>
                  <a:lnTo>
                    <a:pt x="195639" y="17220"/>
                  </a:lnTo>
                  <a:lnTo>
                    <a:pt x="199546" y="4164"/>
                  </a:lnTo>
                  <a:lnTo>
                    <a:pt x="199867" y="4503"/>
                  </a:lnTo>
                  <a:lnTo>
                    <a:pt x="207378" y="44384"/>
                  </a:lnTo>
                  <a:lnTo>
                    <a:pt x="212734" y="64704"/>
                  </a:lnTo>
                  <a:lnTo>
                    <a:pt x="222169" y="80791"/>
                  </a:lnTo>
                  <a:lnTo>
                    <a:pt x="242753" y="98376"/>
                  </a:lnTo>
                  <a:lnTo>
                    <a:pt x="256678" y="104223"/>
                  </a:lnTo>
                  <a:lnTo>
                    <a:pt x="269923" y="106116"/>
                  </a:lnTo>
                  <a:lnTo>
                    <a:pt x="295758" y="10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7" name="SMARTInkShape-4988"/>
            <p:cNvSpPr/>
            <p:nvPr>
              <p:custDataLst>
                <p:tags r:id="rId16"/>
              </p:custDataLst>
            </p:nvPr>
          </p:nvSpPr>
          <p:spPr>
            <a:xfrm>
              <a:off x="3175000" y="2185283"/>
              <a:ext cx="76329" cy="342018"/>
            </a:xfrm>
            <a:custGeom>
              <a:avLst/>
              <a:gdLst/>
              <a:ahLst/>
              <a:cxnLst/>
              <a:rect l="0" t="0" r="0" b="0"/>
              <a:pathLst>
                <a:path w="76329" h="34201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39215" y="37919"/>
                  </a:lnTo>
                  <a:lnTo>
                    <a:pt x="57480" y="77798"/>
                  </a:lnTo>
                  <a:lnTo>
                    <a:pt x="68115" y="110992"/>
                  </a:lnTo>
                  <a:lnTo>
                    <a:pt x="75429" y="146911"/>
                  </a:lnTo>
                  <a:lnTo>
                    <a:pt x="76328" y="184042"/>
                  </a:lnTo>
                  <a:lnTo>
                    <a:pt x="68731" y="223593"/>
                  </a:lnTo>
                  <a:lnTo>
                    <a:pt x="55947" y="261868"/>
                  </a:lnTo>
                  <a:lnTo>
                    <a:pt x="32883" y="305099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89" name="SMARTInkShape-4989"/>
          <p:cNvSpPr/>
          <p:nvPr>
            <p:custDataLst>
              <p:tags r:id="rId7"/>
            </p:custDataLst>
          </p:nvPr>
        </p:nvSpPr>
        <p:spPr>
          <a:xfrm>
            <a:off x="4173158" y="413798"/>
            <a:ext cx="309288" cy="453554"/>
          </a:xfrm>
          <a:custGeom>
            <a:avLst/>
            <a:gdLst/>
            <a:ahLst/>
            <a:cxnLst/>
            <a:rect l="0" t="0" r="0" b="0"/>
            <a:pathLst>
              <a:path w="309288" h="453554">
                <a:moveTo>
                  <a:pt x="208342" y="81502"/>
                </a:moveTo>
                <a:lnTo>
                  <a:pt x="208342" y="81502"/>
                </a:lnTo>
                <a:lnTo>
                  <a:pt x="208342" y="78131"/>
                </a:lnTo>
                <a:lnTo>
                  <a:pt x="206460" y="74594"/>
                </a:lnTo>
                <a:lnTo>
                  <a:pt x="203978" y="70671"/>
                </a:lnTo>
                <a:lnTo>
                  <a:pt x="198882" y="56932"/>
                </a:lnTo>
                <a:lnTo>
                  <a:pt x="193318" y="51062"/>
                </a:lnTo>
                <a:lnTo>
                  <a:pt x="178250" y="41544"/>
                </a:lnTo>
                <a:lnTo>
                  <a:pt x="162501" y="38383"/>
                </a:lnTo>
                <a:lnTo>
                  <a:pt x="144430" y="37446"/>
                </a:lnTo>
                <a:lnTo>
                  <a:pt x="131959" y="40990"/>
                </a:lnTo>
                <a:lnTo>
                  <a:pt x="85237" y="71587"/>
                </a:lnTo>
                <a:lnTo>
                  <a:pt x="48244" y="103219"/>
                </a:lnTo>
                <a:lnTo>
                  <a:pt x="36528" y="121728"/>
                </a:lnTo>
                <a:lnTo>
                  <a:pt x="19887" y="165726"/>
                </a:lnTo>
                <a:lnTo>
                  <a:pt x="13979" y="206019"/>
                </a:lnTo>
                <a:lnTo>
                  <a:pt x="8858" y="249237"/>
                </a:lnTo>
                <a:lnTo>
                  <a:pt x="2872" y="293322"/>
                </a:lnTo>
                <a:lnTo>
                  <a:pt x="0" y="334293"/>
                </a:lnTo>
                <a:lnTo>
                  <a:pt x="442" y="380288"/>
                </a:lnTo>
                <a:lnTo>
                  <a:pt x="5640" y="399387"/>
                </a:lnTo>
                <a:lnTo>
                  <a:pt x="19871" y="422634"/>
                </a:lnTo>
                <a:lnTo>
                  <a:pt x="44235" y="439557"/>
                </a:lnTo>
                <a:lnTo>
                  <a:pt x="89142" y="452142"/>
                </a:lnTo>
                <a:lnTo>
                  <a:pt x="126222" y="453553"/>
                </a:lnTo>
                <a:lnTo>
                  <a:pt x="164019" y="444250"/>
                </a:lnTo>
                <a:lnTo>
                  <a:pt x="201324" y="424246"/>
                </a:lnTo>
                <a:lnTo>
                  <a:pt x="232916" y="399740"/>
                </a:lnTo>
                <a:lnTo>
                  <a:pt x="259188" y="358330"/>
                </a:lnTo>
                <a:lnTo>
                  <a:pt x="278206" y="320159"/>
                </a:lnTo>
                <a:lnTo>
                  <a:pt x="293483" y="277569"/>
                </a:lnTo>
                <a:lnTo>
                  <a:pt x="302478" y="231788"/>
                </a:lnTo>
                <a:lnTo>
                  <a:pt x="306624" y="199096"/>
                </a:lnTo>
                <a:lnTo>
                  <a:pt x="308467" y="165751"/>
                </a:lnTo>
                <a:lnTo>
                  <a:pt x="309287" y="132116"/>
                </a:lnTo>
                <a:lnTo>
                  <a:pt x="307866" y="85210"/>
                </a:lnTo>
                <a:lnTo>
                  <a:pt x="302670" y="59161"/>
                </a:lnTo>
                <a:lnTo>
                  <a:pt x="290952" y="38176"/>
                </a:lnTo>
                <a:lnTo>
                  <a:pt x="258376" y="13867"/>
                </a:lnTo>
                <a:lnTo>
                  <a:pt x="214073" y="0"/>
                </a:lnTo>
                <a:lnTo>
                  <a:pt x="179845" y="1534"/>
                </a:lnTo>
                <a:lnTo>
                  <a:pt x="125792" y="116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0" name="SMARTInkShape-4990"/>
          <p:cNvSpPr/>
          <p:nvPr>
            <p:custDataLst>
              <p:tags r:id="rId8"/>
            </p:custDataLst>
          </p:nvPr>
        </p:nvSpPr>
        <p:spPr>
          <a:xfrm>
            <a:off x="3457930" y="865184"/>
            <a:ext cx="1310921" cy="41907"/>
          </a:xfrm>
          <a:custGeom>
            <a:avLst/>
            <a:gdLst/>
            <a:ahLst/>
            <a:cxnLst/>
            <a:rect l="0" t="0" r="0" b="0"/>
            <a:pathLst>
              <a:path w="1310921" h="41907">
                <a:moveTo>
                  <a:pt x="21870" y="30166"/>
                </a:moveTo>
                <a:lnTo>
                  <a:pt x="21870" y="30166"/>
                </a:lnTo>
                <a:lnTo>
                  <a:pt x="0" y="35633"/>
                </a:lnTo>
                <a:lnTo>
                  <a:pt x="14371" y="39625"/>
                </a:lnTo>
                <a:lnTo>
                  <a:pt x="48406" y="41426"/>
                </a:lnTo>
                <a:lnTo>
                  <a:pt x="71310" y="41906"/>
                </a:lnTo>
                <a:lnTo>
                  <a:pt x="104925" y="40815"/>
                </a:lnTo>
                <a:lnTo>
                  <a:pt x="145679" y="38676"/>
                </a:lnTo>
                <a:lnTo>
                  <a:pt x="191192" y="35839"/>
                </a:lnTo>
                <a:lnTo>
                  <a:pt x="244113" y="33243"/>
                </a:lnTo>
                <a:lnTo>
                  <a:pt x="301972" y="30806"/>
                </a:lnTo>
                <a:lnTo>
                  <a:pt x="363120" y="28476"/>
                </a:lnTo>
                <a:lnTo>
                  <a:pt x="427876" y="26923"/>
                </a:lnTo>
                <a:lnTo>
                  <a:pt x="495035" y="25887"/>
                </a:lnTo>
                <a:lnTo>
                  <a:pt x="563797" y="25197"/>
                </a:lnTo>
                <a:lnTo>
                  <a:pt x="634332" y="25442"/>
                </a:lnTo>
                <a:lnTo>
                  <a:pt x="706050" y="26311"/>
                </a:lnTo>
                <a:lnTo>
                  <a:pt x="778557" y="27596"/>
                </a:lnTo>
                <a:lnTo>
                  <a:pt x="844533" y="29158"/>
                </a:lnTo>
                <a:lnTo>
                  <a:pt x="906156" y="30905"/>
                </a:lnTo>
                <a:lnTo>
                  <a:pt x="964878" y="32775"/>
                </a:lnTo>
                <a:lnTo>
                  <a:pt x="1013903" y="34728"/>
                </a:lnTo>
                <a:lnTo>
                  <a:pt x="1056464" y="36735"/>
                </a:lnTo>
                <a:lnTo>
                  <a:pt x="1094716" y="38779"/>
                </a:lnTo>
                <a:lnTo>
                  <a:pt x="1123039" y="40141"/>
                </a:lnTo>
                <a:lnTo>
                  <a:pt x="1169331" y="41353"/>
                </a:lnTo>
                <a:lnTo>
                  <a:pt x="1169961" y="40446"/>
                </a:lnTo>
                <a:lnTo>
                  <a:pt x="1153021" y="37557"/>
                </a:lnTo>
                <a:lnTo>
                  <a:pt x="1110215" y="33921"/>
                </a:lnTo>
                <a:lnTo>
                  <a:pt x="1076928" y="32670"/>
                </a:lnTo>
                <a:lnTo>
                  <a:pt x="1037097" y="31835"/>
                </a:lnTo>
                <a:lnTo>
                  <a:pt x="992905" y="31279"/>
                </a:lnTo>
                <a:lnTo>
                  <a:pt x="940865" y="31613"/>
                </a:lnTo>
                <a:lnTo>
                  <a:pt x="883595" y="32542"/>
                </a:lnTo>
                <a:lnTo>
                  <a:pt x="822836" y="33867"/>
                </a:lnTo>
                <a:lnTo>
                  <a:pt x="762576" y="34750"/>
                </a:lnTo>
                <a:lnTo>
                  <a:pt x="702646" y="35339"/>
                </a:lnTo>
                <a:lnTo>
                  <a:pt x="642937" y="35731"/>
                </a:lnTo>
                <a:lnTo>
                  <a:pt x="592548" y="35993"/>
                </a:lnTo>
                <a:lnTo>
                  <a:pt x="548372" y="36167"/>
                </a:lnTo>
                <a:lnTo>
                  <a:pt x="508338" y="36283"/>
                </a:lnTo>
                <a:lnTo>
                  <a:pt x="479532" y="36361"/>
                </a:lnTo>
                <a:lnTo>
                  <a:pt x="436638" y="35764"/>
                </a:lnTo>
                <a:lnTo>
                  <a:pt x="438788" y="34604"/>
                </a:lnTo>
                <a:lnTo>
                  <a:pt x="465400" y="30727"/>
                </a:lnTo>
                <a:lnTo>
                  <a:pt x="493240" y="27718"/>
                </a:lnTo>
                <a:lnTo>
                  <a:pt x="526616" y="24301"/>
                </a:lnTo>
                <a:lnTo>
                  <a:pt x="570740" y="20611"/>
                </a:lnTo>
                <a:lnTo>
                  <a:pt x="622028" y="16741"/>
                </a:lnTo>
                <a:lnTo>
                  <a:pt x="678092" y="12749"/>
                </a:lnTo>
                <a:lnTo>
                  <a:pt x="739456" y="9382"/>
                </a:lnTo>
                <a:lnTo>
                  <a:pt x="804355" y="6433"/>
                </a:lnTo>
                <a:lnTo>
                  <a:pt x="871610" y="3760"/>
                </a:lnTo>
                <a:lnTo>
                  <a:pt x="937613" y="1979"/>
                </a:lnTo>
                <a:lnTo>
                  <a:pt x="1002782" y="791"/>
                </a:lnTo>
                <a:lnTo>
                  <a:pt x="1067395" y="0"/>
                </a:lnTo>
                <a:lnTo>
                  <a:pt x="1123169" y="177"/>
                </a:lnTo>
                <a:lnTo>
                  <a:pt x="1173053" y="1001"/>
                </a:lnTo>
                <a:lnTo>
                  <a:pt x="1219009" y="2256"/>
                </a:lnTo>
                <a:lnTo>
                  <a:pt x="1249645" y="3093"/>
                </a:lnTo>
                <a:lnTo>
                  <a:pt x="1310920" y="47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94" name="SMARTInkShape-Group877"/>
          <p:cNvGrpSpPr/>
          <p:nvPr/>
        </p:nvGrpSpPr>
        <p:grpSpPr>
          <a:xfrm>
            <a:off x="1132790" y="2089150"/>
            <a:ext cx="494849" cy="285751"/>
            <a:chOff x="1132790" y="2089150"/>
            <a:chExt cx="494849" cy="285751"/>
          </a:xfrm>
        </p:grpSpPr>
        <p:sp>
          <p:nvSpPr>
            <p:cNvPr id="22191" name="SMARTInkShape-4991"/>
            <p:cNvSpPr/>
            <p:nvPr>
              <p:custDataLst>
                <p:tags r:id="rId10"/>
              </p:custDataLst>
            </p:nvPr>
          </p:nvSpPr>
          <p:spPr>
            <a:xfrm>
              <a:off x="1303906" y="2174261"/>
              <a:ext cx="258195" cy="168541"/>
            </a:xfrm>
            <a:custGeom>
              <a:avLst/>
              <a:gdLst/>
              <a:ahLst/>
              <a:cxnLst/>
              <a:rect l="0" t="0" r="0" b="0"/>
              <a:pathLst>
                <a:path w="258195" h="168541">
                  <a:moveTo>
                    <a:pt x="118494" y="79989"/>
                  </a:moveTo>
                  <a:lnTo>
                    <a:pt x="118494" y="79989"/>
                  </a:lnTo>
                  <a:lnTo>
                    <a:pt x="129478" y="59285"/>
                  </a:lnTo>
                  <a:lnTo>
                    <a:pt x="130050" y="55603"/>
                  </a:lnTo>
                  <a:lnTo>
                    <a:pt x="128804" y="49630"/>
                  </a:lnTo>
                  <a:lnTo>
                    <a:pt x="127484" y="47050"/>
                  </a:lnTo>
                  <a:lnTo>
                    <a:pt x="123954" y="28405"/>
                  </a:lnTo>
                  <a:lnTo>
                    <a:pt x="111132" y="10402"/>
                  </a:lnTo>
                  <a:lnTo>
                    <a:pt x="107236" y="6081"/>
                  </a:lnTo>
                  <a:lnTo>
                    <a:pt x="95381" y="1280"/>
                  </a:lnTo>
                  <a:lnTo>
                    <a:pt x="88269" y="0"/>
                  </a:lnTo>
                  <a:lnTo>
                    <a:pt x="74722" y="2340"/>
                  </a:lnTo>
                  <a:lnTo>
                    <a:pt x="68146" y="4940"/>
                  </a:lnTo>
                  <a:lnTo>
                    <a:pt x="42036" y="28824"/>
                  </a:lnTo>
                  <a:lnTo>
                    <a:pt x="18699" y="62712"/>
                  </a:lnTo>
                  <a:lnTo>
                    <a:pt x="5121" y="99565"/>
                  </a:lnTo>
                  <a:lnTo>
                    <a:pt x="0" y="133924"/>
                  </a:lnTo>
                  <a:lnTo>
                    <a:pt x="1398" y="142757"/>
                  </a:lnTo>
                  <a:lnTo>
                    <a:pt x="8596" y="156334"/>
                  </a:lnTo>
                  <a:lnTo>
                    <a:pt x="20732" y="165190"/>
                  </a:lnTo>
                  <a:lnTo>
                    <a:pt x="27919" y="168540"/>
                  </a:lnTo>
                  <a:lnTo>
                    <a:pt x="45313" y="168499"/>
                  </a:lnTo>
                  <a:lnTo>
                    <a:pt x="64802" y="162365"/>
                  </a:lnTo>
                  <a:lnTo>
                    <a:pt x="85224" y="150232"/>
                  </a:lnTo>
                  <a:lnTo>
                    <a:pt x="109812" y="120793"/>
                  </a:lnTo>
                  <a:lnTo>
                    <a:pt x="130503" y="78517"/>
                  </a:lnTo>
                  <a:lnTo>
                    <a:pt x="143297" y="36984"/>
                  </a:lnTo>
                  <a:lnTo>
                    <a:pt x="148186" y="14722"/>
                  </a:lnTo>
                  <a:lnTo>
                    <a:pt x="148166" y="11783"/>
                  </a:lnTo>
                  <a:lnTo>
                    <a:pt x="147448" y="10529"/>
                  </a:lnTo>
                  <a:lnTo>
                    <a:pt x="146263" y="10399"/>
                  </a:lnTo>
                  <a:lnTo>
                    <a:pt x="144947" y="15899"/>
                  </a:lnTo>
                  <a:lnTo>
                    <a:pt x="144596" y="20329"/>
                  </a:lnTo>
                  <a:lnTo>
                    <a:pt x="157801" y="64441"/>
                  </a:lnTo>
                  <a:lnTo>
                    <a:pt x="167008" y="85779"/>
                  </a:lnTo>
                  <a:lnTo>
                    <a:pt x="188059" y="108986"/>
                  </a:lnTo>
                  <a:lnTo>
                    <a:pt x="203975" y="120158"/>
                  </a:lnTo>
                  <a:lnTo>
                    <a:pt x="224219" y="122301"/>
                  </a:lnTo>
                  <a:lnTo>
                    <a:pt x="258194" y="118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2" name="SMARTInkShape-4992"/>
            <p:cNvSpPr/>
            <p:nvPr>
              <p:custDataLst>
                <p:tags r:id="rId11"/>
              </p:custDataLst>
            </p:nvPr>
          </p:nvSpPr>
          <p:spPr>
            <a:xfrm>
              <a:off x="1524000" y="2114550"/>
              <a:ext cx="103639" cy="260351"/>
            </a:xfrm>
            <a:custGeom>
              <a:avLst/>
              <a:gdLst/>
              <a:ahLst/>
              <a:cxnLst/>
              <a:rect l="0" t="0" r="0" b="0"/>
              <a:pathLst>
                <a:path w="103639" h="260351">
                  <a:moveTo>
                    <a:pt x="19050" y="0"/>
                  </a:moveTo>
                  <a:lnTo>
                    <a:pt x="19050" y="0"/>
                  </a:lnTo>
                  <a:lnTo>
                    <a:pt x="60477" y="36401"/>
                  </a:lnTo>
                  <a:lnTo>
                    <a:pt x="78384" y="56395"/>
                  </a:lnTo>
                  <a:lnTo>
                    <a:pt x="93399" y="81744"/>
                  </a:lnTo>
                  <a:lnTo>
                    <a:pt x="103638" y="127153"/>
                  </a:lnTo>
                  <a:lnTo>
                    <a:pt x="98508" y="157877"/>
                  </a:lnTo>
                  <a:lnTo>
                    <a:pt x="84703" y="187995"/>
                  </a:lnTo>
                  <a:lnTo>
                    <a:pt x="49870" y="22919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3" name="SMARTInkShape-4993"/>
            <p:cNvSpPr/>
            <p:nvPr>
              <p:custDataLst>
                <p:tags r:id="rId12"/>
              </p:custDataLst>
            </p:nvPr>
          </p:nvSpPr>
          <p:spPr>
            <a:xfrm>
              <a:off x="1132790" y="2089150"/>
              <a:ext cx="137211" cy="279401"/>
            </a:xfrm>
            <a:custGeom>
              <a:avLst/>
              <a:gdLst/>
              <a:ahLst/>
              <a:cxnLst/>
              <a:rect l="0" t="0" r="0" b="0"/>
              <a:pathLst>
                <a:path w="137211" h="279401">
                  <a:moveTo>
                    <a:pt x="105460" y="0"/>
                  </a:moveTo>
                  <a:lnTo>
                    <a:pt x="105460" y="0"/>
                  </a:lnTo>
                  <a:lnTo>
                    <a:pt x="85182" y="6481"/>
                  </a:lnTo>
                  <a:lnTo>
                    <a:pt x="70107" y="15580"/>
                  </a:lnTo>
                  <a:lnTo>
                    <a:pt x="45753" y="52829"/>
                  </a:lnTo>
                  <a:lnTo>
                    <a:pt x="27183" y="90037"/>
                  </a:lnTo>
                  <a:lnTo>
                    <a:pt x="9992" y="131033"/>
                  </a:lnTo>
                  <a:lnTo>
                    <a:pt x="0" y="170420"/>
                  </a:lnTo>
                  <a:lnTo>
                    <a:pt x="733" y="203448"/>
                  </a:lnTo>
                  <a:lnTo>
                    <a:pt x="3892" y="218182"/>
                  </a:lnTo>
                  <a:lnTo>
                    <a:pt x="20572" y="242079"/>
                  </a:lnTo>
                  <a:lnTo>
                    <a:pt x="31935" y="252403"/>
                  </a:lnTo>
                  <a:lnTo>
                    <a:pt x="69019" y="265755"/>
                  </a:lnTo>
                  <a:lnTo>
                    <a:pt x="106903" y="273336"/>
                  </a:lnTo>
                  <a:lnTo>
                    <a:pt x="13721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95" name="SMARTInkShape-4994"/>
          <p:cNvSpPr/>
          <p:nvPr>
            <p:custDataLst>
              <p:tags r:id="rId9"/>
            </p:custDataLst>
          </p:nvPr>
        </p:nvSpPr>
        <p:spPr>
          <a:xfrm>
            <a:off x="10199390" y="5195231"/>
            <a:ext cx="1896918" cy="1427405"/>
          </a:xfrm>
          <a:custGeom>
            <a:avLst/>
            <a:gdLst/>
            <a:ahLst/>
            <a:cxnLst/>
            <a:rect l="0" t="0" r="0" b="0"/>
            <a:pathLst>
              <a:path w="1896918" h="1427405">
                <a:moveTo>
                  <a:pt x="132060" y="221319"/>
                </a:moveTo>
                <a:lnTo>
                  <a:pt x="132060" y="221319"/>
                </a:lnTo>
                <a:lnTo>
                  <a:pt x="125973" y="215231"/>
                </a:lnTo>
                <a:lnTo>
                  <a:pt x="129159" y="211675"/>
                </a:lnTo>
                <a:lnTo>
                  <a:pt x="170529" y="193307"/>
                </a:lnTo>
                <a:lnTo>
                  <a:pt x="210644" y="172724"/>
                </a:lnTo>
                <a:lnTo>
                  <a:pt x="243890" y="158798"/>
                </a:lnTo>
                <a:lnTo>
                  <a:pt x="281952" y="144849"/>
                </a:lnTo>
                <a:lnTo>
                  <a:pt x="327089" y="129242"/>
                </a:lnTo>
                <a:lnTo>
                  <a:pt x="373493" y="114779"/>
                </a:lnTo>
                <a:lnTo>
                  <a:pt x="420690" y="101296"/>
                </a:lnTo>
                <a:lnTo>
                  <a:pt x="445130" y="94737"/>
                </a:lnTo>
                <a:lnTo>
                  <a:pt x="469890" y="88247"/>
                </a:lnTo>
                <a:lnTo>
                  <a:pt x="516214" y="75393"/>
                </a:lnTo>
                <a:lnTo>
                  <a:pt x="561028" y="62624"/>
                </a:lnTo>
                <a:lnTo>
                  <a:pt x="606816" y="49893"/>
                </a:lnTo>
                <a:lnTo>
                  <a:pt x="653037" y="35299"/>
                </a:lnTo>
                <a:lnTo>
                  <a:pt x="676228" y="27455"/>
                </a:lnTo>
                <a:lnTo>
                  <a:pt x="700860" y="20815"/>
                </a:lnTo>
                <a:lnTo>
                  <a:pt x="726455" y="14978"/>
                </a:lnTo>
                <a:lnTo>
                  <a:pt x="752690" y="9675"/>
                </a:lnTo>
                <a:lnTo>
                  <a:pt x="780762" y="6139"/>
                </a:lnTo>
                <a:lnTo>
                  <a:pt x="810062" y="3782"/>
                </a:lnTo>
                <a:lnTo>
                  <a:pt x="840178" y="2211"/>
                </a:lnTo>
                <a:lnTo>
                  <a:pt x="870839" y="1163"/>
                </a:lnTo>
                <a:lnTo>
                  <a:pt x="901863" y="465"/>
                </a:lnTo>
                <a:lnTo>
                  <a:pt x="933130" y="0"/>
                </a:lnTo>
                <a:lnTo>
                  <a:pt x="963850" y="1806"/>
                </a:lnTo>
                <a:lnTo>
                  <a:pt x="994210" y="5128"/>
                </a:lnTo>
                <a:lnTo>
                  <a:pt x="1024326" y="9458"/>
                </a:lnTo>
                <a:lnTo>
                  <a:pt x="1053577" y="13756"/>
                </a:lnTo>
                <a:lnTo>
                  <a:pt x="1082249" y="18033"/>
                </a:lnTo>
                <a:lnTo>
                  <a:pt x="1110536" y="22295"/>
                </a:lnTo>
                <a:lnTo>
                  <a:pt x="1137155" y="27253"/>
                </a:lnTo>
                <a:lnTo>
                  <a:pt x="1162663" y="32675"/>
                </a:lnTo>
                <a:lnTo>
                  <a:pt x="1187429" y="38406"/>
                </a:lnTo>
                <a:lnTo>
                  <a:pt x="1212406" y="43638"/>
                </a:lnTo>
                <a:lnTo>
                  <a:pt x="1237524" y="48537"/>
                </a:lnTo>
                <a:lnTo>
                  <a:pt x="1262736" y="53214"/>
                </a:lnTo>
                <a:lnTo>
                  <a:pt x="1309563" y="64056"/>
                </a:lnTo>
                <a:lnTo>
                  <a:pt x="1353189" y="75930"/>
                </a:lnTo>
                <a:lnTo>
                  <a:pt x="1393745" y="88263"/>
                </a:lnTo>
                <a:lnTo>
                  <a:pt x="1431054" y="100798"/>
                </a:lnTo>
                <a:lnTo>
                  <a:pt x="1466450" y="114133"/>
                </a:lnTo>
                <a:lnTo>
                  <a:pt x="1501000" y="129466"/>
                </a:lnTo>
                <a:lnTo>
                  <a:pt x="1545440" y="150593"/>
                </a:lnTo>
                <a:lnTo>
                  <a:pt x="1585419" y="170259"/>
                </a:lnTo>
                <a:lnTo>
                  <a:pt x="1627420" y="200937"/>
                </a:lnTo>
                <a:lnTo>
                  <a:pt x="1667076" y="234174"/>
                </a:lnTo>
                <a:lnTo>
                  <a:pt x="1711576" y="271303"/>
                </a:lnTo>
                <a:lnTo>
                  <a:pt x="1758865" y="310503"/>
                </a:lnTo>
                <a:lnTo>
                  <a:pt x="1793462" y="350204"/>
                </a:lnTo>
                <a:lnTo>
                  <a:pt x="1817579" y="378668"/>
                </a:lnTo>
                <a:lnTo>
                  <a:pt x="1839083" y="421734"/>
                </a:lnTo>
                <a:lnTo>
                  <a:pt x="1856921" y="464577"/>
                </a:lnTo>
                <a:lnTo>
                  <a:pt x="1873327" y="504372"/>
                </a:lnTo>
                <a:lnTo>
                  <a:pt x="1884093" y="545472"/>
                </a:lnTo>
                <a:lnTo>
                  <a:pt x="1889643" y="590934"/>
                </a:lnTo>
                <a:lnTo>
                  <a:pt x="1895103" y="634904"/>
                </a:lnTo>
                <a:lnTo>
                  <a:pt x="1896917" y="673380"/>
                </a:lnTo>
                <a:lnTo>
                  <a:pt x="1896595" y="716517"/>
                </a:lnTo>
                <a:lnTo>
                  <a:pt x="1894204" y="751772"/>
                </a:lnTo>
                <a:lnTo>
                  <a:pt x="1894543" y="776657"/>
                </a:lnTo>
                <a:lnTo>
                  <a:pt x="1890770" y="819045"/>
                </a:lnTo>
                <a:lnTo>
                  <a:pt x="1886075" y="860323"/>
                </a:lnTo>
                <a:lnTo>
                  <a:pt x="1881568" y="899443"/>
                </a:lnTo>
                <a:lnTo>
                  <a:pt x="1871832" y="942885"/>
                </a:lnTo>
                <a:lnTo>
                  <a:pt x="1856289" y="986801"/>
                </a:lnTo>
                <a:lnTo>
                  <a:pt x="1840040" y="1026157"/>
                </a:lnTo>
                <a:lnTo>
                  <a:pt x="1819873" y="1068059"/>
                </a:lnTo>
                <a:lnTo>
                  <a:pt x="1801729" y="1104618"/>
                </a:lnTo>
                <a:lnTo>
                  <a:pt x="1775929" y="1149827"/>
                </a:lnTo>
                <a:lnTo>
                  <a:pt x="1744386" y="1192730"/>
                </a:lnTo>
                <a:lnTo>
                  <a:pt x="1710981" y="1235175"/>
                </a:lnTo>
                <a:lnTo>
                  <a:pt x="1672842" y="1276825"/>
                </a:lnTo>
                <a:lnTo>
                  <a:pt x="1635516" y="1314841"/>
                </a:lnTo>
                <a:lnTo>
                  <a:pt x="1594382" y="1349371"/>
                </a:lnTo>
                <a:lnTo>
                  <a:pt x="1555944" y="1376575"/>
                </a:lnTo>
                <a:lnTo>
                  <a:pt x="1509051" y="1400450"/>
                </a:lnTo>
                <a:lnTo>
                  <a:pt x="1462389" y="1415593"/>
                </a:lnTo>
                <a:lnTo>
                  <a:pt x="1426521" y="1423099"/>
                </a:lnTo>
                <a:lnTo>
                  <a:pt x="1389082" y="1426420"/>
                </a:lnTo>
                <a:lnTo>
                  <a:pt x="1347806" y="1427404"/>
                </a:lnTo>
                <a:lnTo>
                  <a:pt x="1304296" y="1424325"/>
                </a:lnTo>
                <a:lnTo>
                  <a:pt x="1260125" y="1418944"/>
                </a:lnTo>
                <a:lnTo>
                  <a:pt x="1224913" y="1413056"/>
                </a:lnTo>
                <a:lnTo>
                  <a:pt x="1187155" y="1405735"/>
                </a:lnTo>
                <a:lnTo>
                  <a:pt x="1151560" y="1397777"/>
                </a:lnTo>
                <a:lnTo>
                  <a:pt x="1115043" y="1391420"/>
                </a:lnTo>
                <a:lnTo>
                  <a:pt x="1076943" y="1385536"/>
                </a:lnTo>
                <a:lnTo>
                  <a:pt x="1036491" y="1378217"/>
                </a:lnTo>
                <a:lnTo>
                  <a:pt x="996872" y="1370260"/>
                </a:lnTo>
                <a:lnTo>
                  <a:pt x="955981" y="1361315"/>
                </a:lnTo>
                <a:lnTo>
                  <a:pt x="909585" y="1350283"/>
                </a:lnTo>
                <a:lnTo>
                  <a:pt x="862626" y="1343970"/>
                </a:lnTo>
                <a:lnTo>
                  <a:pt x="817293" y="1339752"/>
                </a:lnTo>
                <a:lnTo>
                  <a:pt x="775980" y="1333175"/>
                </a:lnTo>
                <a:lnTo>
                  <a:pt x="732690" y="1325548"/>
                </a:lnTo>
                <a:lnTo>
                  <a:pt x="688990" y="1316748"/>
                </a:lnTo>
                <a:lnTo>
                  <a:pt x="648400" y="1305782"/>
                </a:lnTo>
                <a:lnTo>
                  <a:pt x="601668" y="1293853"/>
                </a:lnTo>
                <a:lnTo>
                  <a:pt x="576365" y="1287708"/>
                </a:lnTo>
                <a:lnTo>
                  <a:pt x="551736" y="1280788"/>
                </a:lnTo>
                <a:lnTo>
                  <a:pt x="527555" y="1273355"/>
                </a:lnTo>
                <a:lnTo>
                  <a:pt x="479991" y="1258274"/>
                </a:lnTo>
                <a:lnTo>
                  <a:pt x="432980" y="1244516"/>
                </a:lnTo>
                <a:lnTo>
                  <a:pt x="389981" y="1231345"/>
                </a:lnTo>
                <a:lnTo>
                  <a:pt x="350407" y="1217730"/>
                </a:lnTo>
                <a:lnTo>
                  <a:pt x="314005" y="1202273"/>
                </a:lnTo>
                <a:lnTo>
                  <a:pt x="279011" y="1185995"/>
                </a:lnTo>
                <a:lnTo>
                  <a:pt x="243938" y="1168646"/>
                </a:lnTo>
                <a:lnTo>
                  <a:pt x="207184" y="1149177"/>
                </a:lnTo>
                <a:lnTo>
                  <a:pt x="171564" y="1128766"/>
                </a:lnTo>
                <a:lnTo>
                  <a:pt x="138327" y="1107933"/>
                </a:lnTo>
                <a:lnTo>
                  <a:pt x="96523" y="1076372"/>
                </a:lnTo>
                <a:lnTo>
                  <a:pt x="54198" y="1032221"/>
                </a:lnTo>
                <a:lnTo>
                  <a:pt x="31849" y="993574"/>
                </a:lnTo>
                <a:lnTo>
                  <a:pt x="13702" y="947081"/>
                </a:lnTo>
                <a:lnTo>
                  <a:pt x="5374" y="910770"/>
                </a:lnTo>
                <a:lnTo>
                  <a:pt x="1672" y="871112"/>
                </a:lnTo>
                <a:lnTo>
                  <a:pt x="27" y="829967"/>
                </a:lnTo>
                <a:lnTo>
                  <a:pt x="0" y="787457"/>
                </a:lnTo>
                <a:lnTo>
                  <a:pt x="2341" y="742693"/>
                </a:lnTo>
                <a:lnTo>
                  <a:pt x="7615" y="698811"/>
                </a:lnTo>
                <a:lnTo>
                  <a:pt x="16073" y="653670"/>
                </a:lnTo>
                <a:lnTo>
                  <a:pt x="22278" y="628793"/>
                </a:lnTo>
                <a:lnTo>
                  <a:pt x="29241" y="603034"/>
                </a:lnTo>
                <a:lnTo>
                  <a:pt x="38115" y="577396"/>
                </a:lnTo>
                <a:lnTo>
                  <a:pt x="48261" y="551837"/>
                </a:lnTo>
                <a:lnTo>
                  <a:pt x="59261" y="526331"/>
                </a:lnTo>
                <a:lnTo>
                  <a:pt x="80889" y="481057"/>
                </a:lnTo>
                <a:lnTo>
                  <a:pt x="101556" y="440475"/>
                </a:lnTo>
                <a:lnTo>
                  <a:pt x="120148" y="403623"/>
                </a:lnTo>
                <a:lnTo>
                  <a:pt x="137819" y="366549"/>
                </a:lnTo>
                <a:lnTo>
                  <a:pt x="155081" y="329610"/>
                </a:lnTo>
                <a:lnTo>
                  <a:pt x="172161" y="294377"/>
                </a:lnTo>
                <a:lnTo>
                  <a:pt x="192921" y="254260"/>
                </a:lnTo>
                <a:lnTo>
                  <a:pt x="214849" y="211265"/>
                </a:lnTo>
                <a:lnTo>
                  <a:pt x="234001" y="168637"/>
                </a:lnTo>
                <a:lnTo>
                  <a:pt x="250537" y="121827"/>
                </a:lnTo>
                <a:lnTo>
                  <a:pt x="251261" y="111952"/>
                </a:lnTo>
                <a:lnTo>
                  <a:pt x="249628" y="104663"/>
                </a:lnTo>
                <a:lnTo>
                  <a:pt x="240010" y="879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  Gandhi</cp:lastModifiedBy>
  <cp:revision>37</cp:revision>
  <dcterms:created xsi:type="dcterms:W3CDTF">2019-01-30T20:54:36Z</dcterms:created>
  <dcterms:modified xsi:type="dcterms:W3CDTF">2019-05-06T21:13:23Z</dcterms:modified>
</cp:coreProperties>
</file>